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4" r:id="rId2"/>
    <p:sldId id="257" r:id="rId3"/>
    <p:sldId id="265" r:id="rId4"/>
    <p:sldId id="263" r:id="rId5"/>
    <p:sldId id="277" r:id="rId6"/>
    <p:sldId id="260" r:id="rId7"/>
    <p:sldId id="261" r:id="rId8"/>
    <p:sldId id="259" r:id="rId9"/>
    <p:sldId id="262" r:id="rId10"/>
    <p:sldId id="312" r:id="rId11"/>
    <p:sldId id="315" r:id="rId12"/>
    <p:sldId id="317" r:id="rId13"/>
    <p:sldId id="316" r:id="rId14"/>
    <p:sldId id="318" r:id="rId15"/>
    <p:sldId id="319" r:id="rId16"/>
    <p:sldId id="313" r:id="rId17"/>
    <p:sldId id="325" r:id="rId18"/>
    <p:sldId id="326" r:id="rId19"/>
    <p:sldId id="320" r:id="rId20"/>
    <p:sldId id="321" r:id="rId21"/>
    <p:sldId id="322" r:id="rId22"/>
    <p:sldId id="323" r:id="rId23"/>
    <p:sldId id="324" r:id="rId24"/>
    <p:sldId id="327" r:id="rId2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18" autoAdjust="0"/>
  </p:normalViewPr>
  <p:slideViewPr>
    <p:cSldViewPr>
      <p:cViewPr varScale="1">
        <p:scale>
          <a:sx n="87" d="100"/>
          <a:sy n="87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7BD2-5832-4DE8-8544-59EE65DAFE4B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E6C9-09BC-4FAB-A516-12356BCBF4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47BBF4-B65B-4505-A181-6240B77B30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tiff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010330" y="-3277708"/>
            <a:ext cx="14211072" cy="142129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50640" y="2373630"/>
            <a:ext cx="2110466" cy="2110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90656" y="1424189"/>
            <a:ext cx="4009101" cy="40096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010330" y="-3677462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010330" y="-3677463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010331" y="-3677465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配乐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>
                  <p14:trim st="79000" end="2881.125"/>
                  <p14:fade in="500" out="500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5569634" y="11401098"/>
            <a:ext cx="609521" cy="609600"/>
          </a:xfrm>
          <a:prstGeom prst="rect">
            <a:avLst/>
          </a:prstGeom>
        </p:spPr>
      </p:pic>
      <p:sp>
        <p:nvSpPr>
          <p:cNvPr id="8" name="弧形 7"/>
          <p:cNvSpPr/>
          <p:nvPr/>
        </p:nvSpPr>
        <p:spPr>
          <a:xfrm>
            <a:off x="5645685" y="2979420"/>
            <a:ext cx="899043" cy="899160"/>
          </a:xfrm>
          <a:prstGeom prst="arc">
            <a:avLst>
              <a:gd name="adj1" fmla="val 1076246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5645685" y="2979420"/>
            <a:ext cx="899043" cy="899160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0800000" flipH="1">
            <a:off x="5679328" y="3013069"/>
            <a:ext cx="831755" cy="831863"/>
          </a:xfrm>
          <a:prstGeom prst="arc">
            <a:avLst>
              <a:gd name="adj1" fmla="val 108063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H="1" flipV="1">
            <a:off x="5679329" y="3013069"/>
            <a:ext cx="831755" cy="831863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3358902" y="3828753"/>
            <a:ext cx="594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Made by Team14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873314" y="3036190"/>
            <a:ext cx="70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latin typeface="Savoye LET Plain" pitchFamily="2" charset="0"/>
                <a:ea typeface="苹方 细体" panose="020B0200000000000000" pitchFamily="34" charset="-122"/>
                <a:cs typeface="Kunstler Script" panose="020F0502020204030204" pitchFamily="34" charset="0"/>
              </a:rPr>
              <a:t>14</a:t>
            </a:r>
            <a:endParaRPr lang="zh-CN" altLang="en-US" sz="4400" dirty="0">
              <a:latin typeface="Savoye LET Plain" pitchFamily="2" charset="0"/>
              <a:ea typeface="苹方 细体" panose="020B0200000000000000" pitchFamily="34" charset="-122"/>
              <a:cs typeface="Kunstler Script" panose="020F050202020403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905982" y="-928718"/>
            <a:ext cx="50006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545754" y="260648"/>
            <a:ext cx="851548" cy="204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326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3.81169E-6 -2.59259E-6 L 0.00131 -0.041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22" grpId="0" animBg="1"/>
      <p:bldP spid="5" grpId="0" animBg="1"/>
      <p:bldP spid="5" grpId="1" animBg="1"/>
      <p:bldP spid="5" grpId="2" animBg="1"/>
      <p:bldP spid="6" grpId="0" animBg="1"/>
      <p:bldP spid="6" grpId="1" animBg="1"/>
      <p:bldP spid="13" grpId="0" animBg="1"/>
      <p:bldP spid="18" grpId="0" animBg="1"/>
      <p:bldP spid="19" grpId="0" animBg="1"/>
      <p:bldP spid="20" grpId="0" animBg="1"/>
      <p:bldP spid="21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3" grpId="0"/>
      <p:bldP spid="154" grpId="0"/>
      <p:bldP spid="15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94" y="4037859"/>
            <a:ext cx="308426" cy="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05FF5C-4E4D-DD45-9B66-93B97BCDCC0C}"/>
              </a:ext>
            </a:extLst>
          </p:cNvPr>
          <p:cNvCxnSpPr>
            <a:cxnSpLocks/>
          </p:cNvCxnSpPr>
          <p:nvPr/>
        </p:nvCxnSpPr>
        <p:spPr>
          <a:xfrm>
            <a:off x="5355074" y="3185918"/>
            <a:ext cx="0" cy="53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602D5D-7831-1F48-B6A8-98BAA640AFF9}"/>
              </a:ext>
            </a:extLst>
          </p:cNvPr>
          <p:cNvCxnSpPr>
            <a:cxnSpLocks/>
          </p:cNvCxnSpPr>
          <p:nvPr/>
        </p:nvCxnSpPr>
        <p:spPr>
          <a:xfrm>
            <a:off x="5355074" y="319719"/>
            <a:ext cx="0" cy="6167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254FBD-B617-4344-A744-6D1BF2375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91" y="768820"/>
            <a:ext cx="1055644" cy="10556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CBBB9C-8700-2547-8B9B-9FF57EFEFF1C}"/>
              </a:ext>
            </a:extLst>
          </p:cNvPr>
          <p:cNvSpPr txBox="1"/>
          <p:nvPr/>
        </p:nvSpPr>
        <p:spPr>
          <a:xfrm>
            <a:off x="8475434" y="136980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9B376A-AAE8-F341-AD0E-2C56F9956A9B}"/>
              </a:ext>
            </a:extLst>
          </p:cNvPr>
          <p:cNvCxnSpPr>
            <a:cxnSpLocks/>
          </p:cNvCxnSpPr>
          <p:nvPr/>
        </p:nvCxnSpPr>
        <p:spPr>
          <a:xfrm flipV="1">
            <a:off x="8097916" y="194732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0AD45-BBAD-4D48-9C4D-10791094B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87" y="3015277"/>
            <a:ext cx="1027884" cy="827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5988C7-B119-0545-B3F4-DC24798EE82A}"/>
              </a:ext>
            </a:extLst>
          </p:cNvPr>
          <p:cNvSpPr txBox="1"/>
          <p:nvPr/>
        </p:nvSpPr>
        <p:spPr>
          <a:xfrm>
            <a:off x="8475434" y="3403603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0F19F-F7B1-754D-BCC8-4766E9D37D7F}"/>
              </a:ext>
            </a:extLst>
          </p:cNvPr>
          <p:cNvCxnSpPr>
            <a:cxnSpLocks/>
          </p:cNvCxnSpPr>
          <p:nvPr/>
        </p:nvCxnSpPr>
        <p:spPr>
          <a:xfrm flipV="1">
            <a:off x="8097916" y="3890413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2213354-D3F5-D946-89D9-592DD7959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3" y="4799803"/>
            <a:ext cx="704709" cy="704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EFC38B-AA8B-E246-AC54-BB36666FA498}"/>
              </a:ext>
            </a:extLst>
          </p:cNvPr>
          <p:cNvSpPr txBox="1"/>
          <p:nvPr/>
        </p:nvSpPr>
        <p:spPr>
          <a:xfrm>
            <a:off x="8475434" y="5068118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796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C:\Users\lenovo\Desktop\lvanotomo\小小PPT\素材\科技图\150936503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21" y="-4456567"/>
            <a:ext cx="11428512" cy="70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92633" y="578595"/>
            <a:ext cx="1200260" cy="2379820"/>
            <a:chOff x="492698" y="578224"/>
            <a:chExt cx="1200416" cy="2380130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510989" y="578224"/>
              <a:ext cx="0" cy="20036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92698" y="591672"/>
              <a:ext cx="677196" cy="2366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6A26D"/>
                  </a:solidFill>
                  <a:ea typeface="Kozuka Mincho Pro H" pitchFamily="18" charset="-128"/>
                </a:rPr>
                <a:t>OUR GOALS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228" y="578224"/>
              <a:ext cx="861886" cy="17346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400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76371" y="1458342"/>
            <a:ext cx="2430156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000" b="1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rPr>
              <a:t>Destination</a:t>
            </a:r>
            <a:endParaRPr lang="zh-CN" altLang="en-US" sz="3000" b="1" dirty="0">
              <a:solidFill>
                <a:srgbClr val="C6A26D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6118" y="1578547"/>
            <a:ext cx="2164695" cy="451970"/>
            <a:chOff x="3136526" y="1578305"/>
            <a:chExt cx="2164977" cy="452029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3136526" y="157830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728197" y="203033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53878" y="2368425"/>
            <a:ext cx="257590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Interview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1100" y="2476106"/>
            <a:ext cx="2164695" cy="451970"/>
            <a:chOff x="3601569" y="2475981"/>
            <a:chExt cx="2164977" cy="452029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601569" y="2475981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193240" y="2928010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4403585" y="3371365"/>
            <a:ext cx="2389900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Universities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55724" y="3425897"/>
            <a:ext cx="2164695" cy="451970"/>
            <a:chOff x="4156265" y="3425896"/>
            <a:chExt cx="2164977" cy="452029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156265" y="3425896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747936" y="3877925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694003" y="5301175"/>
            <a:ext cx="447933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Personal Statement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09778" y="5342021"/>
            <a:ext cx="4910130" cy="451970"/>
            <a:chOff x="5310469" y="5342270"/>
            <a:chExt cx="4910769" cy="45202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310469" y="534227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</p:cNvCxnSpPr>
            <p:nvPr/>
          </p:nvCxnSpPr>
          <p:spPr>
            <a:xfrm>
              <a:off x="5902140" y="5794299"/>
              <a:ext cx="431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755209" y="1517381"/>
            <a:ext cx="2953149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Language Test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227977" y="1578546"/>
            <a:ext cx="2164695" cy="451970"/>
            <a:chOff x="7228918" y="1578304"/>
            <a:chExt cx="2164977" cy="452029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7228918" y="1578304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820589" y="2030333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970415" y="2437293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Grades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692959" y="2476105"/>
            <a:ext cx="2164695" cy="451970"/>
            <a:chOff x="7693961" y="2475980"/>
            <a:chExt cx="2164977" cy="452029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693961" y="247598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285632" y="2928009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552715" y="3352139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Major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47583" y="3425896"/>
            <a:ext cx="2164695" cy="451970"/>
            <a:chOff x="8248657" y="3425895"/>
            <a:chExt cx="2164977" cy="452029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8248657" y="342589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840328" y="387792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9104423" y="4266985"/>
            <a:ext cx="242633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Tuition Fee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822366" y="4354308"/>
            <a:ext cx="2216231" cy="451971"/>
            <a:chOff x="8823515" y="4354428"/>
            <a:chExt cx="2216520" cy="45203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8823515" y="4354428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9415186" y="4806457"/>
              <a:ext cx="162484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4641850" y="4304305"/>
            <a:ext cx="2673378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Sponsorship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14122" y="4437034"/>
            <a:ext cx="2201664" cy="451970"/>
            <a:chOff x="9402861" y="5342269"/>
            <a:chExt cx="2201951" cy="452029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9402861" y="5342269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994532" y="5794298"/>
              <a:ext cx="161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组合 2047"/>
          <p:cNvGrpSpPr/>
          <p:nvPr/>
        </p:nvGrpSpPr>
        <p:grpSpPr>
          <a:xfrm>
            <a:off x="2378574" y="1477056"/>
            <a:ext cx="535440" cy="522220"/>
            <a:chOff x="2231185" y="1432906"/>
            <a:chExt cx="642938" cy="627063"/>
          </a:xfrm>
          <a:solidFill>
            <a:schemeClr val="tx1"/>
          </a:solidFill>
        </p:grpSpPr>
        <p:sp>
          <p:nvSpPr>
            <p:cNvPr id="117" name="Freeform 256"/>
            <p:cNvSpPr>
              <a:spLocks noEditPoints="1"/>
            </p:cNvSpPr>
            <p:nvPr/>
          </p:nvSpPr>
          <p:spPr bwMode="auto">
            <a:xfrm>
              <a:off x="2453435" y="1432906"/>
              <a:ext cx="203200" cy="612775"/>
            </a:xfrm>
            <a:custGeom>
              <a:avLst/>
              <a:gdLst>
                <a:gd name="T0" fmla="*/ 39 w 54"/>
                <a:gd name="T1" fmla="*/ 20 h 163"/>
                <a:gd name="T2" fmla="*/ 42 w 54"/>
                <a:gd name="T3" fmla="*/ 40 h 163"/>
                <a:gd name="T4" fmla="*/ 42 w 54"/>
                <a:gd name="T5" fmla="*/ 82 h 163"/>
                <a:gd name="T6" fmla="*/ 42 w 54"/>
                <a:gd name="T7" fmla="*/ 134 h 163"/>
                <a:gd name="T8" fmla="*/ 52 w 54"/>
                <a:gd name="T9" fmla="*/ 154 h 163"/>
                <a:gd name="T10" fmla="*/ 53 w 54"/>
                <a:gd name="T11" fmla="*/ 160 h 163"/>
                <a:gd name="T12" fmla="*/ 48 w 54"/>
                <a:gd name="T13" fmla="*/ 163 h 163"/>
                <a:gd name="T14" fmla="*/ 5 w 54"/>
                <a:gd name="T15" fmla="*/ 163 h 163"/>
                <a:gd name="T16" fmla="*/ 0 w 54"/>
                <a:gd name="T17" fmla="*/ 160 h 163"/>
                <a:gd name="T18" fmla="*/ 1 w 54"/>
                <a:gd name="T19" fmla="*/ 155 h 163"/>
                <a:gd name="T20" fmla="*/ 11 w 54"/>
                <a:gd name="T21" fmla="*/ 134 h 163"/>
                <a:gd name="T22" fmla="*/ 11 w 54"/>
                <a:gd name="T23" fmla="*/ 82 h 163"/>
                <a:gd name="T24" fmla="*/ 11 w 54"/>
                <a:gd name="T25" fmla="*/ 39 h 163"/>
                <a:gd name="T26" fmla="*/ 14 w 54"/>
                <a:gd name="T27" fmla="*/ 18 h 163"/>
                <a:gd name="T28" fmla="*/ 17 w 54"/>
                <a:gd name="T29" fmla="*/ 12 h 163"/>
                <a:gd name="T30" fmla="*/ 37 w 54"/>
                <a:gd name="T31" fmla="*/ 13 h 163"/>
                <a:gd name="T32" fmla="*/ 39 w 54"/>
                <a:gd name="T33" fmla="*/ 20 h 163"/>
                <a:gd name="T34" fmla="*/ 29 w 54"/>
                <a:gd name="T35" fmla="*/ 20 h 163"/>
                <a:gd name="T36" fmla="*/ 26 w 54"/>
                <a:gd name="T37" fmla="*/ 14 h 163"/>
                <a:gd name="T38" fmla="*/ 23 w 54"/>
                <a:gd name="T39" fmla="*/ 21 h 163"/>
                <a:gd name="T40" fmla="*/ 21 w 54"/>
                <a:gd name="T41" fmla="*/ 39 h 163"/>
                <a:gd name="T42" fmla="*/ 21 w 54"/>
                <a:gd name="T43" fmla="*/ 82 h 163"/>
                <a:gd name="T44" fmla="*/ 21 w 54"/>
                <a:gd name="T45" fmla="*/ 135 h 163"/>
                <a:gd name="T46" fmla="*/ 20 w 54"/>
                <a:gd name="T47" fmla="*/ 138 h 163"/>
                <a:gd name="T48" fmla="*/ 13 w 54"/>
                <a:gd name="T49" fmla="*/ 153 h 163"/>
                <a:gd name="T50" fmla="*/ 40 w 54"/>
                <a:gd name="T51" fmla="*/ 153 h 163"/>
                <a:gd name="T52" fmla="*/ 33 w 54"/>
                <a:gd name="T53" fmla="*/ 138 h 163"/>
                <a:gd name="T54" fmla="*/ 32 w 54"/>
                <a:gd name="T55" fmla="*/ 135 h 163"/>
                <a:gd name="T56" fmla="*/ 32 w 54"/>
                <a:gd name="T57" fmla="*/ 82 h 163"/>
                <a:gd name="T58" fmla="*/ 32 w 54"/>
                <a:gd name="T59" fmla="*/ 40 h 163"/>
                <a:gd name="T60" fmla="*/ 29 w 54"/>
                <a:gd name="T61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163">
                  <a:moveTo>
                    <a:pt x="39" y="20"/>
                  </a:moveTo>
                  <a:cubicBezTo>
                    <a:pt x="41" y="27"/>
                    <a:pt x="42" y="33"/>
                    <a:pt x="42" y="4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3" y="156"/>
                    <a:pt x="54" y="158"/>
                    <a:pt x="53" y="160"/>
                  </a:cubicBezTo>
                  <a:cubicBezTo>
                    <a:pt x="52" y="162"/>
                    <a:pt x="50" y="163"/>
                    <a:pt x="48" y="163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3" y="163"/>
                    <a:pt x="1" y="162"/>
                    <a:pt x="0" y="160"/>
                  </a:cubicBezTo>
                  <a:cubicBezTo>
                    <a:pt x="0" y="158"/>
                    <a:pt x="0" y="157"/>
                    <a:pt x="1" y="15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2"/>
                    <a:pt x="12" y="25"/>
                    <a:pt x="14" y="18"/>
                  </a:cubicBezTo>
                  <a:cubicBezTo>
                    <a:pt x="15" y="16"/>
                    <a:pt x="16" y="14"/>
                    <a:pt x="17" y="12"/>
                  </a:cubicBezTo>
                  <a:cubicBezTo>
                    <a:pt x="22" y="0"/>
                    <a:pt x="31" y="2"/>
                    <a:pt x="37" y="13"/>
                  </a:cubicBezTo>
                  <a:cubicBezTo>
                    <a:pt x="38" y="16"/>
                    <a:pt x="38" y="18"/>
                    <a:pt x="39" y="20"/>
                  </a:cubicBezTo>
                  <a:close/>
                  <a:moveTo>
                    <a:pt x="29" y="20"/>
                  </a:moveTo>
                  <a:cubicBezTo>
                    <a:pt x="28" y="17"/>
                    <a:pt x="27" y="14"/>
                    <a:pt x="26" y="14"/>
                  </a:cubicBezTo>
                  <a:cubicBezTo>
                    <a:pt x="26" y="14"/>
                    <a:pt x="24" y="19"/>
                    <a:pt x="23" y="21"/>
                  </a:cubicBezTo>
                  <a:cubicBezTo>
                    <a:pt x="22" y="27"/>
                    <a:pt x="21" y="33"/>
                    <a:pt x="21" y="39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7"/>
                    <a:pt x="20" y="137"/>
                    <a:pt x="20" y="138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2" y="137"/>
                    <a:pt x="32" y="136"/>
                    <a:pt x="32" y="135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3"/>
                    <a:pt x="31" y="27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57"/>
            <p:cNvSpPr/>
            <p:nvPr/>
          </p:nvSpPr>
          <p:spPr bwMode="auto">
            <a:xfrm>
              <a:off x="2532810" y="1955194"/>
              <a:ext cx="36513" cy="104775"/>
            </a:xfrm>
            <a:custGeom>
              <a:avLst/>
              <a:gdLst>
                <a:gd name="T0" fmla="*/ 10 w 10"/>
                <a:gd name="T1" fmla="*/ 5 h 28"/>
                <a:gd name="T2" fmla="*/ 5 w 10"/>
                <a:gd name="T3" fmla="*/ 0 h 28"/>
                <a:gd name="T4" fmla="*/ 0 w 10"/>
                <a:gd name="T5" fmla="*/ 5 h 28"/>
                <a:gd name="T6" fmla="*/ 0 w 10"/>
                <a:gd name="T7" fmla="*/ 23 h 28"/>
                <a:gd name="T8" fmla="*/ 5 w 10"/>
                <a:gd name="T9" fmla="*/ 28 h 28"/>
                <a:gd name="T10" fmla="*/ 10 w 10"/>
                <a:gd name="T11" fmla="*/ 23 h 28"/>
                <a:gd name="T12" fmla="*/ 10 w 10"/>
                <a:gd name="T1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8">
                  <a:moveTo>
                    <a:pt x="10" y="5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8"/>
                    <a:pt x="5" y="28"/>
                  </a:cubicBezTo>
                  <a:cubicBezTo>
                    <a:pt x="8" y="28"/>
                    <a:pt x="10" y="26"/>
                    <a:pt x="10" y="23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58"/>
            <p:cNvSpPr/>
            <p:nvPr/>
          </p:nvSpPr>
          <p:spPr bwMode="auto">
            <a:xfrm>
              <a:off x="2231185" y="1644044"/>
              <a:ext cx="301625" cy="261938"/>
            </a:xfrm>
            <a:custGeom>
              <a:avLst/>
              <a:gdLst>
                <a:gd name="T0" fmla="*/ 78 w 80"/>
                <a:gd name="T1" fmla="*/ 9 h 70"/>
                <a:gd name="T2" fmla="*/ 78 w 80"/>
                <a:gd name="T3" fmla="*/ 2 h 70"/>
                <a:gd name="T4" fmla="*/ 71 w 80"/>
                <a:gd name="T5" fmla="*/ 2 h 70"/>
                <a:gd name="T6" fmla="*/ 3 w 80"/>
                <a:gd name="T7" fmla="*/ 61 h 70"/>
                <a:gd name="T8" fmla="*/ 2 w 80"/>
                <a:gd name="T9" fmla="*/ 68 h 70"/>
                <a:gd name="T10" fmla="*/ 7 w 80"/>
                <a:gd name="T11" fmla="*/ 70 h 70"/>
                <a:gd name="T12" fmla="*/ 28 w 80"/>
                <a:gd name="T13" fmla="*/ 70 h 70"/>
                <a:gd name="T14" fmla="*/ 29 w 80"/>
                <a:gd name="T15" fmla="*/ 70 h 70"/>
                <a:gd name="T16" fmla="*/ 76 w 80"/>
                <a:gd name="T17" fmla="*/ 53 h 70"/>
                <a:gd name="T18" fmla="*/ 79 w 80"/>
                <a:gd name="T19" fmla="*/ 47 h 70"/>
                <a:gd name="T20" fmla="*/ 73 w 80"/>
                <a:gd name="T21" fmla="*/ 44 h 70"/>
                <a:gd name="T22" fmla="*/ 27 w 80"/>
                <a:gd name="T23" fmla="*/ 60 h 70"/>
                <a:gd name="T24" fmla="*/ 19 w 80"/>
                <a:gd name="T25" fmla="*/ 60 h 70"/>
                <a:gd name="T26" fmla="*/ 78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78" y="9"/>
                  </a:moveTo>
                  <a:cubicBezTo>
                    <a:pt x="80" y="7"/>
                    <a:pt x="80" y="4"/>
                    <a:pt x="78" y="2"/>
                  </a:cubicBezTo>
                  <a:cubicBezTo>
                    <a:pt x="77" y="0"/>
                    <a:pt x="74" y="0"/>
                    <a:pt x="71" y="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3"/>
                    <a:pt x="0" y="65"/>
                    <a:pt x="2" y="68"/>
                  </a:cubicBezTo>
                  <a:cubicBezTo>
                    <a:pt x="3" y="70"/>
                    <a:pt x="5" y="70"/>
                    <a:pt x="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9" y="70"/>
                    <a:pt x="29" y="70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9" y="52"/>
                    <a:pt x="80" y="49"/>
                    <a:pt x="79" y="47"/>
                  </a:cubicBezTo>
                  <a:cubicBezTo>
                    <a:pt x="78" y="44"/>
                    <a:pt x="76" y="43"/>
                    <a:pt x="73" y="44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8" y="9"/>
                    <a:pt x="78" y="9"/>
                    <a:pt x="7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9"/>
            <p:cNvSpPr/>
            <p:nvPr/>
          </p:nvSpPr>
          <p:spPr bwMode="auto">
            <a:xfrm>
              <a:off x="2574085" y="1644044"/>
              <a:ext cx="300038" cy="261938"/>
            </a:xfrm>
            <a:custGeom>
              <a:avLst/>
              <a:gdLst>
                <a:gd name="T0" fmla="*/ 2 w 80"/>
                <a:gd name="T1" fmla="*/ 9 h 70"/>
                <a:gd name="T2" fmla="*/ 2 w 80"/>
                <a:gd name="T3" fmla="*/ 2 h 70"/>
                <a:gd name="T4" fmla="*/ 9 w 80"/>
                <a:gd name="T5" fmla="*/ 2 h 70"/>
                <a:gd name="T6" fmla="*/ 77 w 80"/>
                <a:gd name="T7" fmla="*/ 61 h 70"/>
                <a:gd name="T8" fmla="*/ 79 w 80"/>
                <a:gd name="T9" fmla="*/ 68 h 70"/>
                <a:gd name="T10" fmla="*/ 73 w 80"/>
                <a:gd name="T11" fmla="*/ 70 h 70"/>
                <a:gd name="T12" fmla="*/ 53 w 80"/>
                <a:gd name="T13" fmla="*/ 70 h 70"/>
                <a:gd name="T14" fmla="*/ 51 w 80"/>
                <a:gd name="T15" fmla="*/ 70 h 70"/>
                <a:gd name="T16" fmla="*/ 4 w 80"/>
                <a:gd name="T17" fmla="*/ 53 h 70"/>
                <a:gd name="T18" fmla="*/ 1 w 80"/>
                <a:gd name="T19" fmla="*/ 47 h 70"/>
                <a:gd name="T20" fmla="*/ 7 w 80"/>
                <a:gd name="T21" fmla="*/ 44 h 70"/>
                <a:gd name="T22" fmla="*/ 54 w 80"/>
                <a:gd name="T23" fmla="*/ 60 h 70"/>
                <a:gd name="T24" fmla="*/ 61 w 80"/>
                <a:gd name="T25" fmla="*/ 60 h 70"/>
                <a:gd name="T26" fmla="*/ 2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9" y="63"/>
                    <a:pt x="80" y="65"/>
                    <a:pt x="79" y="68"/>
                  </a:cubicBezTo>
                  <a:cubicBezTo>
                    <a:pt x="77" y="70"/>
                    <a:pt x="76" y="70"/>
                    <a:pt x="7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2" y="70"/>
                    <a:pt x="52" y="70"/>
                    <a:pt x="51" y="70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1" y="47"/>
                  </a:cubicBezTo>
                  <a:cubicBezTo>
                    <a:pt x="2" y="44"/>
                    <a:pt x="5" y="43"/>
                    <a:pt x="7" y="4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2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3431698" y="3269531"/>
            <a:ext cx="417366" cy="541383"/>
            <a:chOff x="3311895" y="3128994"/>
            <a:chExt cx="579347" cy="751497"/>
          </a:xfrm>
          <a:solidFill>
            <a:schemeClr val="tx1"/>
          </a:solidFill>
        </p:grpSpPr>
        <p:sp>
          <p:nvSpPr>
            <p:cNvPr id="152" name="Freeform 30"/>
            <p:cNvSpPr/>
            <p:nvPr/>
          </p:nvSpPr>
          <p:spPr bwMode="auto">
            <a:xfrm>
              <a:off x="3364282" y="3467133"/>
              <a:ext cx="457960" cy="413358"/>
            </a:xfrm>
            <a:custGeom>
              <a:avLst/>
              <a:gdLst>
                <a:gd name="T0" fmla="*/ 105 w 105"/>
                <a:gd name="T1" fmla="*/ 5 h 81"/>
                <a:gd name="T2" fmla="*/ 100 w 105"/>
                <a:gd name="T3" fmla="*/ 0 h 81"/>
                <a:gd name="T4" fmla="*/ 95 w 105"/>
                <a:gd name="T5" fmla="*/ 5 h 81"/>
                <a:gd name="T6" fmla="*/ 95 w 105"/>
                <a:gd name="T7" fmla="*/ 71 h 81"/>
                <a:gd name="T8" fmla="*/ 10 w 105"/>
                <a:gd name="T9" fmla="*/ 71 h 81"/>
                <a:gd name="T10" fmla="*/ 10 w 105"/>
                <a:gd name="T11" fmla="*/ 5 h 81"/>
                <a:gd name="T12" fmla="*/ 5 w 105"/>
                <a:gd name="T13" fmla="*/ 0 h 81"/>
                <a:gd name="T14" fmla="*/ 0 w 105"/>
                <a:gd name="T15" fmla="*/ 5 h 81"/>
                <a:gd name="T16" fmla="*/ 0 w 105"/>
                <a:gd name="T17" fmla="*/ 76 h 81"/>
                <a:gd name="T18" fmla="*/ 5 w 105"/>
                <a:gd name="T19" fmla="*/ 81 h 81"/>
                <a:gd name="T20" fmla="*/ 100 w 105"/>
                <a:gd name="T21" fmla="*/ 81 h 81"/>
                <a:gd name="T22" fmla="*/ 105 w 105"/>
                <a:gd name="T23" fmla="*/ 76 h 81"/>
                <a:gd name="T24" fmla="*/ 105 w 105"/>
                <a:gd name="T25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81">
                  <a:moveTo>
                    <a:pt x="105" y="5"/>
                  </a:moveTo>
                  <a:cubicBezTo>
                    <a:pt x="105" y="2"/>
                    <a:pt x="103" y="0"/>
                    <a:pt x="100" y="0"/>
                  </a:cubicBezTo>
                  <a:cubicBezTo>
                    <a:pt x="98" y="0"/>
                    <a:pt x="95" y="2"/>
                    <a:pt x="95" y="5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2" y="81"/>
                    <a:pt x="5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1"/>
                    <a:pt x="105" y="79"/>
                    <a:pt x="105" y="76"/>
                  </a:cubicBezTo>
                  <a:cubicBezTo>
                    <a:pt x="105" y="5"/>
                    <a:pt x="105" y="5"/>
                    <a:pt x="10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"/>
            <p:cNvSpPr>
              <a:spLocks noEditPoints="1"/>
            </p:cNvSpPr>
            <p:nvPr/>
          </p:nvSpPr>
          <p:spPr bwMode="auto">
            <a:xfrm>
              <a:off x="3311895" y="3128994"/>
              <a:ext cx="579347" cy="499475"/>
            </a:xfrm>
            <a:custGeom>
              <a:avLst/>
              <a:gdLst>
                <a:gd name="T0" fmla="*/ 15 w 133"/>
                <a:gd name="T1" fmla="*/ 88 h 98"/>
                <a:gd name="T2" fmla="*/ 118 w 133"/>
                <a:gd name="T3" fmla="*/ 88 h 98"/>
                <a:gd name="T4" fmla="*/ 66 w 133"/>
                <a:gd name="T5" fmla="*/ 14 h 98"/>
                <a:gd name="T6" fmla="*/ 43 w 133"/>
                <a:gd name="T7" fmla="*/ 47 h 98"/>
                <a:gd name="T8" fmla="*/ 36 w 133"/>
                <a:gd name="T9" fmla="*/ 49 h 98"/>
                <a:gd name="T10" fmla="*/ 34 w 133"/>
                <a:gd name="T11" fmla="*/ 44 h 98"/>
                <a:gd name="T12" fmla="*/ 34 w 133"/>
                <a:gd name="T13" fmla="*/ 29 h 98"/>
                <a:gd name="T14" fmla="*/ 25 w 133"/>
                <a:gd name="T15" fmla="*/ 29 h 98"/>
                <a:gd name="T16" fmla="*/ 25 w 133"/>
                <a:gd name="T17" fmla="*/ 72 h 98"/>
                <a:gd name="T18" fmla="*/ 24 w 133"/>
                <a:gd name="T19" fmla="*/ 75 h 98"/>
                <a:gd name="T20" fmla="*/ 15 w 133"/>
                <a:gd name="T21" fmla="*/ 88 h 98"/>
                <a:gd name="T22" fmla="*/ 126 w 133"/>
                <a:gd name="T23" fmla="*/ 98 h 98"/>
                <a:gd name="T24" fmla="*/ 6 w 133"/>
                <a:gd name="T25" fmla="*/ 98 h 98"/>
                <a:gd name="T26" fmla="*/ 1 w 133"/>
                <a:gd name="T27" fmla="*/ 95 h 98"/>
                <a:gd name="T28" fmla="*/ 2 w 133"/>
                <a:gd name="T29" fmla="*/ 89 h 98"/>
                <a:gd name="T30" fmla="*/ 15 w 133"/>
                <a:gd name="T31" fmla="*/ 70 h 98"/>
                <a:gd name="T32" fmla="*/ 15 w 133"/>
                <a:gd name="T33" fmla="*/ 24 h 98"/>
                <a:gd name="T34" fmla="*/ 20 w 133"/>
                <a:gd name="T35" fmla="*/ 19 h 98"/>
                <a:gd name="T36" fmla="*/ 39 w 133"/>
                <a:gd name="T37" fmla="*/ 19 h 98"/>
                <a:gd name="T38" fmla="*/ 44 w 133"/>
                <a:gd name="T39" fmla="*/ 24 h 98"/>
                <a:gd name="T40" fmla="*/ 44 w 133"/>
                <a:gd name="T41" fmla="*/ 29 h 98"/>
                <a:gd name="T42" fmla="*/ 62 w 133"/>
                <a:gd name="T43" fmla="*/ 3 h 98"/>
                <a:gd name="T44" fmla="*/ 67 w 133"/>
                <a:gd name="T45" fmla="*/ 0 h 98"/>
                <a:gd name="T46" fmla="*/ 71 w 133"/>
                <a:gd name="T47" fmla="*/ 4 h 98"/>
                <a:gd name="T48" fmla="*/ 131 w 133"/>
                <a:gd name="T49" fmla="*/ 90 h 98"/>
                <a:gd name="T50" fmla="*/ 131 w 133"/>
                <a:gd name="T51" fmla="*/ 96 h 98"/>
                <a:gd name="T52" fmla="*/ 126 w 133"/>
                <a:gd name="T5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98">
                  <a:moveTo>
                    <a:pt x="15" y="88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9"/>
                    <a:pt x="39" y="51"/>
                    <a:pt x="36" y="49"/>
                  </a:cubicBezTo>
                  <a:cubicBezTo>
                    <a:pt x="34" y="48"/>
                    <a:pt x="34" y="46"/>
                    <a:pt x="34" y="4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4"/>
                    <a:pt x="24" y="75"/>
                  </a:cubicBez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126" y="98"/>
                  </a:moveTo>
                  <a:cubicBezTo>
                    <a:pt x="6" y="98"/>
                    <a:pt x="6" y="98"/>
                    <a:pt x="6" y="98"/>
                  </a:cubicBezTo>
                  <a:cubicBezTo>
                    <a:pt x="4" y="98"/>
                    <a:pt x="3" y="97"/>
                    <a:pt x="1" y="95"/>
                  </a:cubicBezTo>
                  <a:cubicBezTo>
                    <a:pt x="0" y="93"/>
                    <a:pt x="1" y="91"/>
                    <a:pt x="2" y="8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7" y="19"/>
                    <a:pt x="2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4" y="21"/>
                    <a:pt x="44" y="2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1"/>
                    <a:pt x="65" y="0"/>
                    <a:pt x="67" y="0"/>
                  </a:cubicBezTo>
                  <a:cubicBezTo>
                    <a:pt x="69" y="0"/>
                    <a:pt x="70" y="2"/>
                    <a:pt x="71" y="4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3" y="91"/>
                    <a:pt x="133" y="94"/>
                    <a:pt x="131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"/>
            <p:cNvSpPr/>
            <p:nvPr/>
          </p:nvSpPr>
          <p:spPr bwMode="auto">
            <a:xfrm>
              <a:off x="3488107" y="3554445"/>
              <a:ext cx="165528" cy="290643"/>
            </a:xfrm>
            <a:custGeom>
              <a:avLst/>
              <a:gdLst>
                <a:gd name="T0" fmla="*/ 0 w 38"/>
                <a:gd name="T1" fmla="*/ 52 h 57"/>
                <a:gd name="T2" fmla="*/ 5 w 38"/>
                <a:gd name="T3" fmla="*/ 57 h 57"/>
                <a:gd name="T4" fmla="*/ 10 w 38"/>
                <a:gd name="T5" fmla="*/ 52 h 57"/>
                <a:gd name="T6" fmla="*/ 10 w 38"/>
                <a:gd name="T7" fmla="*/ 10 h 57"/>
                <a:gd name="T8" fmla="*/ 28 w 38"/>
                <a:gd name="T9" fmla="*/ 10 h 57"/>
                <a:gd name="T10" fmla="*/ 28 w 38"/>
                <a:gd name="T11" fmla="*/ 52 h 57"/>
                <a:gd name="T12" fmla="*/ 33 w 38"/>
                <a:gd name="T13" fmla="*/ 57 h 57"/>
                <a:gd name="T14" fmla="*/ 38 w 38"/>
                <a:gd name="T15" fmla="*/ 52 h 57"/>
                <a:gd name="T16" fmla="*/ 38 w 38"/>
                <a:gd name="T17" fmla="*/ 5 h 57"/>
                <a:gd name="T18" fmla="*/ 33 w 38"/>
                <a:gd name="T19" fmla="*/ 0 h 57"/>
                <a:gd name="T20" fmla="*/ 5 w 38"/>
                <a:gd name="T21" fmla="*/ 0 h 57"/>
                <a:gd name="T22" fmla="*/ 0 w 38"/>
                <a:gd name="T23" fmla="*/ 5 h 57"/>
                <a:gd name="T24" fmla="*/ 0 w 38"/>
                <a:gd name="T25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57">
                  <a:moveTo>
                    <a:pt x="0" y="52"/>
                  </a:moveTo>
                  <a:cubicBezTo>
                    <a:pt x="0" y="55"/>
                    <a:pt x="3" y="57"/>
                    <a:pt x="5" y="57"/>
                  </a:cubicBezTo>
                  <a:cubicBezTo>
                    <a:pt x="8" y="57"/>
                    <a:pt x="10" y="55"/>
                    <a:pt x="10" y="5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5"/>
                    <a:pt x="31" y="57"/>
                    <a:pt x="33" y="57"/>
                  </a:cubicBezTo>
                  <a:cubicBezTo>
                    <a:pt x="36" y="57"/>
                    <a:pt x="38" y="55"/>
                    <a:pt x="38" y="5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3"/>
                    <a:pt x="36" y="0"/>
                    <a:pt x="3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3"/>
            <p:cNvSpPr>
              <a:spLocks noEditPoints="1"/>
            </p:cNvSpPr>
            <p:nvPr/>
          </p:nvSpPr>
          <p:spPr bwMode="auto">
            <a:xfrm>
              <a:off x="3507156" y="3309969"/>
              <a:ext cx="126905" cy="157163"/>
            </a:xfrm>
            <a:custGeom>
              <a:avLst/>
              <a:gdLst>
                <a:gd name="T0" fmla="*/ 5 w 29"/>
                <a:gd name="T1" fmla="*/ 0 h 31"/>
                <a:gd name="T2" fmla="*/ 24 w 29"/>
                <a:gd name="T3" fmla="*/ 0 h 31"/>
                <a:gd name="T4" fmla="*/ 29 w 29"/>
                <a:gd name="T5" fmla="*/ 5 h 31"/>
                <a:gd name="T6" fmla="*/ 29 w 29"/>
                <a:gd name="T7" fmla="*/ 26 h 31"/>
                <a:gd name="T8" fmla="*/ 24 w 29"/>
                <a:gd name="T9" fmla="*/ 31 h 31"/>
                <a:gd name="T10" fmla="*/ 5 w 29"/>
                <a:gd name="T11" fmla="*/ 31 h 31"/>
                <a:gd name="T12" fmla="*/ 0 w 29"/>
                <a:gd name="T13" fmla="*/ 26 h 31"/>
                <a:gd name="T14" fmla="*/ 0 w 29"/>
                <a:gd name="T15" fmla="*/ 5 h 31"/>
                <a:gd name="T16" fmla="*/ 5 w 29"/>
                <a:gd name="T17" fmla="*/ 0 h 31"/>
                <a:gd name="T18" fmla="*/ 19 w 29"/>
                <a:gd name="T19" fmla="*/ 10 h 31"/>
                <a:gd name="T20" fmla="*/ 10 w 29"/>
                <a:gd name="T21" fmla="*/ 10 h 31"/>
                <a:gd name="T22" fmla="*/ 10 w 29"/>
                <a:gd name="T23" fmla="*/ 21 h 31"/>
                <a:gd name="T24" fmla="*/ 19 w 29"/>
                <a:gd name="T25" fmla="*/ 21 h 31"/>
                <a:gd name="T26" fmla="*/ 19 w 29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1">
                  <a:moveTo>
                    <a:pt x="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9"/>
                    <a:pt x="27" y="31"/>
                    <a:pt x="2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19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0"/>
                    <a:pt x="19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793098" y="2383584"/>
            <a:ext cx="492061" cy="490845"/>
            <a:chOff x="6648452" y="1525588"/>
            <a:chExt cx="642938" cy="641350"/>
          </a:xfrm>
          <a:solidFill>
            <a:schemeClr val="tx1"/>
          </a:solidFill>
        </p:grpSpPr>
        <p:sp>
          <p:nvSpPr>
            <p:cNvPr id="156" name="Freeform 67"/>
            <p:cNvSpPr>
              <a:spLocks noEditPoints="1"/>
            </p:cNvSpPr>
            <p:nvPr/>
          </p:nvSpPr>
          <p:spPr bwMode="auto">
            <a:xfrm>
              <a:off x="6648452" y="1525588"/>
              <a:ext cx="642938" cy="641350"/>
            </a:xfrm>
            <a:custGeom>
              <a:avLst/>
              <a:gdLst>
                <a:gd name="T0" fmla="*/ 86 w 171"/>
                <a:gd name="T1" fmla="*/ 0 h 171"/>
                <a:gd name="T2" fmla="*/ 146 w 171"/>
                <a:gd name="T3" fmla="*/ 25 h 171"/>
                <a:gd name="T4" fmla="*/ 171 w 171"/>
                <a:gd name="T5" fmla="*/ 85 h 171"/>
                <a:gd name="T6" fmla="*/ 146 w 171"/>
                <a:gd name="T7" fmla="*/ 146 h 171"/>
                <a:gd name="T8" fmla="*/ 86 w 171"/>
                <a:gd name="T9" fmla="*/ 171 h 171"/>
                <a:gd name="T10" fmla="*/ 25 w 171"/>
                <a:gd name="T11" fmla="*/ 146 h 171"/>
                <a:gd name="T12" fmla="*/ 0 w 171"/>
                <a:gd name="T13" fmla="*/ 85 h 171"/>
                <a:gd name="T14" fmla="*/ 25 w 171"/>
                <a:gd name="T15" fmla="*/ 25 h 171"/>
                <a:gd name="T16" fmla="*/ 86 w 171"/>
                <a:gd name="T17" fmla="*/ 0 h 171"/>
                <a:gd name="T18" fmla="*/ 138 w 171"/>
                <a:gd name="T19" fmla="*/ 33 h 171"/>
                <a:gd name="T20" fmla="*/ 86 w 171"/>
                <a:gd name="T21" fmla="*/ 11 h 171"/>
                <a:gd name="T22" fmla="*/ 33 w 171"/>
                <a:gd name="T23" fmla="*/ 33 h 171"/>
                <a:gd name="T24" fmla="*/ 11 w 171"/>
                <a:gd name="T25" fmla="*/ 85 h 171"/>
                <a:gd name="T26" fmla="*/ 33 w 171"/>
                <a:gd name="T27" fmla="*/ 138 h 171"/>
                <a:gd name="T28" fmla="*/ 86 w 171"/>
                <a:gd name="T29" fmla="*/ 160 h 171"/>
                <a:gd name="T30" fmla="*/ 138 w 171"/>
                <a:gd name="T31" fmla="*/ 138 h 171"/>
                <a:gd name="T32" fmla="*/ 160 w 171"/>
                <a:gd name="T33" fmla="*/ 85 h 171"/>
                <a:gd name="T34" fmla="*/ 138 w 171"/>
                <a:gd name="T35" fmla="*/ 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1">
                  <a:moveTo>
                    <a:pt x="86" y="0"/>
                  </a:moveTo>
                  <a:cubicBezTo>
                    <a:pt x="109" y="0"/>
                    <a:pt x="130" y="9"/>
                    <a:pt x="146" y="25"/>
                  </a:cubicBezTo>
                  <a:cubicBezTo>
                    <a:pt x="161" y="40"/>
                    <a:pt x="171" y="62"/>
                    <a:pt x="171" y="85"/>
                  </a:cubicBezTo>
                  <a:cubicBezTo>
                    <a:pt x="171" y="109"/>
                    <a:pt x="161" y="130"/>
                    <a:pt x="146" y="146"/>
                  </a:cubicBezTo>
                  <a:cubicBezTo>
                    <a:pt x="130" y="161"/>
                    <a:pt x="109" y="171"/>
                    <a:pt x="86" y="171"/>
                  </a:cubicBezTo>
                  <a:cubicBezTo>
                    <a:pt x="62" y="171"/>
                    <a:pt x="41" y="161"/>
                    <a:pt x="25" y="146"/>
                  </a:cubicBezTo>
                  <a:cubicBezTo>
                    <a:pt x="10" y="130"/>
                    <a:pt x="0" y="109"/>
                    <a:pt x="0" y="85"/>
                  </a:cubicBezTo>
                  <a:cubicBezTo>
                    <a:pt x="0" y="62"/>
                    <a:pt x="10" y="40"/>
                    <a:pt x="25" y="25"/>
                  </a:cubicBezTo>
                  <a:cubicBezTo>
                    <a:pt x="41" y="9"/>
                    <a:pt x="62" y="0"/>
                    <a:pt x="86" y="0"/>
                  </a:cubicBezTo>
                  <a:close/>
                  <a:moveTo>
                    <a:pt x="138" y="33"/>
                  </a:moveTo>
                  <a:cubicBezTo>
                    <a:pt x="125" y="19"/>
                    <a:pt x="106" y="11"/>
                    <a:pt x="86" y="11"/>
                  </a:cubicBezTo>
                  <a:cubicBezTo>
                    <a:pt x="65" y="11"/>
                    <a:pt x="46" y="19"/>
                    <a:pt x="33" y="33"/>
                  </a:cubicBezTo>
                  <a:cubicBezTo>
                    <a:pt x="20" y="46"/>
                    <a:pt x="11" y="65"/>
                    <a:pt x="11" y="85"/>
                  </a:cubicBezTo>
                  <a:cubicBezTo>
                    <a:pt x="11" y="106"/>
                    <a:pt x="20" y="124"/>
                    <a:pt x="33" y="138"/>
                  </a:cubicBezTo>
                  <a:cubicBezTo>
                    <a:pt x="46" y="151"/>
                    <a:pt x="65" y="160"/>
                    <a:pt x="86" y="160"/>
                  </a:cubicBezTo>
                  <a:cubicBezTo>
                    <a:pt x="106" y="160"/>
                    <a:pt x="125" y="151"/>
                    <a:pt x="138" y="138"/>
                  </a:cubicBezTo>
                  <a:cubicBezTo>
                    <a:pt x="151" y="124"/>
                    <a:pt x="160" y="106"/>
                    <a:pt x="160" y="85"/>
                  </a:cubicBezTo>
                  <a:cubicBezTo>
                    <a:pt x="160" y="65"/>
                    <a:pt x="151" y="46"/>
                    <a:pt x="13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8"/>
            <p:cNvSpPr>
              <a:spLocks noEditPoints="1"/>
            </p:cNvSpPr>
            <p:nvPr/>
          </p:nvSpPr>
          <p:spPr bwMode="auto">
            <a:xfrm>
              <a:off x="6713539" y="1589088"/>
              <a:ext cx="514350" cy="514350"/>
            </a:xfrm>
            <a:custGeom>
              <a:avLst/>
              <a:gdLst>
                <a:gd name="T0" fmla="*/ 69 w 137"/>
                <a:gd name="T1" fmla="*/ 0 h 137"/>
                <a:gd name="T2" fmla="*/ 117 w 137"/>
                <a:gd name="T3" fmla="*/ 20 h 137"/>
                <a:gd name="T4" fmla="*/ 137 w 137"/>
                <a:gd name="T5" fmla="*/ 68 h 137"/>
                <a:gd name="T6" fmla="*/ 117 w 137"/>
                <a:gd name="T7" fmla="*/ 117 h 137"/>
                <a:gd name="T8" fmla="*/ 69 w 137"/>
                <a:gd name="T9" fmla="*/ 137 h 137"/>
                <a:gd name="T10" fmla="*/ 20 w 137"/>
                <a:gd name="T11" fmla="*/ 117 h 137"/>
                <a:gd name="T12" fmla="*/ 0 w 137"/>
                <a:gd name="T13" fmla="*/ 68 h 137"/>
                <a:gd name="T14" fmla="*/ 20 w 137"/>
                <a:gd name="T15" fmla="*/ 20 h 137"/>
                <a:gd name="T16" fmla="*/ 69 w 137"/>
                <a:gd name="T17" fmla="*/ 0 h 137"/>
                <a:gd name="T18" fmla="*/ 112 w 137"/>
                <a:gd name="T19" fmla="*/ 25 h 137"/>
                <a:gd name="T20" fmla="*/ 69 w 137"/>
                <a:gd name="T21" fmla="*/ 7 h 137"/>
                <a:gd name="T22" fmla="*/ 25 w 137"/>
                <a:gd name="T23" fmla="*/ 25 h 137"/>
                <a:gd name="T24" fmla="*/ 8 w 137"/>
                <a:gd name="T25" fmla="*/ 68 h 137"/>
                <a:gd name="T26" fmla="*/ 25 w 137"/>
                <a:gd name="T27" fmla="*/ 111 h 137"/>
                <a:gd name="T28" fmla="*/ 69 w 137"/>
                <a:gd name="T29" fmla="*/ 129 h 137"/>
                <a:gd name="T30" fmla="*/ 112 w 137"/>
                <a:gd name="T31" fmla="*/ 111 h 137"/>
                <a:gd name="T32" fmla="*/ 129 w 137"/>
                <a:gd name="T33" fmla="*/ 68 h 137"/>
                <a:gd name="T34" fmla="*/ 112 w 137"/>
                <a:gd name="T3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cubicBezTo>
                    <a:pt x="87" y="0"/>
                    <a:pt x="104" y="8"/>
                    <a:pt x="117" y="20"/>
                  </a:cubicBezTo>
                  <a:cubicBezTo>
                    <a:pt x="129" y="32"/>
                    <a:pt x="137" y="49"/>
                    <a:pt x="137" y="68"/>
                  </a:cubicBezTo>
                  <a:cubicBezTo>
                    <a:pt x="137" y="87"/>
                    <a:pt x="129" y="104"/>
                    <a:pt x="117" y="117"/>
                  </a:cubicBezTo>
                  <a:cubicBezTo>
                    <a:pt x="104" y="129"/>
                    <a:pt x="87" y="137"/>
                    <a:pt x="69" y="137"/>
                  </a:cubicBezTo>
                  <a:cubicBezTo>
                    <a:pt x="50" y="137"/>
                    <a:pt x="33" y="129"/>
                    <a:pt x="20" y="117"/>
                  </a:cubicBezTo>
                  <a:cubicBezTo>
                    <a:pt x="8" y="104"/>
                    <a:pt x="0" y="87"/>
                    <a:pt x="0" y="68"/>
                  </a:cubicBezTo>
                  <a:cubicBezTo>
                    <a:pt x="0" y="49"/>
                    <a:pt x="8" y="32"/>
                    <a:pt x="20" y="20"/>
                  </a:cubicBezTo>
                  <a:cubicBezTo>
                    <a:pt x="33" y="8"/>
                    <a:pt x="50" y="0"/>
                    <a:pt x="69" y="0"/>
                  </a:cubicBezTo>
                  <a:close/>
                  <a:moveTo>
                    <a:pt x="112" y="25"/>
                  </a:moveTo>
                  <a:cubicBezTo>
                    <a:pt x="101" y="14"/>
                    <a:pt x="85" y="7"/>
                    <a:pt x="69" y="7"/>
                  </a:cubicBezTo>
                  <a:cubicBezTo>
                    <a:pt x="52" y="7"/>
                    <a:pt x="36" y="14"/>
                    <a:pt x="25" y="25"/>
                  </a:cubicBezTo>
                  <a:cubicBezTo>
                    <a:pt x="14" y="36"/>
                    <a:pt x="8" y="51"/>
                    <a:pt x="8" y="68"/>
                  </a:cubicBezTo>
                  <a:cubicBezTo>
                    <a:pt x="8" y="85"/>
                    <a:pt x="14" y="100"/>
                    <a:pt x="25" y="111"/>
                  </a:cubicBezTo>
                  <a:cubicBezTo>
                    <a:pt x="36" y="122"/>
                    <a:pt x="52" y="129"/>
                    <a:pt x="69" y="129"/>
                  </a:cubicBezTo>
                  <a:cubicBezTo>
                    <a:pt x="85" y="129"/>
                    <a:pt x="101" y="122"/>
                    <a:pt x="112" y="111"/>
                  </a:cubicBezTo>
                  <a:cubicBezTo>
                    <a:pt x="123" y="100"/>
                    <a:pt x="129" y="85"/>
                    <a:pt x="129" y="68"/>
                  </a:cubicBezTo>
                  <a:cubicBezTo>
                    <a:pt x="129" y="51"/>
                    <a:pt x="123" y="36"/>
                    <a:pt x="1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69"/>
            <p:cNvSpPr>
              <a:spLocks noChangeArrowheads="1"/>
            </p:cNvSpPr>
            <p:nvPr/>
          </p:nvSpPr>
          <p:spPr bwMode="auto">
            <a:xfrm>
              <a:off x="6969127" y="16335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Oval 70"/>
            <p:cNvSpPr>
              <a:spLocks noChangeArrowheads="1"/>
            </p:cNvSpPr>
            <p:nvPr/>
          </p:nvSpPr>
          <p:spPr bwMode="auto">
            <a:xfrm>
              <a:off x="698658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Oval 71"/>
            <p:cNvSpPr>
              <a:spLocks noChangeArrowheads="1"/>
            </p:cNvSpPr>
            <p:nvPr/>
          </p:nvSpPr>
          <p:spPr bwMode="auto">
            <a:xfrm>
              <a:off x="7010402" y="164147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72"/>
            <p:cNvSpPr>
              <a:spLocks noChangeArrowheads="1"/>
            </p:cNvSpPr>
            <p:nvPr/>
          </p:nvSpPr>
          <p:spPr bwMode="auto">
            <a:xfrm>
              <a:off x="7032627" y="164465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73"/>
            <p:cNvSpPr>
              <a:spLocks noChangeArrowheads="1"/>
            </p:cNvSpPr>
            <p:nvPr/>
          </p:nvSpPr>
          <p:spPr bwMode="auto">
            <a:xfrm>
              <a:off x="7051677" y="1652588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74"/>
            <p:cNvSpPr>
              <a:spLocks noChangeArrowheads="1"/>
            </p:cNvSpPr>
            <p:nvPr/>
          </p:nvSpPr>
          <p:spPr bwMode="auto">
            <a:xfrm>
              <a:off x="7069139" y="1663701"/>
              <a:ext cx="7938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75"/>
            <p:cNvSpPr>
              <a:spLocks noChangeArrowheads="1"/>
            </p:cNvSpPr>
            <p:nvPr/>
          </p:nvSpPr>
          <p:spPr bwMode="auto">
            <a:xfrm>
              <a:off x="7088189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Oval 76"/>
            <p:cNvSpPr>
              <a:spLocks noChangeArrowheads="1"/>
            </p:cNvSpPr>
            <p:nvPr/>
          </p:nvSpPr>
          <p:spPr bwMode="auto">
            <a:xfrm>
              <a:off x="7104064" y="1685926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Oval 77"/>
            <p:cNvSpPr>
              <a:spLocks noChangeArrowheads="1"/>
            </p:cNvSpPr>
            <p:nvPr/>
          </p:nvSpPr>
          <p:spPr bwMode="auto">
            <a:xfrm>
              <a:off x="7123114" y="1704976"/>
              <a:ext cx="3175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78"/>
            <p:cNvSpPr>
              <a:spLocks noChangeArrowheads="1"/>
            </p:cNvSpPr>
            <p:nvPr/>
          </p:nvSpPr>
          <p:spPr bwMode="auto">
            <a:xfrm>
              <a:off x="7134227" y="172085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79"/>
            <p:cNvSpPr>
              <a:spLocks noChangeArrowheads="1"/>
            </p:cNvSpPr>
            <p:nvPr/>
          </p:nvSpPr>
          <p:spPr bwMode="auto">
            <a:xfrm>
              <a:off x="7145339" y="17399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80"/>
            <p:cNvSpPr>
              <a:spLocks noChangeArrowheads="1"/>
            </p:cNvSpPr>
            <p:nvPr/>
          </p:nvSpPr>
          <p:spPr bwMode="auto">
            <a:xfrm>
              <a:off x="7156452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81"/>
            <p:cNvSpPr>
              <a:spLocks noChangeArrowheads="1"/>
            </p:cNvSpPr>
            <p:nvPr/>
          </p:nvSpPr>
          <p:spPr bwMode="auto">
            <a:xfrm>
              <a:off x="7164389" y="17764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82"/>
            <p:cNvSpPr>
              <a:spLocks noChangeArrowheads="1"/>
            </p:cNvSpPr>
            <p:nvPr/>
          </p:nvSpPr>
          <p:spPr bwMode="auto">
            <a:xfrm>
              <a:off x="7167564" y="17986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83"/>
            <p:cNvSpPr>
              <a:spLocks noChangeArrowheads="1"/>
            </p:cNvSpPr>
            <p:nvPr/>
          </p:nvSpPr>
          <p:spPr bwMode="auto">
            <a:xfrm>
              <a:off x="7170739" y="182245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84"/>
            <p:cNvSpPr>
              <a:spLocks noChangeArrowheads="1"/>
            </p:cNvSpPr>
            <p:nvPr/>
          </p:nvSpPr>
          <p:spPr bwMode="auto">
            <a:xfrm>
              <a:off x="7175502" y="18399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Oval 85"/>
            <p:cNvSpPr>
              <a:spLocks noChangeArrowheads="1"/>
            </p:cNvSpPr>
            <p:nvPr/>
          </p:nvSpPr>
          <p:spPr bwMode="auto">
            <a:xfrm>
              <a:off x="7170739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86"/>
            <p:cNvSpPr>
              <a:spLocks noChangeArrowheads="1"/>
            </p:cNvSpPr>
            <p:nvPr/>
          </p:nvSpPr>
          <p:spPr bwMode="auto">
            <a:xfrm>
              <a:off x="7170739" y="1885951"/>
              <a:ext cx="4763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87"/>
            <p:cNvSpPr>
              <a:spLocks noChangeArrowheads="1"/>
            </p:cNvSpPr>
            <p:nvPr/>
          </p:nvSpPr>
          <p:spPr bwMode="auto">
            <a:xfrm>
              <a:off x="7164389" y="19050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88"/>
            <p:cNvSpPr>
              <a:spLocks noChangeArrowheads="1"/>
            </p:cNvSpPr>
            <p:nvPr/>
          </p:nvSpPr>
          <p:spPr bwMode="auto">
            <a:xfrm>
              <a:off x="7156452" y="192722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89"/>
            <p:cNvSpPr>
              <a:spLocks noChangeArrowheads="1"/>
            </p:cNvSpPr>
            <p:nvPr/>
          </p:nvSpPr>
          <p:spPr bwMode="auto">
            <a:xfrm>
              <a:off x="7145339" y="19462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Oval 90"/>
            <p:cNvSpPr>
              <a:spLocks noChangeArrowheads="1"/>
            </p:cNvSpPr>
            <p:nvPr/>
          </p:nvSpPr>
          <p:spPr bwMode="auto">
            <a:xfrm>
              <a:off x="7134227" y="196532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Oval 91"/>
            <p:cNvSpPr>
              <a:spLocks noChangeArrowheads="1"/>
            </p:cNvSpPr>
            <p:nvPr/>
          </p:nvSpPr>
          <p:spPr bwMode="auto">
            <a:xfrm>
              <a:off x="7123114" y="19796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92"/>
            <p:cNvSpPr>
              <a:spLocks noChangeArrowheads="1"/>
            </p:cNvSpPr>
            <p:nvPr/>
          </p:nvSpPr>
          <p:spPr bwMode="auto">
            <a:xfrm>
              <a:off x="7107239" y="199390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93"/>
            <p:cNvSpPr>
              <a:spLocks noChangeArrowheads="1"/>
            </p:cNvSpPr>
            <p:nvPr/>
          </p:nvSpPr>
          <p:spPr bwMode="auto">
            <a:xfrm>
              <a:off x="7088189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94"/>
            <p:cNvSpPr>
              <a:spLocks noChangeArrowheads="1"/>
            </p:cNvSpPr>
            <p:nvPr/>
          </p:nvSpPr>
          <p:spPr bwMode="auto">
            <a:xfrm>
              <a:off x="7069139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95"/>
            <p:cNvSpPr>
              <a:spLocks noChangeArrowheads="1"/>
            </p:cNvSpPr>
            <p:nvPr/>
          </p:nvSpPr>
          <p:spPr bwMode="auto">
            <a:xfrm>
              <a:off x="7051677" y="2032001"/>
              <a:ext cx="6350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96"/>
            <p:cNvSpPr>
              <a:spLocks noChangeArrowheads="1"/>
            </p:cNvSpPr>
            <p:nvPr/>
          </p:nvSpPr>
          <p:spPr bwMode="auto">
            <a:xfrm>
              <a:off x="7032627" y="2039938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Oval 97"/>
            <p:cNvSpPr>
              <a:spLocks noChangeArrowheads="1"/>
            </p:cNvSpPr>
            <p:nvPr/>
          </p:nvSpPr>
          <p:spPr bwMode="auto">
            <a:xfrm>
              <a:off x="7010402" y="20431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98"/>
            <p:cNvSpPr>
              <a:spLocks noChangeArrowheads="1"/>
            </p:cNvSpPr>
            <p:nvPr/>
          </p:nvSpPr>
          <p:spPr bwMode="auto">
            <a:xfrm>
              <a:off x="6991352" y="2047876"/>
              <a:ext cx="3175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99"/>
            <p:cNvSpPr>
              <a:spLocks noChangeArrowheads="1"/>
            </p:cNvSpPr>
            <p:nvPr/>
          </p:nvSpPr>
          <p:spPr bwMode="auto">
            <a:xfrm>
              <a:off x="6969127" y="20478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100"/>
            <p:cNvSpPr>
              <a:spLocks noChangeArrowheads="1"/>
            </p:cNvSpPr>
            <p:nvPr/>
          </p:nvSpPr>
          <p:spPr bwMode="auto">
            <a:xfrm>
              <a:off x="6945314" y="20478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01"/>
            <p:cNvSpPr>
              <a:spLocks noChangeArrowheads="1"/>
            </p:cNvSpPr>
            <p:nvPr/>
          </p:nvSpPr>
          <p:spPr bwMode="auto">
            <a:xfrm>
              <a:off x="6923089" y="20431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Oval 102"/>
            <p:cNvSpPr>
              <a:spLocks noChangeArrowheads="1"/>
            </p:cNvSpPr>
            <p:nvPr/>
          </p:nvSpPr>
          <p:spPr bwMode="auto">
            <a:xfrm>
              <a:off x="6904039" y="20399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103"/>
            <p:cNvSpPr>
              <a:spLocks noChangeArrowheads="1"/>
            </p:cNvSpPr>
            <p:nvPr/>
          </p:nvSpPr>
          <p:spPr bwMode="auto">
            <a:xfrm>
              <a:off x="6881814" y="20320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104"/>
            <p:cNvSpPr>
              <a:spLocks noChangeArrowheads="1"/>
            </p:cNvSpPr>
            <p:nvPr/>
          </p:nvSpPr>
          <p:spPr bwMode="auto">
            <a:xfrm>
              <a:off x="6862764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105"/>
            <p:cNvSpPr>
              <a:spLocks noChangeArrowheads="1"/>
            </p:cNvSpPr>
            <p:nvPr/>
          </p:nvSpPr>
          <p:spPr bwMode="auto">
            <a:xfrm>
              <a:off x="6843714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106"/>
            <p:cNvSpPr>
              <a:spLocks noChangeArrowheads="1"/>
            </p:cNvSpPr>
            <p:nvPr/>
          </p:nvSpPr>
          <p:spPr bwMode="auto">
            <a:xfrm>
              <a:off x="6829427" y="1998663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107"/>
            <p:cNvSpPr>
              <a:spLocks noChangeArrowheads="1"/>
            </p:cNvSpPr>
            <p:nvPr/>
          </p:nvSpPr>
          <p:spPr bwMode="auto">
            <a:xfrm>
              <a:off x="6813552" y="19796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108"/>
            <p:cNvSpPr>
              <a:spLocks noChangeArrowheads="1"/>
            </p:cNvSpPr>
            <p:nvPr/>
          </p:nvSpPr>
          <p:spPr bwMode="auto">
            <a:xfrm>
              <a:off x="6799264" y="19653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Oval 109"/>
            <p:cNvSpPr>
              <a:spLocks noChangeArrowheads="1"/>
            </p:cNvSpPr>
            <p:nvPr/>
          </p:nvSpPr>
          <p:spPr bwMode="auto">
            <a:xfrm>
              <a:off x="6788152" y="19462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10"/>
            <p:cNvSpPr>
              <a:spLocks noChangeArrowheads="1"/>
            </p:cNvSpPr>
            <p:nvPr/>
          </p:nvSpPr>
          <p:spPr bwMode="auto">
            <a:xfrm>
              <a:off x="6777039" y="192722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11"/>
            <p:cNvSpPr>
              <a:spLocks noChangeArrowheads="1"/>
            </p:cNvSpPr>
            <p:nvPr/>
          </p:nvSpPr>
          <p:spPr bwMode="auto">
            <a:xfrm>
              <a:off x="6769102" y="1908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112"/>
            <p:cNvSpPr>
              <a:spLocks noChangeArrowheads="1"/>
            </p:cNvSpPr>
            <p:nvPr/>
          </p:nvSpPr>
          <p:spPr bwMode="auto">
            <a:xfrm>
              <a:off x="6765927" y="1885951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Oval 113"/>
            <p:cNvSpPr>
              <a:spLocks noChangeArrowheads="1"/>
            </p:cNvSpPr>
            <p:nvPr/>
          </p:nvSpPr>
          <p:spPr bwMode="auto">
            <a:xfrm>
              <a:off x="6761164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Oval 114"/>
            <p:cNvSpPr>
              <a:spLocks noChangeArrowheads="1"/>
            </p:cNvSpPr>
            <p:nvPr/>
          </p:nvSpPr>
          <p:spPr bwMode="auto">
            <a:xfrm>
              <a:off x="6761164" y="1844676"/>
              <a:ext cx="4763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Oval 115"/>
            <p:cNvSpPr>
              <a:spLocks noChangeArrowheads="1"/>
            </p:cNvSpPr>
            <p:nvPr/>
          </p:nvSpPr>
          <p:spPr bwMode="auto">
            <a:xfrm>
              <a:off x="6761164" y="18224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16"/>
            <p:cNvSpPr>
              <a:spLocks noChangeArrowheads="1"/>
            </p:cNvSpPr>
            <p:nvPr/>
          </p:nvSpPr>
          <p:spPr bwMode="auto">
            <a:xfrm>
              <a:off x="6765927" y="17986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17"/>
            <p:cNvSpPr>
              <a:spLocks noChangeArrowheads="1"/>
            </p:cNvSpPr>
            <p:nvPr/>
          </p:nvSpPr>
          <p:spPr bwMode="auto">
            <a:xfrm>
              <a:off x="6769102" y="1781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Oval 118"/>
            <p:cNvSpPr>
              <a:spLocks noChangeArrowheads="1"/>
            </p:cNvSpPr>
            <p:nvPr/>
          </p:nvSpPr>
          <p:spPr bwMode="auto">
            <a:xfrm>
              <a:off x="6777039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Oval 119"/>
            <p:cNvSpPr>
              <a:spLocks noChangeArrowheads="1"/>
            </p:cNvSpPr>
            <p:nvPr/>
          </p:nvSpPr>
          <p:spPr bwMode="auto">
            <a:xfrm>
              <a:off x="6788152" y="173990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Oval 120"/>
            <p:cNvSpPr>
              <a:spLocks noChangeArrowheads="1"/>
            </p:cNvSpPr>
            <p:nvPr/>
          </p:nvSpPr>
          <p:spPr bwMode="auto">
            <a:xfrm>
              <a:off x="6799264" y="17208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21"/>
            <p:cNvSpPr>
              <a:spLocks noChangeArrowheads="1"/>
            </p:cNvSpPr>
            <p:nvPr/>
          </p:nvSpPr>
          <p:spPr bwMode="auto">
            <a:xfrm>
              <a:off x="6810377" y="17049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22"/>
            <p:cNvSpPr>
              <a:spLocks noChangeArrowheads="1"/>
            </p:cNvSpPr>
            <p:nvPr/>
          </p:nvSpPr>
          <p:spPr bwMode="auto">
            <a:xfrm>
              <a:off x="6829427" y="169068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23"/>
            <p:cNvSpPr>
              <a:spLocks noChangeArrowheads="1"/>
            </p:cNvSpPr>
            <p:nvPr/>
          </p:nvSpPr>
          <p:spPr bwMode="auto">
            <a:xfrm>
              <a:off x="6843714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24"/>
            <p:cNvSpPr>
              <a:spLocks noChangeArrowheads="1"/>
            </p:cNvSpPr>
            <p:nvPr/>
          </p:nvSpPr>
          <p:spPr bwMode="auto">
            <a:xfrm>
              <a:off x="6862764" y="16637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125"/>
            <p:cNvSpPr>
              <a:spLocks noChangeArrowheads="1"/>
            </p:cNvSpPr>
            <p:nvPr/>
          </p:nvSpPr>
          <p:spPr bwMode="auto">
            <a:xfrm>
              <a:off x="6881814" y="16525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126"/>
            <p:cNvSpPr>
              <a:spLocks noChangeArrowheads="1"/>
            </p:cNvSpPr>
            <p:nvPr/>
          </p:nvSpPr>
          <p:spPr bwMode="auto">
            <a:xfrm>
              <a:off x="6900864" y="164465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27"/>
            <p:cNvSpPr>
              <a:spLocks noChangeArrowheads="1"/>
            </p:cNvSpPr>
            <p:nvPr/>
          </p:nvSpPr>
          <p:spPr bwMode="auto">
            <a:xfrm>
              <a:off x="6923089" y="16414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28"/>
            <p:cNvSpPr>
              <a:spLocks noChangeArrowheads="1"/>
            </p:cNvSpPr>
            <p:nvPr/>
          </p:nvSpPr>
          <p:spPr bwMode="auto">
            <a:xfrm>
              <a:off x="694213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Oval 129"/>
            <p:cNvSpPr>
              <a:spLocks noChangeArrowheads="1"/>
            </p:cNvSpPr>
            <p:nvPr/>
          </p:nvSpPr>
          <p:spPr bwMode="auto">
            <a:xfrm>
              <a:off x="6964364" y="16335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30"/>
            <p:cNvSpPr/>
            <p:nvPr/>
          </p:nvSpPr>
          <p:spPr bwMode="auto">
            <a:xfrm>
              <a:off x="6964364" y="2024063"/>
              <a:ext cx="11113" cy="38100"/>
            </a:xfrm>
            <a:custGeom>
              <a:avLst/>
              <a:gdLst>
                <a:gd name="T0" fmla="*/ 0 w 7"/>
                <a:gd name="T1" fmla="*/ 0 h 24"/>
                <a:gd name="T2" fmla="*/ 7 w 7"/>
                <a:gd name="T3" fmla="*/ 0 h 24"/>
                <a:gd name="T4" fmla="*/ 7 w 7"/>
                <a:gd name="T5" fmla="*/ 24 h 24"/>
                <a:gd name="T6" fmla="*/ 0 w 7"/>
                <a:gd name="T7" fmla="*/ 24 h 24"/>
                <a:gd name="T8" fmla="*/ 0 w 7"/>
                <a:gd name="T9" fmla="*/ 0 h 24"/>
                <a:gd name="T10" fmla="*/ 0 w 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4">
                  <a:moveTo>
                    <a:pt x="0" y="0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1"/>
            <p:cNvSpPr/>
            <p:nvPr/>
          </p:nvSpPr>
          <p:spPr bwMode="auto">
            <a:xfrm>
              <a:off x="6964364" y="1630363"/>
              <a:ext cx="11113" cy="41275"/>
            </a:xfrm>
            <a:custGeom>
              <a:avLst/>
              <a:gdLst>
                <a:gd name="T0" fmla="*/ 0 w 7"/>
                <a:gd name="T1" fmla="*/ 0 h 26"/>
                <a:gd name="T2" fmla="*/ 7 w 7"/>
                <a:gd name="T3" fmla="*/ 0 h 26"/>
                <a:gd name="T4" fmla="*/ 7 w 7"/>
                <a:gd name="T5" fmla="*/ 26 h 26"/>
                <a:gd name="T6" fmla="*/ 0 w 7"/>
                <a:gd name="T7" fmla="*/ 26 h 26"/>
                <a:gd name="T8" fmla="*/ 0 w 7"/>
                <a:gd name="T9" fmla="*/ 0 h 26"/>
                <a:gd name="T10" fmla="*/ 0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2"/>
            <p:cNvSpPr/>
            <p:nvPr/>
          </p:nvSpPr>
          <p:spPr bwMode="auto">
            <a:xfrm>
              <a:off x="6754814" y="1839913"/>
              <a:ext cx="36513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8 h 8"/>
                <a:gd name="T4" fmla="*/ 0 w 23"/>
                <a:gd name="T5" fmla="*/ 8 h 8"/>
                <a:gd name="T6" fmla="*/ 0 w 23"/>
                <a:gd name="T7" fmla="*/ 0 h 8"/>
                <a:gd name="T8" fmla="*/ 23 w 23"/>
                <a:gd name="T9" fmla="*/ 0 h 8"/>
                <a:gd name="T10" fmla="*/ 23 w 2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33"/>
            <p:cNvSpPr/>
            <p:nvPr/>
          </p:nvSpPr>
          <p:spPr bwMode="auto">
            <a:xfrm>
              <a:off x="7148514" y="1839913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8 h 8"/>
                <a:gd name="T4" fmla="*/ 0 w 24"/>
                <a:gd name="T5" fmla="*/ 8 h 8"/>
                <a:gd name="T6" fmla="*/ 0 w 24"/>
                <a:gd name="T7" fmla="*/ 0 h 8"/>
                <a:gd name="T8" fmla="*/ 24 w 24"/>
                <a:gd name="T9" fmla="*/ 0 h 8"/>
                <a:gd name="T10" fmla="*/ 24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4"/>
            <p:cNvSpPr/>
            <p:nvPr/>
          </p:nvSpPr>
          <p:spPr bwMode="auto">
            <a:xfrm>
              <a:off x="6780214" y="1735138"/>
              <a:ext cx="38100" cy="26988"/>
            </a:xfrm>
            <a:custGeom>
              <a:avLst/>
              <a:gdLst>
                <a:gd name="T0" fmla="*/ 24 w 24"/>
                <a:gd name="T1" fmla="*/ 12 h 17"/>
                <a:gd name="T2" fmla="*/ 21 w 24"/>
                <a:gd name="T3" fmla="*/ 17 h 17"/>
                <a:gd name="T4" fmla="*/ 0 w 24"/>
                <a:gd name="T5" fmla="*/ 5 h 17"/>
                <a:gd name="T6" fmla="*/ 5 w 24"/>
                <a:gd name="T7" fmla="*/ 0 h 17"/>
                <a:gd name="T8" fmla="*/ 24 w 24"/>
                <a:gd name="T9" fmla="*/ 12 h 17"/>
                <a:gd name="T10" fmla="*/ 24 w 24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7">
                  <a:moveTo>
                    <a:pt x="24" y="12"/>
                  </a:moveTo>
                  <a:lnTo>
                    <a:pt x="21" y="1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35"/>
            <p:cNvSpPr/>
            <p:nvPr/>
          </p:nvSpPr>
          <p:spPr bwMode="auto">
            <a:xfrm>
              <a:off x="7123114" y="1930401"/>
              <a:ext cx="36513" cy="30163"/>
            </a:xfrm>
            <a:custGeom>
              <a:avLst/>
              <a:gdLst>
                <a:gd name="T0" fmla="*/ 23 w 23"/>
                <a:gd name="T1" fmla="*/ 12 h 19"/>
                <a:gd name="T2" fmla="*/ 18 w 23"/>
                <a:gd name="T3" fmla="*/ 19 h 19"/>
                <a:gd name="T4" fmla="*/ 0 w 23"/>
                <a:gd name="T5" fmla="*/ 7 h 19"/>
                <a:gd name="T6" fmla="*/ 2 w 23"/>
                <a:gd name="T7" fmla="*/ 0 h 19"/>
                <a:gd name="T8" fmla="*/ 23 w 23"/>
                <a:gd name="T9" fmla="*/ 12 h 19"/>
                <a:gd name="T10" fmla="*/ 23 w 23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23" y="12"/>
                  </a:moveTo>
                  <a:lnTo>
                    <a:pt x="18" y="19"/>
                  </a:lnTo>
                  <a:lnTo>
                    <a:pt x="0" y="7"/>
                  </a:lnTo>
                  <a:lnTo>
                    <a:pt x="2" y="0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36"/>
            <p:cNvSpPr/>
            <p:nvPr/>
          </p:nvSpPr>
          <p:spPr bwMode="auto">
            <a:xfrm>
              <a:off x="6859589" y="1660526"/>
              <a:ext cx="25400" cy="38100"/>
            </a:xfrm>
            <a:custGeom>
              <a:avLst/>
              <a:gdLst>
                <a:gd name="T0" fmla="*/ 16 w 16"/>
                <a:gd name="T1" fmla="*/ 19 h 24"/>
                <a:gd name="T2" fmla="*/ 12 w 16"/>
                <a:gd name="T3" fmla="*/ 24 h 24"/>
                <a:gd name="T4" fmla="*/ 0 w 16"/>
                <a:gd name="T5" fmla="*/ 2 h 24"/>
                <a:gd name="T6" fmla="*/ 5 w 16"/>
                <a:gd name="T7" fmla="*/ 0 h 24"/>
                <a:gd name="T8" fmla="*/ 16 w 16"/>
                <a:gd name="T9" fmla="*/ 19 h 24"/>
                <a:gd name="T10" fmla="*/ 16 w 16"/>
                <a:gd name="T1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6" y="19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37"/>
            <p:cNvSpPr/>
            <p:nvPr/>
          </p:nvSpPr>
          <p:spPr bwMode="auto">
            <a:xfrm>
              <a:off x="7054852" y="1998663"/>
              <a:ext cx="26988" cy="38100"/>
            </a:xfrm>
            <a:custGeom>
              <a:avLst/>
              <a:gdLst>
                <a:gd name="T0" fmla="*/ 17 w 17"/>
                <a:gd name="T1" fmla="*/ 21 h 24"/>
                <a:gd name="T2" fmla="*/ 12 w 17"/>
                <a:gd name="T3" fmla="*/ 24 h 24"/>
                <a:gd name="T4" fmla="*/ 0 w 17"/>
                <a:gd name="T5" fmla="*/ 2 h 24"/>
                <a:gd name="T6" fmla="*/ 5 w 17"/>
                <a:gd name="T7" fmla="*/ 0 h 24"/>
                <a:gd name="T8" fmla="*/ 17 w 17"/>
                <a:gd name="T9" fmla="*/ 21 h 24"/>
                <a:gd name="T10" fmla="*/ 17 w 17"/>
                <a:gd name="T1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7" y="21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1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38"/>
            <p:cNvSpPr/>
            <p:nvPr/>
          </p:nvSpPr>
          <p:spPr bwMode="auto">
            <a:xfrm>
              <a:off x="7054852" y="1660526"/>
              <a:ext cx="26988" cy="38100"/>
            </a:xfrm>
            <a:custGeom>
              <a:avLst/>
              <a:gdLst>
                <a:gd name="T0" fmla="*/ 5 w 17"/>
                <a:gd name="T1" fmla="*/ 24 h 24"/>
                <a:gd name="T2" fmla="*/ 0 w 17"/>
                <a:gd name="T3" fmla="*/ 19 h 24"/>
                <a:gd name="T4" fmla="*/ 12 w 17"/>
                <a:gd name="T5" fmla="*/ 0 h 24"/>
                <a:gd name="T6" fmla="*/ 17 w 17"/>
                <a:gd name="T7" fmla="*/ 2 h 24"/>
                <a:gd name="T8" fmla="*/ 5 w 17"/>
                <a:gd name="T9" fmla="*/ 24 h 24"/>
                <a:gd name="T10" fmla="*/ 5 w 1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5" y="24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39"/>
            <p:cNvSpPr/>
            <p:nvPr/>
          </p:nvSpPr>
          <p:spPr bwMode="auto">
            <a:xfrm>
              <a:off x="6859589" y="1998663"/>
              <a:ext cx="25400" cy="38100"/>
            </a:xfrm>
            <a:custGeom>
              <a:avLst/>
              <a:gdLst>
                <a:gd name="T0" fmla="*/ 5 w 16"/>
                <a:gd name="T1" fmla="*/ 24 h 24"/>
                <a:gd name="T2" fmla="*/ 0 w 16"/>
                <a:gd name="T3" fmla="*/ 21 h 24"/>
                <a:gd name="T4" fmla="*/ 12 w 16"/>
                <a:gd name="T5" fmla="*/ 0 h 24"/>
                <a:gd name="T6" fmla="*/ 16 w 16"/>
                <a:gd name="T7" fmla="*/ 2 h 24"/>
                <a:gd name="T8" fmla="*/ 5 w 16"/>
                <a:gd name="T9" fmla="*/ 24 h 24"/>
                <a:gd name="T10" fmla="*/ 5 w 1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5" y="24"/>
                  </a:moveTo>
                  <a:lnTo>
                    <a:pt x="0" y="21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0"/>
            <p:cNvSpPr/>
            <p:nvPr/>
          </p:nvSpPr>
          <p:spPr bwMode="auto">
            <a:xfrm>
              <a:off x="7123114" y="1735138"/>
              <a:ext cx="36513" cy="26988"/>
            </a:xfrm>
            <a:custGeom>
              <a:avLst/>
              <a:gdLst>
                <a:gd name="T0" fmla="*/ 2 w 23"/>
                <a:gd name="T1" fmla="*/ 17 h 17"/>
                <a:gd name="T2" fmla="*/ 0 w 23"/>
                <a:gd name="T3" fmla="*/ 12 h 17"/>
                <a:gd name="T4" fmla="*/ 18 w 23"/>
                <a:gd name="T5" fmla="*/ 0 h 17"/>
                <a:gd name="T6" fmla="*/ 23 w 23"/>
                <a:gd name="T7" fmla="*/ 5 h 17"/>
                <a:gd name="T8" fmla="*/ 2 w 23"/>
                <a:gd name="T9" fmla="*/ 17 h 17"/>
                <a:gd name="T10" fmla="*/ 2 w 23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" y="17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23" y="5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1"/>
            <p:cNvSpPr/>
            <p:nvPr/>
          </p:nvSpPr>
          <p:spPr bwMode="auto">
            <a:xfrm>
              <a:off x="6780214" y="1930401"/>
              <a:ext cx="38100" cy="30163"/>
            </a:xfrm>
            <a:custGeom>
              <a:avLst/>
              <a:gdLst>
                <a:gd name="T0" fmla="*/ 5 w 24"/>
                <a:gd name="T1" fmla="*/ 19 h 19"/>
                <a:gd name="T2" fmla="*/ 0 w 24"/>
                <a:gd name="T3" fmla="*/ 12 h 19"/>
                <a:gd name="T4" fmla="*/ 21 w 24"/>
                <a:gd name="T5" fmla="*/ 0 h 19"/>
                <a:gd name="T6" fmla="*/ 24 w 24"/>
                <a:gd name="T7" fmla="*/ 7 h 19"/>
                <a:gd name="T8" fmla="*/ 5 w 24"/>
                <a:gd name="T9" fmla="*/ 19 h 19"/>
                <a:gd name="T10" fmla="*/ 5 w 24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5" y="19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4" y="7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2"/>
            <p:cNvSpPr/>
            <p:nvPr/>
          </p:nvSpPr>
          <p:spPr bwMode="auto">
            <a:xfrm>
              <a:off x="6843714" y="1757363"/>
              <a:ext cx="142875" cy="109538"/>
            </a:xfrm>
            <a:custGeom>
              <a:avLst/>
              <a:gdLst>
                <a:gd name="T0" fmla="*/ 31 w 38"/>
                <a:gd name="T1" fmla="*/ 28 h 29"/>
                <a:gd name="T2" fmla="*/ 36 w 38"/>
                <a:gd name="T3" fmla="*/ 27 h 29"/>
                <a:gd name="T4" fmla="*/ 36 w 38"/>
                <a:gd name="T5" fmla="*/ 22 h 29"/>
                <a:gd name="T6" fmla="*/ 6 w 38"/>
                <a:gd name="T7" fmla="*/ 1 h 29"/>
                <a:gd name="T8" fmla="*/ 1 w 38"/>
                <a:gd name="T9" fmla="*/ 2 h 29"/>
                <a:gd name="T10" fmla="*/ 2 w 38"/>
                <a:gd name="T11" fmla="*/ 7 h 29"/>
                <a:gd name="T12" fmla="*/ 31 w 38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31" y="28"/>
                  </a:moveTo>
                  <a:cubicBezTo>
                    <a:pt x="33" y="29"/>
                    <a:pt x="35" y="29"/>
                    <a:pt x="36" y="27"/>
                  </a:cubicBezTo>
                  <a:cubicBezTo>
                    <a:pt x="38" y="25"/>
                    <a:pt x="37" y="23"/>
                    <a:pt x="36" y="2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31" y="28"/>
                    <a:pt x="31" y="28"/>
                    <a:pt x="3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3"/>
            <p:cNvSpPr/>
            <p:nvPr/>
          </p:nvSpPr>
          <p:spPr bwMode="auto">
            <a:xfrm>
              <a:off x="6953252" y="1720851"/>
              <a:ext cx="150813" cy="146050"/>
            </a:xfrm>
            <a:custGeom>
              <a:avLst/>
              <a:gdLst>
                <a:gd name="T0" fmla="*/ 2 w 40"/>
                <a:gd name="T1" fmla="*/ 32 h 39"/>
                <a:gd name="T2" fmla="*/ 2 w 40"/>
                <a:gd name="T3" fmla="*/ 38 h 39"/>
                <a:gd name="T4" fmla="*/ 7 w 40"/>
                <a:gd name="T5" fmla="*/ 38 h 39"/>
                <a:gd name="T6" fmla="*/ 38 w 40"/>
                <a:gd name="T7" fmla="*/ 7 h 39"/>
                <a:gd name="T8" fmla="*/ 38 w 40"/>
                <a:gd name="T9" fmla="*/ 1 h 39"/>
                <a:gd name="T10" fmla="*/ 33 w 40"/>
                <a:gd name="T11" fmla="*/ 1 h 39"/>
                <a:gd name="T12" fmla="*/ 2 w 40"/>
                <a:gd name="T1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2" y="32"/>
                  </a:moveTo>
                  <a:cubicBezTo>
                    <a:pt x="0" y="34"/>
                    <a:pt x="0" y="36"/>
                    <a:pt x="2" y="38"/>
                  </a:cubicBezTo>
                  <a:cubicBezTo>
                    <a:pt x="3" y="39"/>
                    <a:pt x="6" y="39"/>
                    <a:pt x="7" y="3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5"/>
                    <a:pt x="40" y="3"/>
                    <a:pt x="38" y="1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2" y="32"/>
                    <a:pt x="2" y="32"/>
                    <a:pt x="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Oval 144"/>
            <p:cNvSpPr>
              <a:spLocks noChangeArrowheads="1"/>
            </p:cNvSpPr>
            <p:nvPr/>
          </p:nvSpPr>
          <p:spPr bwMode="auto">
            <a:xfrm>
              <a:off x="6945314" y="1828801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1" name="组合 2050"/>
          <p:cNvGrpSpPr/>
          <p:nvPr/>
        </p:nvGrpSpPr>
        <p:grpSpPr>
          <a:xfrm>
            <a:off x="4469168" y="5291532"/>
            <a:ext cx="389069" cy="505915"/>
            <a:chOff x="4469749" y="5151642"/>
            <a:chExt cx="496887" cy="646113"/>
          </a:xfrm>
          <a:solidFill>
            <a:schemeClr val="tx1"/>
          </a:solidFill>
        </p:grpSpPr>
        <p:sp>
          <p:nvSpPr>
            <p:cNvPr id="256" name="Freeform 319"/>
            <p:cNvSpPr>
              <a:spLocks noEditPoints="1"/>
            </p:cNvSpPr>
            <p:nvPr/>
          </p:nvSpPr>
          <p:spPr bwMode="auto">
            <a:xfrm>
              <a:off x="4469749" y="5151642"/>
              <a:ext cx="492125" cy="641350"/>
            </a:xfrm>
            <a:custGeom>
              <a:avLst/>
              <a:gdLst>
                <a:gd name="T0" fmla="*/ 121 w 131"/>
                <a:gd name="T1" fmla="*/ 10 h 171"/>
                <a:gd name="T2" fmla="*/ 10 w 131"/>
                <a:gd name="T3" fmla="*/ 10 h 171"/>
                <a:gd name="T4" fmla="*/ 10 w 131"/>
                <a:gd name="T5" fmla="*/ 161 h 171"/>
                <a:gd name="T6" fmla="*/ 121 w 131"/>
                <a:gd name="T7" fmla="*/ 161 h 171"/>
                <a:gd name="T8" fmla="*/ 121 w 131"/>
                <a:gd name="T9" fmla="*/ 10 h 171"/>
                <a:gd name="T10" fmla="*/ 5 w 131"/>
                <a:gd name="T11" fmla="*/ 0 h 171"/>
                <a:gd name="T12" fmla="*/ 126 w 131"/>
                <a:gd name="T13" fmla="*/ 0 h 171"/>
                <a:gd name="T14" fmla="*/ 131 w 131"/>
                <a:gd name="T15" fmla="*/ 5 h 171"/>
                <a:gd name="T16" fmla="*/ 131 w 131"/>
                <a:gd name="T17" fmla="*/ 166 h 171"/>
                <a:gd name="T18" fmla="*/ 126 w 131"/>
                <a:gd name="T19" fmla="*/ 171 h 171"/>
                <a:gd name="T20" fmla="*/ 5 w 131"/>
                <a:gd name="T21" fmla="*/ 171 h 171"/>
                <a:gd name="T22" fmla="*/ 0 w 131"/>
                <a:gd name="T23" fmla="*/ 166 h 171"/>
                <a:gd name="T24" fmla="*/ 0 w 131"/>
                <a:gd name="T25" fmla="*/ 5 h 171"/>
                <a:gd name="T26" fmla="*/ 5 w 131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71">
                  <a:moveTo>
                    <a:pt x="121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0"/>
                    <a:pt x="121" y="10"/>
                    <a:pt x="121" y="10"/>
                  </a:cubicBezTo>
                  <a:close/>
                  <a:moveTo>
                    <a:pt x="5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3"/>
                    <a:pt x="131" y="5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69"/>
                    <a:pt x="129" y="171"/>
                    <a:pt x="126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3" y="171"/>
                    <a:pt x="0" y="169"/>
                    <a:pt x="0" y="1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4560236" y="5237367"/>
              <a:ext cx="401638" cy="469900"/>
            </a:xfrm>
            <a:custGeom>
              <a:avLst/>
              <a:gdLst>
                <a:gd name="T0" fmla="*/ 102 w 107"/>
                <a:gd name="T1" fmla="*/ 10 h 125"/>
                <a:gd name="T2" fmla="*/ 107 w 107"/>
                <a:gd name="T3" fmla="*/ 5 h 125"/>
                <a:gd name="T4" fmla="*/ 102 w 107"/>
                <a:gd name="T5" fmla="*/ 0 h 125"/>
                <a:gd name="T6" fmla="*/ 5 w 107"/>
                <a:gd name="T7" fmla="*/ 0 h 125"/>
                <a:gd name="T8" fmla="*/ 0 w 107"/>
                <a:gd name="T9" fmla="*/ 5 h 125"/>
                <a:gd name="T10" fmla="*/ 0 w 107"/>
                <a:gd name="T11" fmla="*/ 120 h 125"/>
                <a:gd name="T12" fmla="*/ 5 w 107"/>
                <a:gd name="T13" fmla="*/ 125 h 125"/>
                <a:gd name="T14" fmla="*/ 10 w 107"/>
                <a:gd name="T15" fmla="*/ 120 h 125"/>
                <a:gd name="T16" fmla="*/ 10 w 107"/>
                <a:gd name="T17" fmla="*/ 10 h 125"/>
                <a:gd name="T18" fmla="*/ 102 w 107"/>
                <a:gd name="T19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102" y="10"/>
                  </a:moveTo>
                  <a:cubicBezTo>
                    <a:pt x="105" y="10"/>
                    <a:pt x="107" y="8"/>
                    <a:pt x="107" y="5"/>
                  </a:cubicBezTo>
                  <a:cubicBezTo>
                    <a:pt x="107" y="3"/>
                    <a:pt x="105" y="0"/>
                    <a:pt x="10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8" y="125"/>
                    <a:pt x="10" y="123"/>
                    <a:pt x="10" y="1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4650724" y="5350080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4650724" y="5424692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/>
            <p:nvPr/>
          </p:nvSpPr>
          <p:spPr bwMode="auto">
            <a:xfrm>
              <a:off x="4650724" y="5504067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7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4650724" y="5578680"/>
              <a:ext cx="184150" cy="38100"/>
            </a:xfrm>
            <a:custGeom>
              <a:avLst/>
              <a:gdLst>
                <a:gd name="T0" fmla="*/ 5 w 49"/>
                <a:gd name="T1" fmla="*/ 0 h 10"/>
                <a:gd name="T2" fmla="*/ 0 w 49"/>
                <a:gd name="T3" fmla="*/ 5 h 10"/>
                <a:gd name="T4" fmla="*/ 5 w 49"/>
                <a:gd name="T5" fmla="*/ 10 h 10"/>
                <a:gd name="T6" fmla="*/ 44 w 49"/>
                <a:gd name="T7" fmla="*/ 10 h 10"/>
                <a:gd name="T8" fmla="*/ 49 w 49"/>
                <a:gd name="T9" fmla="*/ 5 h 10"/>
                <a:gd name="T10" fmla="*/ 44 w 49"/>
                <a:gd name="T11" fmla="*/ 0 h 10"/>
                <a:gd name="T12" fmla="*/ 5 w 4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7" y="10"/>
                    <a:pt x="49" y="8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4496736" y="5451680"/>
              <a:ext cx="469900" cy="346075"/>
            </a:xfrm>
            <a:custGeom>
              <a:avLst/>
              <a:gdLst>
                <a:gd name="T0" fmla="*/ 33 w 125"/>
                <a:gd name="T1" fmla="*/ 49 h 92"/>
                <a:gd name="T2" fmla="*/ 81 w 125"/>
                <a:gd name="T3" fmla="*/ 49 h 92"/>
                <a:gd name="T4" fmla="*/ 81 w 125"/>
                <a:gd name="T5" fmla="*/ 32 h 92"/>
                <a:gd name="T6" fmla="*/ 82 w 125"/>
                <a:gd name="T7" fmla="*/ 30 h 92"/>
                <a:gd name="T8" fmla="*/ 84 w 125"/>
                <a:gd name="T9" fmla="*/ 28 h 92"/>
                <a:gd name="T10" fmla="*/ 116 w 125"/>
                <a:gd name="T11" fmla="*/ 2 h 92"/>
                <a:gd name="T12" fmla="*/ 123 w 125"/>
                <a:gd name="T13" fmla="*/ 3 h 92"/>
                <a:gd name="T14" fmla="*/ 122 w 125"/>
                <a:gd name="T15" fmla="*/ 10 h 92"/>
                <a:gd name="T16" fmla="*/ 91 w 125"/>
                <a:gd name="T17" fmla="*/ 34 h 92"/>
                <a:gd name="T18" fmla="*/ 91 w 125"/>
                <a:gd name="T19" fmla="*/ 54 h 92"/>
                <a:gd name="T20" fmla="*/ 86 w 125"/>
                <a:gd name="T21" fmla="*/ 59 h 92"/>
                <a:gd name="T22" fmla="*/ 34 w 125"/>
                <a:gd name="T23" fmla="*/ 59 h 92"/>
                <a:gd name="T24" fmla="*/ 9 w 125"/>
                <a:gd name="T25" fmla="*/ 89 h 92"/>
                <a:gd name="T26" fmla="*/ 2 w 125"/>
                <a:gd name="T27" fmla="*/ 90 h 92"/>
                <a:gd name="T28" fmla="*/ 2 w 125"/>
                <a:gd name="T29" fmla="*/ 83 h 92"/>
                <a:gd name="T30" fmla="*/ 27 w 125"/>
                <a:gd name="T31" fmla="*/ 53 h 92"/>
                <a:gd name="T32" fmla="*/ 33 w 125"/>
                <a:gd name="T33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92">
                  <a:moveTo>
                    <a:pt x="33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1"/>
                    <a:pt x="81" y="31"/>
                    <a:pt x="82" y="30"/>
                  </a:cubicBezTo>
                  <a:cubicBezTo>
                    <a:pt x="82" y="29"/>
                    <a:pt x="83" y="28"/>
                    <a:pt x="84" y="28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8" y="0"/>
                    <a:pt x="121" y="0"/>
                    <a:pt x="123" y="3"/>
                  </a:cubicBezTo>
                  <a:cubicBezTo>
                    <a:pt x="125" y="5"/>
                    <a:pt x="124" y="8"/>
                    <a:pt x="122" y="10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7"/>
                    <a:pt x="89" y="59"/>
                    <a:pt x="86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91"/>
                    <a:pt x="5" y="92"/>
                    <a:pt x="2" y="90"/>
                  </a:cubicBezTo>
                  <a:cubicBezTo>
                    <a:pt x="0" y="88"/>
                    <a:pt x="0" y="85"/>
                    <a:pt x="2" y="8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1"/>
                    <a:pt x="31" y="49"/>
                    <a:pt x="3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2" name="组合 2051"/>
          <p:cNvGrpSpPr/>
          <p:nvPr/>
        </p:nvGrpSpPr>
        <p:grpSpPr>
          <a:xfrm>
            <a:off x="6348512" y="1461282"/>
            <a:ext cx="488652" cy="492298"/>
            <a:chOff x="6335484" y="1419460"/>
            <a:chExt cx="638176" cy="642937"/>
          </a:xfrm>
          <a:solidFill>
            <a:schemeClr val="tx1"/>
          </a:solidFill>
        </p:grpSpPr>
        <p:sp>
          <p:nvSpPr>
            <p:cNvPr id="263" name="Freeform 109"/>
            <p:cNvSpPr>
              <a:spLocks noEditPoints="1"/>
            </p:cNvSpPr>
            <p:nvPr/>
          </p:nvSpPr>
          <p:spPr bwMode="auto">
            <a:xfrm>
              <a:off x="6381522" y="1465497"/>
              <a:ext cx="592138" cy="596900"/>
            </a:xfrm>
            <a:custGeom>
              <a:avLst/>
              <a:gdLst>
                <a:gd name="T0" fmla="*/ 139 w 158"/>
                <a:gd name="T1" fmla="*/ 141 h 159"/>
                <a:gd name="T2" fmla="*/ 119 w 158"/>
                <a:gd name="T3" fmla="*/ 151 h 159"/>
                <a:gd name="T4" fmla="*/ 90 w 158"/>
                <a:gd name="T5" fmla="*/ 157 h 159"/>
                <a:gd name="T6" fmla="*/ 58 w 158"/>
                <a:gd name="T7" fmla="*/ 159 h 159"/>
                <a:gd name="T8" fmla="*/ 30 w 158"/>
                <a:gd name="T9" fmla="*/ 155 h 159"/>
                <a:gd name="T10" fmla="*/ 0 w 158"/>
                <a:gd name="T11" fmla="*/ 139 h 159"/>
                <a:gd name="T12" fmla="*/ 20 w 158"/>
                <a:gd name="T13" fmla="*/ 123 h 159"/>
                <a:gd name="T14" fmla="*/ 34 w 158"/>
                <a:gd name="T15" fmla="*/ 118 h 159"/>
                <a:gd name="T16" fmla="*/ 90 w 158"/>
                <a:gd name="T17" fmla="*/ 91 h 159"/>
                <a:gd name="T18" fmla="*/ 122 w 158"/>
                <a:gd name="T19" fmla="*/ 27 h 159"/>
                <a:gd name="T20" fmla="*/ 124 w 158"/>
                <a:gd name="T21" fmla="*/ 20 h 159"/>
                <a:gd name="T22" fmla="*/ 139 w 158"/>
                <a:gd name="T23" fmla="*/ 1 h 159"/>
                <a:gd name="T24" fmla="*/ 154 w 158"/>
                <a:gd name="T25" fmla="*/ 32 h 159"/>
                <a:gd name="T26" fmla="*/ 158 w 158"/>
                <a:gd name="T27" fmla="*/ 61 h 159"/>
                <a:gd name="T28" fmla="*/ 157 w 158"/>
                <a:gd name="T29" fmla="*/ 93 h 159"/>
                <a:gd name="T30" fmla="*/ 151 w 158"/>
                <a:gd name="T31" fmla="*/ 122 h 159"/>
                <a:gd name="T32" fmla="*/ 139 w 158"/>
                <a:gd name="T33" fmla="*/ 141 h 159"/>
                <a:gd name="T34" fmla="*/ 116 w 158"/>
                <a:gd name="T35" fmla="*/ 142 h 159"/>
                <a:gd name="T36" fmla="*/ 133 w 158"/>
                <a:gd name="T37" fmla="*/ 133 h 159"/>
                <a:gd name="T38" fmla="*/ 141 w 158"/>
                <a:gd name="T39" fmla="*/ 119 h 159"/>
                <a:gd name="T40" fmla="*/ 147 w 158"/>
                <a:gd name="T41" fmla="*/ 92 h 159"/>
                <a:gd name="T42" fmla="*/ 148 w 158"/>
                <a:gd name="T43" fmla="*/ 61 h 159"/>
                <a:gd name="T44" fmla="*/ 144 w 158"/>
                <a:gd name="T45" fmla="*/ 35 h 159"/>
                <a:gd name="T46" fmla="*/ 141 w 158"/>
                <a:gd name="T47" fmla="*/ 23 h 159"/>
                <a:gd name="T48" fmla="*/ 133 w 158"/>
                <a:gd name="T49" fmla="*/ 23 h 159"/>
                <a:gd name="T50" fmla="*/ 131 w 158"/>
                <a:gd name="T51" fmla="*/ 30 h 159"/>
                <a:gd name="T52" fmla="*/ 97 w 158"/>
                <a:gd name="T53" fmla="*/ 98 h 159"/>
                <a:gd name="T54" fmla="*/ 37 w 158"/>
                <a:gd name="T55" fmla="*/ 127 h 159"/>
                <a:gd name="T56" fmla="*/ 24 w 158"/>
                <a:gd name="T57" fmla="*/ 132 h 159"/>
                <a:gd name="T58" fmla="*/ 10 w 158"/>
                <a:gd name="T59" fmla="*/ 138 h 159"/>
                <a:gd name="T60" fmla="*/ 32 w 158"/>
                <a:gd name="T61" fmla="*/ 146 h 159"/>
                <a:gd name="T62" fmla="*/ 58 w 158"/>
                <a:gd name="T63" fmla="*/ 149 h 159"/>
                <a:gd name="T64" fmla="*/ 88 w 158"/>
                <a:gd name="T65" fmla="*/ 148 h 159"/>
                <a:gd name="T66" fmla="*/ 116 w 158"/>
                <a:gd name="T67" fmla="*/ 14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59">
                  <a:moveTo>
                    <a:pt x="139" y="141"/>
                  </a:moveTo>
                  <a:cubicBezTo>
                    <a:pt x="135" y="145"/>
                    <a:pt x="128" y="149"/>
                    <a:pt x="119" y="151"/>
                  </a:cubicBezTo>
                  <a:cubicBezTo>
                    <a:pt x="111" y="154"/>
                    <a:pt x="100" y="156"/>
                    <a:pt x="90" y="157"/>
                  </a:cubicBezTo>
                  <a:cubicBezTo>
                    <a:pt x="79" y="159"/>
                    <a:pt x="68" y="159"/>
                    <a:pt x="58" y="159"/>
                  </a:cubicBezTo>
                  <a:cubicBezTo>
                    <a:pt x="48" y="158"/>
                    <a:pt x="38" y="157"/>
                    <a:pt x="30" y="155"/>
                  </a:cubicBezTo>
                  <a:cubicBezTo>
                    <a:pt x="9" y="150"/>
                    <a:pt x="0" y="145"/>
                    <a:pt x="0" y="139"/>
                  </a:cubicBezTo>
                  <a:cubicBezTo>
                    <a:pt x="0" y="132"/>
                    <a:pt x="8" y="127"/>
                    <a:pt x="20" y="123"/>
                  </a:cubicBezTo>
                  <a:cubicBezTo>
                    <a:pt x="24" y="121"/>
                    <a:pt x="29" y="120"/>
                    <a:pt x="34" y="118"/>
                  </a:cubicBezTo>
                  <a:cubicBezTo>
                    <a:pt x="54" y="111"/>
                    <a:pt x="78" y="103"/>
                    <a:pt x="90" y="91"/>
                  </a:cubicBezTo>
                  <a:cubicBezTo>
                    <a:pt x="107" y="74"/>
                    <a:pt x="116" y="46"/>
                    <a:pt x="122" y="27"/>
                  </a:cubicBezTo>
                  <a:cubicBezTo>
                    <a:pt x="122" y="25"/>
                    <a:pt x="123" y="23"/>
                    <a:pt x="124" y="20"/>
                  </a:cubicBezTo>
                  <a:cubicBezTo>
                    <a:pt x="128" y="7"/>
                    <a:pt x="132" y="0"/>
                    <a:pt x="139" y="1"/>
                  </a:cubicBezTo>
                  <a:cubicBezTo>
                    <a:pt x="144" y="3"/>
                    <a:pt x="148" y="12"/>
                    <a:pt x="154" y="32"/>
                  </a:cubicBezTo>
                  <a:cubicBezTo>
                    <a:pt x="156" y="41"/>
                    <a:pt x="157" y="50"/>
                    <a:pt x="158" y="61"/>
                  </a:cubicBezTo>
                  <a:cubicBezTo>
                    <a:pt x="158" y="71"/>
                    <a:pt x="158" y="82"/>
                    <a:pt x="157" y="93"/>
                  </a:cubicBezTo>
                  <a:cubicBezTo>
                    <a:pt x="156" y="103"/>
                    <a:pt x="153" y="114"/>
                    <a:pt x="151" y="122"/>
                  </a:cubicBezTo>
                  <a:cubicBezTo>
                    <a:pt x="148" y="130"/>
                    <a:pt x="144" y="137"/>
                    <a:pt x="139" y="141"/>
                  </a:cubicBezTo>
                  <a:close/>
                  <a:moveTo>
                    <a:pt x="116" y="142"/>
                  </a:moveTo>
                  <a:cubicBezTo>
                    <a:pt x="123" y="139"/>
                    <a:pt x="129" y="137"/>
                    <a:pt x="133" y="133"/>
                  </a:cubicBezTo>
                  <a:cubicBezTo>
                    <a:pt x="136" y="131"/>
                    <a:pt x="139" y="125"/>
                    <a:pt x="141" y="119"/>
                  </a:cubicBezTo>
                  <a:cubicBezTo>
                    <a:pt x="144" y="111"/>
                    <a:pt x="146" y="102"/>
                    <a:pt x="147" y="92"/>
                  </a:cubicBezTo>
                  <a:cubicBezTo>
                    <a:pt x="148" y="82"/>
                    <a:pt x="148" y="71"/>
                    <a:pt x="148" y="61"/>
                  </a:cubicBezTo>
                  <a:cubicBezTo>
                    <a:pt x="147" y="51"/>
                    <a:pt x="146" y="42"/>
                    <a:pt x="144" y="35"/>
                  </a:cubicBezTo>
                  <a:cubicBezTo>
                    <a:pt x="143" y="30"/>
                    <a:pt x="142" y="26"/>
                    <a:pt x="141" y="23"/>
                  </a:cubicBezTo>
                  <a:cubicBezTo>
                    <a:pt x="136" y="6"/>
                    <a:pt x="137" y="13"/>
                    <a:pt x="133" y="23"/>
                  </a:cubicBezTo>
                  <a:cubicBezTo>
                    <a:pt x="133" y="25"/>
                    <a:pt x="132" y="27"/>
                    <a:pt x="131" y="30"/>
                  </a:cubicBezTo>
                  <a:cubicBezTo>
                    <a:pt x="125" y="50"/>
                    <a:pt x="115" y="80"/>
                    <a:pt x="97" y="98"/>
                  </a:cubicBezTo>
                  <a:cubicBezTo>
                    <a:pt x="83" y="111"/>
                    <a:pt x="58" y="120"/>
                    <a:pt x="37" y="127"/>
                  </a:cubicBezTo>
                  <a:cubicBezTo>
                    <a:pt x="33" y="129"/>
                    <a:pt x="28" y="130"/>
                    <a:pt x="24" y="132"/>
                  </a:cubicBezTo>
                  <a:cubicBezTo>
                    <a:pt x="16" y="135"/>
                    <a:pt x="10" y="138"/>
                    <a:pt x="10" y="138"/>
                  </a:cubicBezTo>
                  <a:cubicBezTo>
                    <a:pt x="10" y="140"/>
                    <a:pt x="16" y="142"/>
                    <a:pt x="32" y="146"/>
                  </a:cubicBezTo>
                  <a:cubicBezTo>
                    <a:pt x="40" y="147"/>
                    <a:pt x="49" y="148"/>
                    <a:pt x="58" y="149"/>
                  </a:cubicBezTo>
                  <a:cubicBezTo>
                    <a:pt x="68" y="149"/>
                    <a:pt x="78" y="149"/>
                    <a:pt x="88" y="148"/>
                  </a:cubicBezTo>
                  <a:cubicBezTo>
                    <a:pt x="99" y="146"/>
                    <a:pt x="108" y="144"/>
                    <a:pt x="11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10"/>
            <p:cNvSpPr>
              <a:spLocks noEditPoints="1"/>
            </p:cNvSpPr>
            <p:nvPr/>
          </p:nvSpPr>
          <p:spPr bwMode="auto">
            <a:xfrm>
              <a:off x="6335484" y="1419460"/>
              <a:ext cx="417513" cy="428625"/>
            </a:xfrm>
            <a:custGeom>
              <a:avLst/>
              <a:gdLst>
                <a:gd name="T0" fmla="*/ 92 w 111"/>
                <a:gd name="T1" fmla="*/ 94 h 114"/>
                <a:gd name="T2" fmla="*/ 78 w 111"/>
                <a:gd name="T3" fmla="*/ 102 h 114"/>
                <a:gd name="T4" fmla="*/ 59 w 111"/>
                <a:gd name="T5" fmla="*/ 109 h 114"/>
                <a:gd name="T6" fmla="*/ 38 w 111"/>
                <a:gd name="T7" fmla="*/ 112 h 114"/>
                <a:gd name="T8" fmla="*/ 0 w 111"/>
                <a:gd name="T9" fmla="*/ 101 h 114"/>
                <a:gd name="T10" fmla="*/ 14 w 111"/>
                <a:gd name="T11" fmla="*/ 88 h 114"/>
                <a:gd name="T12" fmla="*/ 25 w 111"/>
                <a:gd name="T13" fmla="*/ 82 h 114"/>
                <a:gd name="T14" fmla="*/ 59 w 111"/>
                <a:gd name="T15" fmla="*/ 60 h 114"/>
                <a:gd name="T16" fmla="*/ 85 w 111"/>
                <a:gd name="T17" fmla="*/ 20 h 114"/>
                <a:gd name="T18" fmla="*/ 88 w 111"/>
                <a:gd name="T19" fmla="*/ 14 h 114"/>
                <a:gd name="T20" fmla="*/ 101 w 111"/>
                <a:gd name="T21" fmla="*/ 2 h 114"/>
                <a:gd name="T22" fmla="*/ 110 w 111"/>
                <a:gd name="T23" fmla="*/ 17 h 114"/>
                <a:gd name="T24" fmla="*/ 111 w 111"/>
                <a:gd name="T25" fmla="*/ 28 h 114"/>
                <a:gd name="T26" fmla="*/ 111 w 111"/>
                <a:gd name="T27" fmla="*/ 41 h 114"/>
                <a:gd name="T28" fmla="*/ 108 w 111"/>
                <a:gd name="T29" fmla="*/ 61 h 114"/>
                <a:gd name="T30" fmla="*/ 101 w 111"/>
                <a:gd name="T31" fmla="*/ 81 h 114"/>
                <a:gd name="T32" fmla="*/ 92 w 111"/>
                <a:gd name="T33" fmla="*/ 94 h 114"/>
                <a:gd name="T34" fmla="*/ 74 w 111"/>
                <a:gd name="T35" fmla="*/ 93 h 114"/>
                <a:gd name="T36" fmla="*/ 86 w 111"/>
                <a:gd name="T37" fmla="*/ 86 h 114"/>
                <a:gd name="T38" fmla="*/ 92 w 111"/>
                <a:gd name="T39" fmla="*/ 77 h 114"/>
                <a:gd name="T40" fmla="*/ 98 w 111"/>
                <a:gd name="T41" fmla="*/ 59 h 114"/>
                <a:gd name="T42" fmla="*/ 101 w 111"/>
                <a:gd name="T43" fmla="*/ 40 h 114"/>
                <a:gd name="T44" fmla="*/ 101 w 111"/>
                <a:gd name="T45" fmla="*/ 27 h 114"/>
                <a:gd name="T46" fmla="*/ 100 w 111"/>
                <a:gd name="T47" fmla="*/ 16 h 114"/>
                <a:gd name="T48" fmla="*/ 97 w 111"/>
                <a:gd name="T49" fmla="*/ 18 h 114"/>
                <a:gd name="T50" fmla="*/ 94 w 111"/>
                <a:gd name="T51" fmla="*/ 25 h 114"/>
                <a:gd name="T52" fmla="*/ 66 w 111"/>
                <a:gd name="T53" fmla="*/ 67 h 114"/>
                <a:gd name="T54" fmla="*/ 29 w 111"/>
                <a:gd name="T55" fmla="*/ 91 h 114"/>
                <a:gd name="T56" fmla="*/ 19 w 111"/>
                <a:gd name="T57" fmla="*/ 96 h 114"/>
                <a:gd name="T58" fmla="*/ 12 w 111"/>
                <a:gd name="T59" fmla="*/ 100 h 114"/>
                <a:gd name="T60" fmla="*/ 13 w 111"/>
                <a:gd name="T61" fmla="*/ 102 h 114"/>
                <a:gd name="T62" fmla="*/ 37 w 111"/>
                <a:gd name="T63" fmla="*/ 102 h 114"/>
                <a:gd name="T64" fmla="*/ 57 w 111"/>
                <a:gd name="T65" fmla="*/ 99 h 114"/>
                <a:gd name="T66" fmla="*/ 74 w 111"/>
                <a:gd name="T6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14">
                  <a:moveTo>
                    <a:pt x="92" y="94"/>
                  </a:moveTo>
                  <a:cubicBezTo>
                    <a:pt x="89" y="97"/>
                    <a:pt x="84" y="100"/>
                    <a:pt x="78" y="102"/>
                  </a:cubicBezTo>
                  <a:cubicBezTo>
                    <a:pt x="73" y="105"/>
                    <a:pt x="66" y="107"/>
                    <a:pt x="59" y="109"/>
                  </a:cubicBezTo>
                  <a:cubicBezTo>
                    <a:pt x="52" y="110"/>
                    <a:pt x="45" y="112"/>
                    <a:pt x="38" y="112"/>
                  </a:cubicBezTo>
                  <a:cubicBezTo>
                    <a:pt x="30" y="113"/>
                    <a:pt x="0" y="114"/>
                    <a:pt x="0" y="101"/>
                  </a:cubicBezTo>
                  <a:cubicBezTo>
                    <a:pt x="0" y="96"/>
                    <a:pt x="6" y="92"/>
                    <a:pt x="14" y="88"/>
                  </a:cubicBezTo>
                  <a:cubicBezTo>
                    <a:pt x="17" y="86"/>
                    <a:pt x="21" y="84"/>
                    <a:pt x="25" y="82"/>
                  </a:cubicBezTo>
                  <a:cubicBezTo>
                    <a:pt x="37" y="76"/>
                    <a:pt x="51" y="68"/>
                    <a:pt x="59" y="60"/>
                  </a:cubicBezTo>
                  <a:cubicBezTo>
                    <a:pt x="71" y="49"/>
                    <a:pt x="79" y="32"/>
                    <a:pt x="85" y="20"/>
                  </a:cubicBezTo>
                  <a:cubicBezTo>
                    <a:pt x="86" y="18"/>
                    <a:pt x="87" y="16"/>
                    <a:pt x="88" y="14"/>
                  </a:cubicBezTo>
                  <a:cubicBezTo>
                    <a:pt x="92" y="6"/>
                    <a:pt x="96" y="0"/>
                    <a:pt x="101" y="2"/>
                  </a:cubicBezTo>
                  <a:cubicBezTo>
                    <a:pt x="105" y="2"/>
                    <a:pt x="108" y="7"/>
                    <a:pt x="110" y="17"/>
                  </a:cubicBezTo>
                  <a:cubicBezTo>
                    <a:pt x="111" y="21"/>
                    <a:pt x="111" y="24"/>
                    <a:pt x="111" y="28"/>
                  </a:cubicBezTo>
                  <a:cubicBezTo>
                    <a:pt x="111" y="32"/>
                    <a:pt x="111" y="36"/>
                    <a:pt x="111" y="41"/>
                  </a:cubicBezTo>
                  <a:cubicBezTo>
                    <a:pt x="110" y="47"/>
                    <a:pt x="109" y="55"/>
                    <a:pt x="108" y="61"/>
                  </a:cubicBezTo>
                  <a:cubicBezTo>
                    <a:pt x="106" y="68"/>
                    <a:pt x="104" y="75"/>
                    <a:pt x="101" y="81"/>
                  </a:cubicBezTo>
                  <a:cubicBezTo>
                    <a:pt x="99" y="86"/>
                    <a:pt x="96" y="91"/>
                    <a:pt x="92" y="94"/>
                  </a:cubicBezTo>
                  <a:close/>
                  <a:moveTo>
                    <a:pt x="74" y="93"/>
                  </a:moveTo>
                  <a:cubicBezTo>
                    <a:pt x="79" y="91"/>
                    <a:pt x="83" y="89"/>
                    <a:pt x="86" y="86"/>
                  </a:cubicBezTo>
                  <a:cubicBezTo>
                    <a:pt x="88" y="84"/>
                    <a:pt x="90" y="81"/>
                    <a:pt x="92" y="77"/>
                  </a:cubicBezTo>
                  <a:cubicBezTo>
                    <a:pt x="94" y="72"/>
                    <a:pt x="96" y="66"/>
                    <a:pt x="98" y="59"/>
                  </a:cubicBezTo>
                  <a:cubicBezTo>
                    <a:pt x="99" y="53"/>
                    <a:pt x="101" y="46"/>
                    <a:pt x="101" y="40"/>
                  </a:cubicBezTo>
                  <a:cubicBezTo>
                    <a:pt x="101" y="35"/>
                    <a:pt x="101" y="31"/>
                    <a:pt x="101" y="27"/>
                  </a:cubicBezTo>
                  <a:cubicBezTo>
                    <a:pt x="101" y="24"/>
                    <a:pt x="100" y="19"/>
                    <a:pt x="100" y="16"/>
                  </a:cubicBezTo>
                  <a:cubicBezTo>
                    <a:pt x="99" y="12"/>
                    <a:pt x="99" y="14"/>
                    <a:pt x="97" y="18"/>
                  </a:cubicBezTo>
                  <a:cubicBezTo>
                    <a:pt x="96" y="20"/>
                    <a:pt x="95" y="22"/>
                    <a:pt x="94" y="25"/>
                  </a:cubicBezTo>
                  <a:cubicBezTo>
                    <a:pt x="88" y="37"/>
                    <a:pt x="79" y="55"/>
                    <a:pt x="66" y="67"/>
                  </a:cubicBezTo>
                  <a:cubicBezTo>
                    <a:pt x="57" y="77"/>
                    <a:pt x="42" y="84"/>
                    <a:pt x="29" y="91"/>
                  </a:cubicBezTo>
                  <a:cubicBezTo>
                    <a:pt x="26" y="93"/>
                    <a:pt x="22" y="94"/>
                    <a:pt x="19" y="96"/>
                  </a:cubicBezTo>
                  <a:cubicBezTo>
                    <a:pt x="16" y="98"/>
                    <a:pt x="14" y="99"/>
                    <a:pt x="12" y="100"/>
                  </a:cubicBezTo>
                  <a:cubicBezTo>
                    <a:pt x="9" y="102"/>
                    <a:pt x="10" y="102"/>
                    <a:pt x="13" y="102"/>
                  </a:cubicBezTo>
                  <a:cubicBezTo>
                    <a:pt x="20" y="102"/>
                    <a:pt x="33" y="103"/>
                    <a:pt x="37" y="102"/>
                  </a:cubicBezTo>
                  <a:cubicBezTo>
                    <a:pt x="44" y="102"/>
                    <a:pt x="50" y="101"/>
                    <a:pt x="57" y="99"/>
                  </a:cubicBezTo>
                  <a:cubicBezTo>
                    <a:pt x="63" y="98"/>
                    <a:pt x="69" y="96"/>
                    <a:pt x="74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11"/>
            <p:cNvSpPr>
              <a:spLocks noEditPoints="1"/>
            </p:cNvSpPr>
            <p:nvPr/>
          </p:nvSpPr>
          <p:spPr bwMode="auto">
            <a:xfrm>
              <a:off x="6340247" y="1424222"/>
              <a:ext cx="228600" cy="231775"/>
            </a:xfrm>
            <a:custGeom>
              <a:avLst/>
              <a:gdLst>
                <a:gd name="T0" fmla="*/ 50 w 61"/>
                <a:gd name="T1" fmla="*/ 52 h 62"/>
                <a:gd name="T2" fmla="*/ 33 w 61"/>
                <a:gd name="T3" fmla="*/ 60 h 62"/>
                <a:gd name="T4" fmla="*/ 22 w 61"/>
                <a:gd name="T5" fmla="*/ 62 h 62"/>
                <a:gd name="T6" fmla="*/ 12 w 61"/>
                <a:gd name="T7" fmla="*/ 62 h 62"/>
                <a:gd name="T8" fmla="*/ 0 w 61"/>
                <a:gd name="T9" fmla="*/ 54 h 62"/>
                <a:gd name="T10" fmla="*/ 0 w 61"/>
                <a:gd name="T11" fmla="*/ 54 h 62"/>
                <a:gd name="T12" fmla="*/ 0 w 61"/>
                <a:gd name="T13" fmla="*/ 53 h 62"/>
                <a:gd name="T14" fmla="*/ 6 w 61"/>
                <a:gd name="T15" fmla="*/ 43 h 62"/>
                <a:gd name="T16" fmla="*/ 15 w 61"/>
                <a:gd name="T17" fmla="*/ 37 h 62"/>
                <a:gd name="T18" fmla="*/ 26 w 61"/>
                <a:gd name="T19" fmla="*/ 28 h 62"/>
                <a:gd name="T20" fmla="*/ 38 w 61"/>
                <a:gd name="T21" fmla="*/ 13 h 62"/>
                <a:gd name="T22" fmla="*/ 43 w 61"/>
                <a:gd name="T23" fmla="*/ 7 h 62"/>
                <a:gd name="T24" fmla="*/ 54 w 61"/>
                <a:gd name="T25" fmla="*/ 2 h 62"/>
                <a:gd name="T26" fmla="*/ 60 w 61"/>
                <a:gd name="T27" fmla="*/ 14 h 62"/>
                <a:gd name="T28" fmla="*/ 61 w 61"/>
                <a:gd name="T29" fmla="*/ 24 h 62"/>
                <a:gd name="T30" fmla="*/ 59 w 61"/>
                <a:gd name="T31" fmla="*/ 35 h 62"/>
                <a:gd name="T32" fmla="*/ 55 w 61"/>
                <a:gd name="T33" fmla="*/ 44 h 62"/>
                <a:gd name="T34" fmla="*/ 50 w 61"/>
                <a:gd name="T35" fmla="*/ 52 h 62"/>
                <a:gd name="T36" fmla="*/ 43 w 61"/>
                <a:gd name="T37" fmla="*/ 44 h 62"/>
                <a:gd name="T38" fmla="*/ 46 w 61"/>
                <a:gd name="T39" fmla="*/ 40 h 62"/>
                <a:gd name="T40" fmla="*/ 49 w 61"/>
                <a:gd name="T41" fmla="*/ 32 h 62"/>
                <a:gd name="T42" fmla="*/ 51 w 61"/>
                <a:gd name="T43" fmla="*/ 23 h 62"/>
                <a:gd name="T44" fmla="*/ 51 w 61"/>
                <a:gd name="T45" fmla="*/ 15 h 62"/>
                <a:gd name="T46" fmla="*/ 50 w 61"/>
                <a:gd name="T47" fmla="*/ 13 h 62"/>
                <a:gd name="T48" fmla="*/ 46 w 61"/>
                <a:gd name="T49" fmla="*/ 19 h 62"/>
                <a:gd name="T50" fmla="*/ 33 w 61"/>
                <a:gd name="T51" fmla="*/ 35 h 62"/>
                <a:gd name="T52" fmla="*/ 21 w 61"/>
                <a:gd name="T53" fmla="*/ 45 h 62"/>
                <a:gd name="T54" fmla="*/ 13 w 61"/>
                <a:gd name="T55" fmla="*/ 51 h 62"/>
                <a:gd name="T56" fmla="*/ 13 w 61"/>
                <a:gd name="T57" fmla="*/ 52 h 62"/>
                <a:gd name="T58" fmla="*/ 21 w 61"/>
                <a:gd name="T59" fmla="*/ 52 h 62"/>
                <a:gd name="T60" fmla="*/ 30 w 61"/>
                <a:gd name="T61" fmla="*/ 51 h 62"/>
                <a:gd name="T62" fmla="*/ 43 w 61"/>
                <a:gd name="T63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2">
                  <a:moveTo>
                    <a:pt x="50" y="52"/>
                  </a:moveTo>
                  <a:cubicBezTo>
                    <a:pt x="46" y="56"/>
                    <a:pt x="38" y="58"/>
                    <a:pt x="33" y="60"/>
                  </a:cubicBezTo>
                  <a:cubicBezTo>
                    <a:pt x="29" y="61"/>
                    <a:pt x="25" y="62"/>
                    <a:pt x="22" y="62"/>
                  </a:cubicBezTo>
                  <a:cubicBezTo>
                    <a:pt x="18" y="62"/>
                    <a:pt x="15" y="62"/>
                    <a:pt x="12" y="62"/>
                  </a:cubicBezTo>
                  <a:cubicBezTo>
                    <a:pt x="4" y="61"/>
                    <a:pt x="1" y="58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0" y="50"/>
                    <a:pt x="3" y="47"/>
                    <a:pt x="6" y="43"/>
                  </a:cubicBezTo>
                  <a:cubicBezTo>
                    <a:pt x="9" y="41"/>
                    <a:pt x="12" y="39"/>
                    <a:pt x="15" y="37"/>
                  </a:cubicBezTo>
                  <a:cubicBezTo>
                    <a:pt x="19" y="34"/>
                    <a:pt x="23" y="31"/>
                    <a:pt x="26" y="28"/>
                  </a:cubicBezTo>
                  <a:cubicBezTo>
                    <a:pt x="31" y="23"/>
                    <a:pt x="35" y="18"/>
                    <a:pt x="38" y="13"/>
                  </a:cubicBezTo>
                  <a:cubicBezTo>
                    <a:pt x="40" y="11"/>
                    <a:pt x="42" y="8"/>
                    <a:pt x="43" y="7"/>
                  </a:cubicBezTo>
                  <a:cubicBezTo>
                    <a:pt x="47" y="2"/>
                    <a:pt x="50" y="0"/>
                    <a:pt x="54" y="2"/>
                  </a:cubicBezTo>
                  <a:cubicBezTo>
                    <a:pt x="57" y="3"/>
                    <a:pt x="59" y="7"/>
                    <a:pt x="60" y="14"/>
                  </a:cubicBezTo>
                  <a:cubicBezTo>
                    <a:pt x="61" y="17"/>
                    <a:pt x="61" y="20"/>
                    <a:pt x="61" y="24"/>
                  </a:cubicBezTo>
                  <a:cubicBezTo>
                    <a:pt x="60" y="27"/>
                    <a:pt x="60" y="31"/>
                    <a:pt x="59" y="35"/>
                  </a:cubicBezTo>
                  <a:cubicBezTo>
                    <a:pt x="58" y="38"/>
                    <a:pt x="56" y="42"/>
                    <a:pt x="55" y="44"/>
                  </a:cubicBezTo>
                  <a:cubicBezTo>
                    <a:pt x="54" y="47"/>
                    <a:pt x="52" y="50"/>
                    <a:pt x="50" y="52"/>
                  </a:cubicBezTo>
                  <a:close/>
                  <a:moveTo>
                    <a:pt x="43" y="44"/>
                  </a:moveTo>
                  <a:cubicBezTo>
                    <a:pt x="44" y="43"/>
                    <a:pt x="45" y="42"/>
                    <a:pt x="46" y="40"/>
                  </a:cubicBezTo>
                  <a:cubicBezTo>
                    <a:pt x="47" y="38"/>
                    <a:pt x="48" y="35"/>
                    <a:pt x="49" y="32"/>
                  </a:cubicBezTo>
                  <a:cubicBezTo>
                    <a:pt x="50" y="29"/>
                    <a:pt x="50" y="26"/>
                    <a:pt x="51" y="23"/>
                  </a:cubicBezTo>
                  <a:cubicBezTo>
                    <a:pt x="51" y="20"/>
                    <a:pt x="51" y="17"/>
                    <a:pt x="51" y="15"/>
                  </a:cubicBezTo>
                  <a:cubicBezTo>
                    <a:pt x="50" y="14"/>
                    <a:pt x="50" y="14"/>
                    <a:pt x="50" y="13"/>
                  </a:cubicBezTo>
                  <a:cubicBezTo>
                    <a:pt x="49" y="15"/>
                    <a:pt x="48" y="17"/>
                    <a:pt x="46" y="19"/>
                  </a:cubicBezTo>
                  <a:cubicBezTo>
                    <a:pt x="43" y="24"/>
                    <a:pt x="38" y="30"/>
                    <a:pt x="33" y="35"/>
                  </a:cubicBezTo>
                  <a:cubicBezTo>
                    <a:pt x="30" y="38"/>
                    <a:pt x="25" y="42"/>
                    <a:pt x="21" y="45"/>
                  </a:cubicBezTo>
                  <a:cubicBezTo>
                    <a:pt x="18" y="47"/>
                    <a:pt x="15" y="49"/>
                    <a:pt x="13" y="51"/>
                  </a:cubicBezTo>
                  <a:cubicBezTo>
                    <a:pt x="12" y="52"/>
                    <a:pt x="12" y="52"/>
                    <a:pt x="13" y="52"/>
                  </a:cubicBezTo>
                  <a:cubicBezTo>
                    <a:pt x="16" y="52"/>
                    <a:pt x="18" y="52"/>
                    <a:pt x="21" y="52"/>
                  </a:cubicBezTo>
                  <a:cubicBezTo>
                    <a:pt x="24" y="52"/>
                    <a:pt x="27" y="51"/>
                    <a:pt x="30" y="51"/>
                  </a:cubicBezTo>
                  <a:cubicBezTo>
                    <a:pt x="34" y="49"/>
                    <a:pt x="40" y="47"/>
                    <a:pt x="4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3" name="组合 2052"/>
          <p:cNvGrpSpPr/>
          <p:nvPr/>
        </p:nvGrpSpPr>
        <p:grpSpPr>
          <a:xfrm>
            <a:off x="6979084" y="2378504"/>
            <a:ext cx="425396" cy="484975"/>
            <a:chOff x="6966138" y="2336801"/>
            <a:chExt cx="566738" cy="646113"/>
          </a:xfrm>
          <a:solidFill>
            <a:schemeClr val="tx1"/>
          </a:solidFill>
        </p:grpSpPr>
        <p:sp>
          <p:nvSpPr>
            <p:cNvPr id="266" name="Freeform 217"/>
            <p:cNvSpPr>
              <a:spLocks noEditPoints="1"/>
            </p:cNvSpPr>
            <p:nvPr/>
          </p:nvSpPr>
          <p:spPr bwMode="auto">
            <a:xfrm>
              <a:off x="7191563" y="2633664"/>
              <a:ext cx="115888" cy="333375"/>
            </a:xfrm>
            <a:custGeom>
              <a:avLst/>
              <a:gdLst>
                <a:gd name="T0" fmla="*/ 11 w 31"/>
                <a:gd name="T1" fmla="*/ 1 h 89"/>
                <a:gd name="T2" fmla="*/ 6 w 31"/>
                <a:gd name="T3" fmla="*/ 1 h 89"/>
                <a:gd name="T4" fmla="*/ 6 w 31"/>
                <a:gd name="T5" fmla="*/ 6 h 89"/>
                <a:gd name="T6" fmla="*/ 20 w 31"/>
                <a:gd name="T7" fmla="*/ 25 h 89"/>
                <a:gd name="T8" fmla="*/ 24 w 31"/>
                <a:gd name="T9" fmla="*/ 50 h 89"/>
                <a:gd name="T10" fmla="*/ 31 w 31"/>
                <a:gd name="T11" fmla="*/ 45 h 89"/>
                <a:gd name="T12" fmla="*/ 26 w 31"/>
                <a:gd name="T13" fmla="*/ 22 h 89"/>
                <a:gd name="T14" fmla="*/ 11 w 31"/>
                <a:gd name="T15" fmla="*/ 1 h 89"/>
                <a:gd name="T16" fmla="*/ 0 w 31"/>
                <a:gd name="T17" fmla="*/ 89 h 89"/>
                <a:gd name="T18" fmla="*/ 0 w 31"/>
                <a:gd name="T19" fmla="*/ 89 h 89"/>
                <a:gd name="T20" fmla="*/ 0 w 31"/>
                <a:gd name="T21" fmla="*/ 89 h 89"/>
                <a:gd name="T22" fmla="*/ 0 w 31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89">
                  <a:moveTo>
                    <a:pt x="11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5" y="2"/>
                    <a:pt x="5" y="5"/>
                    <a:pt x="6" y="6"/>
                  </a:cubicBezTo>
                  <a:cubicBezTo>
                    <a:pt x="12" y="11"/>
                    <a:pt x="17" y="18"/>
                    <a:pt x="20" y="25"/>
                  </a:cubicBezTo>
                  <a:cubicBezTo>
                    <a:pt x="24" y="33"/>
                    <a:pt x="25" y="41"/>
                    <a:pt x="24" y="50"/>
                  </a:cubicBezTo>
                  <a:cubicBezTo>
                    <a:pt x="27" y="48"/>
                    <a:pt x="29" y="46"/>
                    <a:pt x="31" y="45"/>
                  </a:cubicBezTo>
                  <a:cubicBezTo>
                    <a:pt x="31" y="37"/>
                    <a:pt x="29" y="29"/>
                    <a:pt x="26" y="22"/>
                  </a:cubicBezTo>
                  <a:cubicBezTo>
                    <a:pt x="23" y="14"/>
                    <a:pt x="18" y="7"/>
                    <a:pt x="11" y="1"/>
                  </a:cubicBezTo>
                  <a:close/>
                  <a:moveTo>
                    <a:pt x="0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18"/>
            <p:cNvSpPr/>
            <p:nvPr/>
          </p:nvSpPr>
          <p:spPr bwMode="auto">
            <a:xfrm>
              <a:off x="7183626" y="2752726"/>
              <a:ext cx="342900" cy="214313"/>
            </a:xfrm>
            <a:custGeom>
              <a:avLst/>
              <a:gdLst>
                <a:gd name="T0" fmla="*/ 3 w 91"/>
                <a:gd name="T1" fmla="*/ 50 h 57"/>
                <a:gd name="T2" fmla="*/ 1 w 91"/>
                <a:gd name="T3" fmla="*/ 54 h 57"/>
                <a:gd name="T4" fmla="*/ 5 w 91"/>
                <a:gd name="T5" fmla="*/ 57 h 57"/>
                <a:gd name="T6" fmla="*/ 49 w 91"/>
                <a:gd name="T7" fmla="*/ 40 h 57"/>
                <a:gd name="T8" fmla="*/ 90 w 91"/>
                <a:gd name="T9" fmla="*/ 6 h 57"/>
                <a:gd name="T10" fmla="*/ 90 w 91"/>
                <a:gd name="T11" fmla="*/ 1 h 57"/>
                <a:gd name="T12" fmla="*/ 85 w 91"/>
                <a:gd name="T13" fmla="*/ 1 h 57"/>
                <a:gd name="T14" fmla="*/ 45 w 91"/>
                <a:gd name="T15" fmla="*/ 34 h 57"/>
                <a:gd name="T16" fmla="*/ 3 w 91"/>
                <a:gd name="T1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7">
                  <a:moveTo>
                    <a:pt x="3" y="50"/>
                  </a:moveTo>
                  <a:cubicBezTo>
                    <a:pt x="1" y="51"/>
                    <a:pt x="0" y="52"/>
                    <a:pt x="1" y="54"/>
                  </a:cubicBezTo>
                  <a:cubicBezTo>
                    <a:pt x="1" y="56"/>
                    <a:pt x="3" y="57"/>
                    <a:pt x="5" y="57"/>
                  </a:cubicBezTo>
                  <a:cubicBezTo>
                    <a:pt x="22" y="52"/>
                    <a:pt x="35" y="47"/>
                    <a:pt x="49" y="40"/>
                  </a:cubicBezTo>
                  <a:cubicBezTo>
                    <a:pt x="62" y="32"/>
                    <a:pt x="74" y="21"/>
                    <a:pt x="90" y="6"/>
                  </a:cubicBezTo>
                  <a:cubicBezTo>
                    <a:pt x="91" y="4"/>
                    <a:pt x="91" y="2"/>
                    <a:pt x="90" y="1"/>
                  </a:cubicBezTo>
                  <a:cubicBezTo>
                    <a:pt x="89" y="0"/>
                    <a:pt x="87" y="0"/>
                    <a:pt x="85" y="1"/>
                  </a:cubicBezTo>
                  <a:cubicBezTo>
                    <a:pt x="70" y="16"/>
                    <a:pt x="58" y="26"/>
                    <a:pt x="45" y="34"/>
                  </a:cubicBezTo>
                  <a:cubicBezTo>
                    <a:pt x="33" y="41"/>
                    <a:pt x="20" y="46"/>
                    <a:pt x="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19"/>
            <p:cNvSpPr>
              <a:spLocks noEditPoints="1"/>
            </p:cNvSpPr>
            <p:nvPr/>
          </p:nvSpPr>
          <p:spPr bwMode="auto">
            <a:xfrm>
              <a:off x="7180451" y="2749551"/>
              <a:ext cx="352425" cy="233363"/>
            </a:xfrm>
            <a:custGeom>
              <a:avLst/>
              <a:gdLst>
                <a:gd name="T0" fmla="*/ 93 w 94"/>
                <a:gd name="T1" fmla="*/ 5 h 62"/>
                <a:gd name="T2" fmla="*/ 62 w 94"/>
                <a:gd name="T3" fmla="*/ 53 h 62"/>
                <a:gd name="T4" fmla="*/ 3 w 94"/>
                <a:gd name="T5" fmla="*/ 58 h 62"/>
                <a:gd name="T6" fmla="*/ 3 w 94"/>
                <a:gd name="T7" fmla="*/ 58 h 62"/>
                <a:gd name="T8" fmla="*/ 0 w 94"/>
                <a:gd name="T9" fmla="*/ 55 h 62"/>
                <a:gd name="T10" fmla="*/ 1 w 94"/>
                <a:gd name="T11" fmla="*/ 53 h 62"/>
                <a:gd name="T12" fmla="*/ 35 w 94"/>
                <a:gd name="T13" fmla="*/ 13 h 62"/>
                <a:gd name="T14" fmla="*/ 90 w 94"/>
                <a:gd name="T15" fmla="*/ 0 h 62"/>
                <a:gd name="T16" fmla="*/ 90 w 94"/>
                <a:gd name="T17" fmla="*/ 0 h 62"/>
                <a:gd name="T18" fmla="*/ 94 w 94"/>
                <a:gd name="T19" fmla="*/ 3 h 62"/>
                <a:gd name="T20" fmla="*/ 93 w 94"/>
                <a:gd name="T21" fmla="*/ 5 h 62"/>
                <a:gd name="T22" fmla="*/ 59 w 94"/>
                <a:gd name="T23" fmla="*/ 47 h 62"/>
                <a:gd name="T24" fmla="*/ 85 w 94"/>
                <a:gd name="T25" fmla="*/ 7 h 62"/>
                <a:gd name="T26" fmla="*/ 39 w 94"/>
                <a:gd name="T27" fmla="*/ 19 h 62"/>
                <a:gd name="T28" fmla="*/ 9 w 94"/>
                <a:gd name="T29" fmla="*/ 52 h 62"/>
                <a:gd name="T30" fmla="*/ 59 w 94"/>
                <a:gd name="T31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2">
                  <a:moveTo>
                    <a:pt x="93" y="5"/>
                  </a:moveTo>
                  <a:cubicBezTo>
                    <a:pt x="86" y="29"/>
                    <a:pt x="76" y="44"/>
                    <a:pt x="62" y="53"/>
                  </a:cubicBezTo>
                  <a:cubicBezTo>
                    <a:pt x="48" y="61"/>
                    <a:pt x="29" y="62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8"/>
                    <a:pt x="0" y="56"/>
                    <a:pt x="0" y="55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12" y="34"/>
                    <a:pt x="22" y="21"/>
                    <a:pt x="35" y="13"/>
                  </a:cubicBezTo>
                  <a:cubicBezTo>
                    <a:pt x="49" y="5"/>
                    <a:pt x="65" y="1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2" y="0"/>
                    <a:pt x="93" y="1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lose/>
                  <a:moveTo>
                    <a:pt x="59" y="47"/>
                  </a:moveTo>
                  <a:cubicBezTo>
                    <a:pt x="70" y="40"/>
                    <a:pt x="79" y="27"/>
                    <a:pt x="85" y="7"/>
                  </a:cubicBezTo>
                  <a:cubicBezTo>
                    <a:pt x="65" y="8"/>
                    <a:pt x="50" y="12"/>
                    <a:pt x="39" y="19"/>
                  </a:cubicBezTo>
                  <a:cubicBezTo>
                    <a:pt x="28" y="26"/>
                    <a:pt x="19" y="36"/>
                    <a:pt x="9" y="52"/>
                  </a:cubicBezTo>
                  <a:cubicBezTo>
                    <a:pt x="31" y="55"/>
                    <a:pt x="47" y="54"/>
                    <a:pt x="5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0"/>
            <p:cNvSpPr/>
            <p:nvPr/>
          </p:nvSpPr>
          <p:spPr bwMode="auto">
            <a:xfrm>
              <a:off x="7142351" y="2336801"/>
              <a:ext cx="117475" cy="168275"/>
            </a:xfrm>
            <a:custGeom>
              <a:avLst/>
              <a:gdLst>
                <a:gd name="T0" fmla="*/ 15 w 31"/>
                <a:gd name="T1" fmla="*/ 6 h 45"/>
                <a:gd name="T2" fmla="*/ 7 w 31"/>
                <a:gd name="T3" fmla="*/ 18 h 45"/>
                <a:gd name="T4" fmla="*/ 12 w 31"/>
                <a:gd name="T5" fmla="*/ 40 h 45"/>
                <a:gd name="T6" fmla="*/ 13 w 31"/>
                <a:gd name="T7" fmla="*/ 43 h 45"/>
                <a:gd name="T8" fmla="*/ 6 w 31"/>
                <a:gd name="T9" fmla="*/ 45 h 45"/>
                <a:gd name="T10" fmla="*/ 5 w 31"/>
                <a:gd name="T11" fmla="*/ 42 h 45"/>
                <a:gd name="T12" fmla="*/ 0 w 31"/>
                <a:gd name="T13" fmla="*/ 18 h 45"/>
                <a:gd name="T14" fmla="*/ 15 w 31"/>
                <a:gd name="T15" fmla="*/ 0 h 45"/>
                <a:gd name="T16" fmla="*/ 31 w 31"/>
                <a:gd name="T17" fmla="*/ 18 h 45"/>
                <a:gd name="T18" fmla="*/ 25 w 31"/>
                <a:gd name="T19" fmla="*/ 42 h 45"/>
                <a:gd name="T20" fmla="*/ 24 w 31"/>
                <a:gd name="T21" fmla="*/ 45 h 45"/>
                <a:gd name="T22" fmla="*/ 18 w 31"/>
                <a:gd name="T23" fmla="*/ 43 h 45"/>
                <a:gd name="T24" fmla="*/ 19 w 31"/>
                <a:gd name="T25" fmla="*/ 40 h 45"/>
                <a:gd name="T26" fmla="*/ 24 w 31"/>
                <a:gd name="T27" fmla="*/ 18 h 45"/>
                <a:gd name="T28" fmla="*/ 15 w 31"/>
                <a:gd name="T2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5">
                  <a:moveTo>
                    <a:pt x="15" y="6"/>
                  </a:moveTo>
                  <a:cubicBezTo>
                    <a:pt x="10" y="6"/>
                    <a:pt x="7" y="13"/>
                    <a:pt x="7" y="18"/>
                  </a:cubicBezTo>
                  <a:cubicBezTo>
                    <a:pt x="7" y="21"/>
                    <a:pt x="9" y="32"/>
                    <a:pt x="12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1" y="43"/>
                    <a:pt x="8" y="44"/>
                    <a:pt x="6" y="45"/>
                  </a:cubicBezTo>
                  <a:cubicBezTo>
                    <a:pt x="6" y="44"/>
                    <a:pt x="6" y="43"/>
                    <a:pt x="5" y="42"/>
                  </a:cubicBezTo>
                  <a:cubicBezTo>
                    <a:pt x="2" y="33"/>
                    <a:pt x="0" y="22"/>
                    <a:pt x="0" y="18"/>
                  </a:cubicBezTo>
                  <a:cubicBezTo>
                    <a:pt x="0" y="9"/>
                    <a:pt x="6" y="0"/>
                    <a:pt x="15" y="0"/>
                  </a:cubicBezTo>
                  <a:cubicBezTo>
                    <a:pt x="25" y="0"/>
                    <a:pt x="31" y="9"/>
                    <a:pt x="31" y="18"/>
                  </a:cubicBezTo>
                  <a:cubicBezTo>
                    <a:pt x="31" y="22"/>
                    <a:pt x="28" y="33"/>
                    <a:pt x="25" y="42"/>
                  </a:cubicBezTo>
                  <a:cubicBezTo>
                    <a:pt x="25" y="43"/>
                    <a:pt x="25" y="44"/>
                    <a:pt x="24" y="45"/>
                  </a:cubicBezTo>
                  <a:cubicBezTo>
                    <a:pt x="22" y="44"/>
                    <a:pt x="20" y="43"/>
                    <a:pt x="18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32"/>
                    <a:pt x="24" y="21"/>
                    <a:pt x="24" y="18"/>
                  </a:cubicBezTo>
                  <a:cubicBezTo>
                    <a:pt x="24" y="13"/>
                    <a:pt x="21" y="6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21"/>
            <p:cNvSpPr/>
            <p:nvPr/>
          </p:nvSpPr>
          <p:spPr bwMode="auto">
            <a:xfrm>
              <a:off x="7142351" y="2633664"/>
              <a:ext cx="117475" cy="173038"/>
            </a:xfrm>
            <a:custGeom>
              <a:avLst/>
              <a:gdLst>
                <a:gd name="T0" fmla="*/ 15 w 31"/>
                <a:gd name="T1" fmla="*/ 39 h 46"/>
                <a:gd name="T2" fmla="*/ 7 w 31"/>
                <a:gd name="T3" fmla="*/ 28 h 46"/>
                <a:gd name="T4" fmla="*/ 12 w 31"/>
                <a:gd name="T5" fmla="*/ 6 h 46"/>
                <a:gd name="T6" fmla="*/ 13 w 31"/>
                <a:gd name="T7" fmla="*/ 2 h 46"/>
                <a:gd name="T8" fmla="*/ 7 w 31"/>
                <a:gd name="T9" fmla="*/ 0 h 46"/>
                <a:gd name="T10" fmla="*/ 5 w 31"/>
                <a:gd name="T11" fmla="*/ 3 h 46"/>
                <a:gd name="T12" fmla="*/ 0 w 31"/>
                <a:gd name="T13" fmla="*/ 28 h 46"/>
                <a:gd name="T14" fmla="*/ 15 w 31"/>
                <a:gd name="T15" fmla="*/ 46 h 46"/>
                <a:gd name="T16" fmla="*/ 31 w 31"/>
                <a:gd name="T17" fmla="*/ 28 h 46"/>
                <a:gd name="T18" fmla="*/ 25 w 31"/>
                <a:gd name="T19" fmla="*/ 3 h 46"/>
                <a:gd name="T20" fmla="*/ 24 w 31"/>
                <a:gd name="T21" fmla="*/ 0 h 46"/>
                <a:gd name="T22" fmla="*/ 18 w 31"/>
                <a:gd name="T23" fmla="*/ 2 h 46"/>
                <a:gd name="T24" fmla="*/ 19 w 31"/>
                <a:gd name="T25" fmla="*/ 6 h 46"/>
                <a:gd name="T26" fmla="*/ 24 w 31"/>
                <a:gd name="T27" fmla="*/ 28 h 46"/>
                <a:gd name="T28" fmla="*/ 15 w 31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6">
                  <a:moveTo>
                    <a:pt x="15" y="39"/>
                  </a:moveTo>
                  <a:cubicBezTo>
                    <a:pt x="10" y="39"/>
                    <a:pt x="7" y="32"/>
                    <a:pt x="7" y="28"/>
                  </a:cubicBezTo>
                  <a:cubicBezTo>
                    <a:pt x="7" y="24"/>
                    <a:pt x="9" y="14"/>
                    <a:pt x="12" y="6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1" y="2"/>
                    <a:pt x="9" y="1"/>
                    <a:pt x="7" y="0"/>
                  </a:cubicBezTo>
                  <a:cubicBezTo>
                    <a:pt x="6" y="1"/>
                    <a:pt x="6" y="2"/>
                    <a:pt x="5" y="3"/>
                  </a:cubicBezTo>
                  <a:cubicBezTo>
                    <a:pt x="2" y="12"/>
                    <a:pt x="0" y="23"/>
                    <a:pt x="0" y="28"/>
                  </a:cubicBezTo>
                  <a:cubicBezTo>
                    <a:pt x="0" y="36"/>
                    <a:pt x="6" y="46"/>
                    <a:pt x="15" y="46"/>
                  </a:cubicBezTo>
                  <a:cubicBezTo>
                    <a:pt x="25" y="46"/>
                    <a:pt x="31" y="36"/>
                    <a:pt x="31" y="28"/>
                  </a:cubicBezTo>
                  <a:cubicBezTo>
                    <a:pt x="31" y="23"/>
                    <a:pt x="28" y="12"/>
                    <a:pt x="25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2" y="1"/>
                    <a:pt x="20" y="2"/>
                    <a:pt x="18" y="2"/>
                  </a:cubicBezTo>
                  <a:cubicBezTo>
                    <a:pt x="18" y="3"/>
                    <a:pt x="18" y="4"/>
                    <a:pt x="19" y="6"/>
                  </a:cubicBezTo>
                  <a:cubicBezTo>
                    <a:pt x="22" y="14"/>
                    <a:pt x="24" y="24"/>
                    <a:pt x="24" y="28"/>
                  </a:cubicBezTo>
                  <a:cubicBezTo>
                    <a:pt x="24" y="32"/>
                    <a:pt x="21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22"/>
            <p:cNvSpPr/>
            <p:nvPr/>
          </p:nvSpPr>
          <p:spPr bwMode="auto">
            <a:xfrm>
              <a:off x="7266176" y="2513014"/>
              <a:ext cx="169863" cy="115888"/>
            </a:xfrm>
            <a:custGeom>
              <a:avLst/>
              <a:gdLst>
                <a:gd name="T0" fmla="*/ 38 w 45"/>
                <a:gd name="T1" fmla="*/ 15 h 31"/>
                <a:gd name="T2" fmla="*/ 27 w 45"/>
                <a:gd name="T3" fmla="*/ 6 h 31"/>
                <a:gd name="T4" fmla="*/ 5 w 45"/>
                <a:gd name="T5" fmla="*/ 12 h 31"/>
                <a:gd name="T6" fmla="*/ 2 w 45"/>
                <a:gd name="T7" fmla="*/ 13 h 31"/>
                <a:gd name="T8" fmla="*/ 0 w 45"/>
                <a:gd name="T9" fmla="*/ 6 h 31"/>
                <a:gd name="T10" fmla="*/ 2 w 45"/>
                <a:gd name="T11" fmla="*/ 5 h 31"/>
                <a:gd name="T12" fmla="*/ 27 w 45"/>
                <a:gd name="T13" fmla="*/ 0 h 31"/>
                <a:gd name="T14" fmla="*/ 45 w 45"/>
                <a:gd name="T15" fmla="*/ 15 h 31"/>
                <a:gd name="T16" fmla="*/ 27 w 45"/>
                <a:gd name="T17" fmla="*/ 31 h 31"/>
                <a:gd name="T18" fmla="*/ 2 w 45"/>
                <a:gd name="T19" fmla="*/ 25 h 31"/>
                <a:gd name="T20" fmla="*/ 0 w 45"/>
                <a:gd name="T21" fmla="*/ 24 h 31"/>
                <a:gd name="T22" fmla="*/ 2 w 45"/>
                <a:gd name="T23" fmla="*/ 18 h 31"/>
                <a:gd name="T24" fmla="*/ 5 w 45"/>
                <a:gd name="T25" fmla="*/ 19 h 31"/>
                <a:gd name="T26" fmla="*/ 27 w 45"/>
                <a:gd name="T27" fmla="*/ 24 h 31"/>
                <a:gd name="T28" fmla="*/ 38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38" y="15"/>
                  </a:moveTo>
                  <a:cubicBezTo>
                    <a:pt x="38" y="10"/>
                    <a:pt x="31" y="6"/>
                    <a:pt x="27" y="6"/>
                  </a:cubicBezTo>
                  <a:cubicBezTo>
                    <a:pt x="23" y="6"/>
                    <a:pt x="13" y="9"/>
                    <a:pt x="5" y="12"/>
                  </a:cubicBezTo>
                  <a:cubicBezTo>
                    <a:pt x="4" y="12"/>
                    <a:pt x="3" y="12"/>
                    <a:pt x="2" y="13"/>
                  </a:cubicBezTo>
                  <a:cubicBezTo>
                    <a:pt x="2" y="10"/>
                    <a:pt x="1" y="8"/>
                    <a:pt x="0" y="6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11" y="2"/>
                    <a:pt x="23" y="0"/>
                    <a:pt x="27" y="0"/>
                  </a:cubicBezTo>
                  <a:cubicBezTo>
                    <a:pt x="35" y="0"/>
                    <a:pt x="45" y="6"/>
                    <a:pt x="45" y="15"/>
                  </a:cubicBezTo>
                  <a:cubicBezTo>
                    <a:pt x="45" y="24"/>
                    <a:pt x="35" y="31"/>
                    <a:pt x="27" y="31"/>
                  </a:cubicBezTo>
                  <a:cubicBezTo>
                    <a:pt x="23" y="31"/>
                    <a:pt x="11" y="28"/>
                    <a:pt x="2" y="25"/>
                  </a:cubicBezTo>
                  <a:cubicBezTo>
                    <a:pt x="2" y="25"/>
                    <a:pt x="1" y="24"/>
                    <a:pt x="0" y="24"/>
                  </a:cubicBezTo>
                  <a:cubicBezTo>
                    <a:pt x="1" y="22"/>
                    <a:pt x="1" y="20"/>
                    <a:pt x="2" y="18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13" y="21"/>
                    <a:pt x="23" y="24"/>
                    <a:pt x="27" y="24"/>
                  </a:cubicBezTo>
                  <a:cubicBezTo>
                    <a:pt x="31" y="24"/>
                    <a:pt x="38" y="20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23"/>
            <p:cNvSpPr/>
            <p:nvPr/>
          </p:nvSpPr>
          <p:spPr bwMode="auto">
            <a:xfrm>
              <a:off x="6966138" y="2513014"/>
              <a:ext cx="169863" cy="115888"/>
            </a:xfrm>
            <a:custGeom>
              <a:avLst/>
              <a:gdLst>
                <a:gd name="T0" fmla="*/ 7 w 45"/>
                <a:gd name="T1" fmla="*/ 15 h 31"/>
                <a:gd name="T2" fmla="*/ 18 w 45"/>
                <a:gd name="T3" fmla="*/ 6 h 31"/>
                <a:gd name="T4" fmla="*/ 40 w 45"/>
                <a:gd name="T5" fmla="*/ 12 h 31"/>
                <a:gd name="T6" fmla="*/ 43 w 45"/>
                <a:gd name="T7" fmla="*/ 13 h 31"/>
                <a:gd name="T8" fmla="*/ 45 w 45"/>
                <a:gd name="T9" fmla="*/ 6 h 31"/>
                <a:gd name="T10" fmla="*/ 42 w 45"/>
                <a:gd name="T11" fmla="*/ 5 h 31"/>
                <a:gd name="T12" fmla="*/ 18 w 45"/>
                <a:gd name="T13" fmla="*/ 0 h 31"/>
                <a:gd name="T14" fmla="*/ 0 w 45"/>
                <a:gd name="T15" fmla="*/ 15 h 31"/>
                <a:gd name="T16" fmla="*/ 18 w 45"/>
                <a:gd name="T17" fmla="*/ 31 h 31"/>
                <a:gd name="T18" fmla="*/ 42 w 45"/>
                <a:gd name="T19" fmla="*/ 25 h 31"/>
                <a:gd name="T20" fmla="*/ 45 w 45"/>
                <a:gd name="T21" fmla="*/ 24 h 31"/>
                <a:gd name="T22" fmla="*/ 43 w 45"/>
                <a:gd name="T23" fmla="*/ 18 h 31"/>
                <a:gd name="T24" fmla="*/ 40 w 45"/>
                <a:gd name="T25" fmla="*/ 19 h 31"/>
                <a:gd name="T26" fmla="*/ 18 w 45"/>
                <a:gd name="T27" fmla="*/ 24 h 31"/>
                <a:gd name="T28" fmla="*/ 7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7" y="15"/>
                  </a:moveTo>
                  <a:cubicBezTo>
                    <a:pt x="7" y="10"/>
                    <a:pt x="13" y="6"/>
                    <a:pt x="18" y="6"/>
                  </a:cubicBezTo>
                  <a:cubicBezTo>
                    <a:pt x="22" y="6"/>
                    <a:pt x="32" y="9"/>
                    <a:pt x="40" y="12"/>
                  </a:cubicBezTo>
                  <a:cubicBezTo>
                    <a:pt x="41" y="12"/>
                    <a:pt x="42" y="12"/>
                    <a:pt x="43" y="13"/>
                  </a:cubicBezTo>
                  <a:cubicBezTo>
                    <a:pt x="43" y="10"/>
                    <a:pt x="44" y="8"/>
                    <a:pt x="45" y="6"/>
                  </a:cubicBezTo>
                  <a:cubicBezTo>
                    <a:pt x="44" y="6"/>
                    <a:pt x="43" y="6"/>
                    <a:pt x="42" y="5"/>
                  </a:cubicBezTo>
                  <a:cubicBezTo>
                    <a:pt x="33" y="2"/>
                    <a:pt x="22" y="0"/>
                    <a:pt x="18" y="0"/>
                  </a:cubicBezTo>
                  <a:cubicBezTo>
                    <a:pt x="9" y="0"/>
                    <a:pt x="0" y="6"/>
                    <a:pt x="0" y="15"/>
                  </a:cubicBezTo>
                  <a:cubicBezTo>
                    <a:pt x="0" y="24"/>
                    <a:pt x="9" y="31"/>
                    <a:pt x="18" y="31"/>
                  </a:cubicBezTo>
                  <a:cubicBezTo>
                    <a:pt x="22" y="31"/>
                    <a:pt x="33" y="28"/>
                    <a:pt x="42" y="25"/>
                  </a:cubicBezTo>
                  <a:cubicBezTo>
                    <a:pt x="43" y="25"/>
                    <a:pt x="44" y="24"/>
                    <a:pt x="45" y="24"/>
                  </a:cubicBezTo>
                  <a:cubicBezTo>
                    <a:pt x="44" y="22"/>
                    <a:pt x="43" y="20"/>
                    <a:pt x="43" y="18"/>
                  </a:cubicBezTo>
                  <a:cubicBezTo>
                    <a:pt x="42" y="18"/>
                    <a:pt x="41" y="18"/>
                    <a:pt x="40" y="19"/>
                  </a:cubicBezTo>
                  <a:cubicBezTo>
                    <a:pt x="32" y="21"/>
                    <a:pt x="22" y="24"/>
                    <a:pt x="18" y="24"/>
                  </a:cubicBezTo>
                  <a:cubicBezTo>
                    <a:pt x="13" y="24"/>
                    <a:pt x="7" y="20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24"/>
            <p:cNvSpPr/>
            <p:nvPr/>
          </p:nvSpPr>
          <p:spPr bwMode="auto">
            <a:xfrm>
              <a:off x="7221726" y="2378076"/>
              <a:ext cx="169863" cy="168275"/>
            </a:xfrm>
            <a:custGeom>
              <a:avLst/>
              <a:gdLst>
                <a:gd name="T0" fmla="*/ 34 w 45"/>
                <a:gd name="T1" fmla="*/ 12 h 45"/>
                <a:gd name="T2" fmla="*/ 20 w 45"/>
                <a:gd name="T3" fmla="*/ 14 h 45"/>
                <a:gd name="T4" fmla="*/ 8 w 45"/>
                <a:gd name="T5" fmla="*/ 33 h 45"/>
                <a:gd name="T6" fmla="*/ 6 w 45"/>
                <a:gd name="T7" fmla="*/ 36 h 45"/>
                <a:gd name="T8" fmla="*/ 0 w 45"/>
                <a:gd name="T9" fmla="*/ 32 h 45"/>
                <a:gd name="T10" fmla="*/ 2 w 45"/>
                <a:gd name="T11" fmla="*/ 30 h 45"/>
                <a:gd name="T12" fmla="*/ 15 w 45"/>
                <a:gd name="T13" fmla="*/ 9 h 45"/>
                <a:gd name="T14" fmla="*/ 39 w 45"/>
                <a:gd name="T15" fmla="*/ 7 h 45"/>
                <a:gd name="T16" fmla="*/ 37 w 45"/>
                <a:gd name="T17" fmla="*/ 31 h 45"/>
                <a:gd name="T18" fmla="*/ 16 w 45"/>
                <a:gd name="T19" fmla="*/ 44 h 45"/>
                <a:gd name="T20" fmla="*/ 13 w 45"/>
                <a:gd name="T21" fmla="*/ 45 h 45"/>
                <a:gd name="T22" fmla="*/ 10 w 45"/>
                <a:gd name="T23" fmla="*/ 39 h 45"/>
                <a:gd name="T24" fmla="*/ 13 w 45"/>
                <a:gd name="T25" fmla="*/ 38 h 45"/>
                <a:gd name="T26" fmla="*/ 32 w 45"/>
                <a:gd name="T27" fmla="*/ 26 h 45"/>
                <a:gd name="T28" fmla="*/ 34 w 45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12"/>
                  </a:moveTo>
                  <a:cubicBezTo>
                    <a:pt x="30" y="8"/>
                    <a:pt x="23" y="10"/>
                    <a:pt x="20" y="14"/>
                  </a:cubicBezTo>
                  <a:cubicBezTo>
                    <a:pt x="17" y="16"/>
                    <a:pt x="12" y="25"/>
                    <a:pt x="8" y="33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4"/>
                    <a:pt x="3" y="33"/>
                    <a:pt x="0" y="32"/>
                  </a:cubicBezTo>
                  <a:cubicBezTo>
                    <a:pt x="1" y="32"/>
                    <a:pt x="1" y="31"/>
                    <a:pt x="2" y="30"/>
                  </a:cubicBezTo>
                  <a:cubicBezTo>
                    <a:pt x="6" y="21"/>
                    <a:pt x="12" y="12"/>
                    <a:pt x="15" y="9"/>
                  </a:cubicBezTo>
                  <a:cubicBezTo>
                    <a:pt x="21" y="3"/>
                    <a:pt x="32" y="0"/>
                    <a:pt x="39" y="7"/>
                  </a:cubicBezTo>
                  <a:cubicBezTo>
                    <a:pt x="45" y="13"/>
                    <a:pt x="43" y="25"/>
                    <a:pt x="37" y="31"/>
                  </a:cubicBezTo>
                  <a:cubicBezTo>
                    <a:pt x="34" y="34"/>
                    <a:pt x="24" y="40"/>
                    <a:pt x="16" y="44"/>
                  </a:cubicBezTo>
                  <a:cubicBezTo>
                    <a:pt x="15" y="44"/>
                    <a:pt x="14" y="45"/>
                    <a:pt x="13" y="45"/>
                  </a:cubicBezTo>
                  <a:cubicBezTo>
                    <a:pt x="12" y="43"/>
                    <a:pt x="11" y="41"/>
                    <a:pt x="10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34"/>
                    <a:pt x="30" y="29"/>
                    <a:pt x="32" y="26"/>
                  </a:cubicBezTo>
                  <a:cubicBezTo>
                    <a:pt x="35" y="23"/>
                    <a:pt x="38" y="15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25"/>
            <p:cNvSpPr/>
            <p:nvPr/>
          </p:nvSpPr>
          <p:spPr bwMode="auto">
            <a:xfrm>
              <a:off x="7012176" y="2592389"/>
              <a:ext cx="168275" cy="168275"/>
            </a:xfrm>
            <a:custGeom>
              <a:avLst/>
              <a:gdLst>
                <a:gd name="T0" fmla="*/ 11 w 45"/>
                <a:gd name="T1" fmla="*/ 34 h 45"/>
                <a:gd name="T2" fmla="*/ 13 w 45"/>
                <a:gd name="T3" fmla="*/ 19 h 45"/>
                <a:gd name="T4" fmla="*/ 32 w 45"/>
                <a:gd name="T5" fmla="*/ 8 h 45"/>
                <a:gd name="T6" fmla="*/ 35 w 45"/>
                <a:gd name="T7" fmla="*/ 6 h 45"/>
                <a:gd name="T8" fmla="*/ 32 w 45"/>
                <a:gd name="T9" fmla="*/ 0 h 45"/>
                <a:gd name="T10" fmla="*/ 29 w 45"/>
                <a:gd name="T11" fmla="*/ 1 h 45"/>
                <a:gd name="T12" fmla="*/ 8 w 45"/>
                <a:gd name="T13" fmla="*/ 15 h 45"/>
                <a:gd name="T14" fmla="*/ 6 w 45"/>
                <a:gd name="T15" fmla="*/ 39 h 45"/>
                <a:gd name="T16" fmla="*/ 30 w 45"/>
                <a:gd name="T17" fmla="*/ 37 h 45"/>
                <a:gd name="T18" fmla="*/ 43 w 45"/>
                <a:gd name="T19" fmla="*/ 15 h 45"/>
                <a:gd name="T20" fmla="*/ 45 w 45"/>
                <a:gd name="T21" fmla="*/ 13 h 45"/>
                <a:gd name="T22" fmla="*/ 39 w 45"/>
                <a:gd name="T23" fmla="*/ 9 h 45"/>
                <a:gd name="T24" fmla="*/ 37 w 45"/>
                <a:gd name="T25" fmla="*/ 12 h 45"/>
                <a:gd name="T26" fmla="*/ 25 w 45"/>
                <a:gd name="T27" fmla="*/ 32 h 45"/>
                <a:gd name="T28" fmla="*/ 11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11" y="34"/>
                  </a:moveTo>
                  <a:cubicBezTo>
                    <a:pt x="7" y="30"/>
                    <a:pt x="10" y="23"/>
                    <a:pt x="13" y="19"/>
                  </a:cubicBezTo>
                  <a:cubicBezTo>
                    <a:pt x="15" y="17"/>
                    <a:pt x="24" y="11"/>
                    <a:pt x="32" y="8"/>
                  </a:cubicBezTo>
                  <a:cubicBezTo>
                    <a:pt x="33" y="7"/>
                    <a:pt x="34" y="7"/>
                    <a:pt x="35" y="6"/>
                  </a:cubicBezTo>
                  <a:cubicBezTo>
                    <a:pt x="34" y="4"/>
                    <a:pt x="33" y="2"/>
                    <a:pt x="32" y="0"/>
                  </a:cubicBezTo>
                  <a:cubicBezTo>
                    <a:pt x="31" y="1"/>
                    <a:pt x="30" y="1"/>
                    <a:pt x="29" y="1"/>
                  </a:cubicBezTo>
                  <a:cubicBezTo>
                    <a:pt x="21" y="6"/>
                    <a:pt x="11" y="12"/>
                    <a:pt x="8" y="15"/>
                  </a:cubicBezTo>
                  <a:cubicBezTo>
                    <a:pt x="2" y="21"/>
                    <a:pt x="0" y="32"/>
                    <a:pt x="6" y="39"/>
                  </a:cubicBezTo>
                  <a:cubicBezTo>
                    <a:pt x="13" y="45"/>
                    <a:pt x="24" y="43"/>
                    <a:pt x="30" y="37"/>
                  </a:cubicBezTo>
                  <a:cubicBezTo>
                    <a:pt x="33" y="34"/>
                    <a:pt x="39" y="24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2" y="12"/>
                    <a:pt x="40" y="11"/>
                    <a:pt x="39" y="9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3" y="20"/>
                    <a:pt x="28" y="29"/>
                    <a:pt x="25" y="32"/>
                  </a:cubicBezTo>
                  <a:cubicBezTo>
                    <a:pt x="22" y="35"/>
                    <a:pt x="15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26"/>
            <p:cNvSpPr/>
            <p:nvPr/>
          </p:nvSpPr>
          <p:spPr bwMode="auto">
            <a:xfrm>
              <a:off x="7221726" y="2592389"/>
              <a:ext cx="169863" cy="168275"/>
            </a:xfrm>
            <a:custGeom>
              <a:avLst/>
              <a:gdLst>
                <a:gd name="T0" fmla="*/ 34 w 45"/>
                <a:gd name="T1" fmla="*/ 34 h 45"/>
                <a:gd name="T2" fmla="*/ 32 w 45"/>
                <a:gd name="T3" fmla="*/ 19 h 45"/>
                <a:gd name="T4" fmla="*/ 13 w 45"/>
                <a:gd name="T5" fmla="*/ 8 h 45"/>
                <a:gd name="T6" fmla="*/ 10 w 45"/>
                <a:gd name="T7" fmla="*/ 6 h 45"/>
                <a:gd name="T8" fmla="*/ 13 w 45"/>
                <a:gd name="T9" fmla="*/ 0 h 45"/>
                <a:gd name="T10" fmla="*/ 16 w 45"/>
                <a:gd name="T11" fmla="*/ 1 h 45"/>
                <a:gd name="T12" fmla="*/ 37 w 45"/>
                <a:gd name="T13" fmla="*/ 15 h 45"/>
                <a:gd name="T14" fmla="*/ 39 w 45"/>
                <a:gd name="T15" fmla="*/ 39 h 45"/>
                <a:gd name="T16" fmla="*/ 15 w 45"/>
                <a:gd name="T17" fmla="*/ 37 h 45"/>
                <a:gd name="T18" fmla="*/ 2 w 45"/>
                <a:gd name="T19" fmla="*/ 15 h 45"/>
                <a:gd name="T20" fmla="*/ 0 w 45"/>
                <a:gd name="T21" fmla="*/ 13 h 45"/>
                <a:gd name="T22" fmla="*/ 6 w 45"/>
                <a:gd name="T23" fmla="*/ 9 h 45"/>
                <a:gd name="T24" fmla="*/ 8 w 45"/>
                <a:gd name="T25" fmla="*/ 12 h 45"/>
                <a:gd name="T26" fmla="*/ 20 w 45"/>
                <a:gd name="T27" fmla="*/ 32 h 45"/>
                <a:gd name="T28" fmla="*/ 34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34"/>
                  </a:moveTo>
                  <a:cubicBezTo>
                    <a:pt x="38" y="30"/>
                    <a:pt x="35" y="23"/>
                    <a:pt x="32" y="19"/>
                  </a:cubicBezTo>
                  <a:cubicBezTo>
                    <a:pt x="30" y="17"/>
                    <a:pt x="21" y="11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4" y="6"/>
                    <a:pt x="34" y="12"/>
                    <a:pt x="37" y="15"/>
                  </a:cubicBezTo>
                  <a:cubicBezTo>
                    <a:pt x="43" y="21"/>
                    <a:pt x="45" y="32"/>
                    <a:pt x="39" y="39"/>
                  </a:cubicBezTo>
                  <a:cubicBezTo>
                    <a:pt x="32" y="45"/>
                    <a:pt x="21" y="43"/>
                    <a:pt x="15" y="37"/>
                  </a:cubicBezTo>
                  <a:cubicBezTo>
                    <a:pt x="12" y="34"/>
                    <a:pt x="6" y="24"/>
                    <a:pt x="2" y="15"/>
                  </a:cubicBezTo>
                  <a:cubicBezTo>
                    <a:pt x="1" y="14"/>
                    <a:pt x="1" y="13"/>
                    <a:pt x="0" y="13"/>
                  </a:cubicBezTo>
                  <a:cubicBezTo>
                    <a:pt x="2" y="12"/>
                    <a:pt x="4" y="11"/>
                    <a:pt x="6" y="9"/>
                  </a:cubicBezTo>
                  <a:cubicBezTo>
                    <a:pt x="7" y="10"/>
                    <a:pt x="7" y="11"/>
                    <a:pt x="8" y="12"/>
                  </a:cubicBezTo>
                  <a:cubicBezTo>
                    <a:pt x="12" y="20"/>
                    <a:pt x="17" y="29"/>
                    <a:pt x="20" y="32"/>
                  </a:cubicBezTo>
                  <a:cubicBezTo>
                    <a:pt x="23" y="35"/>
                    <a:pt x="30" y="37"/>
                    <a:pt x="3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27"/>
            <p:cNvSpPr/>
            <p:nvPr/>
          </p:nvSpPr>
          <p:spPr bwMode="auto">
            <a:xfrm>
              <a:off x="7012176" y="2378076"/>
              <a:ext cx="165100" cy="168275"/>
            </a:xfrm>
            <a:custGeom>
              <a:avLst/>
              <a:gdLst>
                <a:gd name="T0" fmla="*/ 11 w 44"/>
                <a:gd name="T1" fmla="*/ 12 h 45"/>
                <a:gd name="T2" fmla="*/ 25 w 44"/>
                <a:gd name="T3" fmla="*/ 14 h 45"/>
                <a:gd name="T4" fmla="*/ 37 w 44"/>
                <a:gd name="T5" fmla="*/ 33 h 45"/>
                <a:gd name="T6" fmla="*/ 38 w 44"/>
                <a:gd name="T7" fmla="*/ 36 h 45"/>
                <a:gd name="T8" fmla="*/ 44 w 44"/>
                <a:gd name="T9" fmla="*/ 32 h 45"/>
                <a:gd name="T10" fmla="*/ 43 w 44"/>
                <a:gd name="T11" fmla="*/ 30 h 45"/>
                <a:gd name="T12" fmla="*/ 30 w 44"/>
                <a:gd name="T13" fmla="*/ 9 h 45"/>
                <a:gd name="T14" fmla="*/ 6 w 44"/>
                <a:gd name="T15" fmla="*/ 7 h 45"/>
                <a:gd name="T16" fmla="*/ 8 w 44"/>
                <a:gd name="T17" fmla="*/ 31 h 45"/>
                <a:gd name="T18" fmla="*/ 29 w 44"/>
                <a:gd name="T19" fmla="*/ 44 h 45"/>
                <a:gd name="T20" fmla="*/ 32 w 44"/>
                <a:gd name="T21" fmla="*/ 45 h 45"/>
                <a:gd name="T22" fmla="*/ 35 w 44"/>
                <a:gd name="T23" fmla="*/ 39 h 45"/>
                <a:gd name="T24" fmla="*/ 32 w 44"/>
                <a:gd name="T25" fmla="*/ 38 h 45"/>
                <a:gd name="T26" fmla="*/ 13 w 44"/>
                <a:gd name="T27" fmla="*/ 26 h 45"/>
                <a:gd name="T28" fmla="*/ 11 w 44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12"/>
                  </a:moveTo>
                  <a:cubicBezTo>
                    <a:pt x="15" y="8"/>
                    <a:pt x="22" y="10"/>
                    <a:pt x="25" y="14"/>
                  </a:cubicBezTo>
                  <a:cubicBezTo>
                    <a:pt x="28" y="16"/>
                    <a:pt x="33" y="25"/>
                    <a:pt x="37" y="3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4"/>
                    <a:pt x="42" y="33"/>
                    <a:pt x="44" y="32"/>
                  </a:cubicBezTo>
                  <a:cubicBezTo>
                    <a:pt x="44" y="32"/>
                    <a:pt x="44" y="31"/>
                    <a:pt x="43" y="30"/>
                  </a:cubicBezTo>
                  <a:cubicBezTo>
                    <a:pt x="39" y="21"/>
                    <a:pt x="33" y="12"/>
                    <a:pt x="30" y="9"/>
                  </a:cubicBezTo>
                  <a:cubicBezTo>
                    <a:pt x="24" y="3"/>
                    <a:pt x="13" y="0"/>
                    <a:pt x="6" y="7"/>
                  </a:cubicBezTo>
                  <a:cubicBezTo>
                    <a:pt x="0" y="13"/>
                    <a:pt x="2" y="25"/>
                    <a:pt x="8" y="31"/>
                  </a:cubicBezTo>
                  <a:cubicBezTo>
                    <a:pt x="11" y="34"/>
                    <a:pt x="21" y="40"/>
                    <a:pt x="29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2" y="43"/>
                    <a:pt x="33" y="41"/>
                    <a:pt x="35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4" y="34"/>
                    <a:pt x="15" y="29"/>
                    <a:pt x="13" y="26"/>
                  </a:cubicBezTo>
                  <a:cubicBezTo>
                    <a:pt x="10" y="23"/>
                    <a:pt x="7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28"/>
            <p:cNvSpPr>
              <a:spLocks noEditPoints="1"/>
            </p:cNvSpPr>
            <p:nvPr/>
          </p:nvSpPr>
          <p:spPr bwMode="auto">
            <a:xfrm>
              <a:off x="7128063" y="2493964"/>
              <a:ext cx="146050" cy="146050"/>
            </a:xfrm>
            <a:custGeom>
              <a:avLst/>
              <a:gdLst>
                <a:gd name="T0" fmla="*/ 19 w 39"/>
                <a:gd name="T1" fmla="*/ 7 h 39"/>
                <a:gd name="T2" fmla="*/ 7 w 39"/>
                <a:gd name="T3" fmla="*/ 20 h 39"/>
                <a:gd name="T4" fmla="*/ 19 w 39"/>
                <a:gd name="T5" fmla="*/ 33 h 39"/>
                <a:gd name="T6" fmla="*/ 32 w 39"/>
                <a:gd name="T7" fmla="*/ 20 h 39"/>
                <a:gd name="T8" fmla="*/ 19 w 39"/>
                <a:gd name="T9" fmla="*/ 7 h 39"/>
                <a:gd name="T10" fmla="*/ 19 w 39"/>
                <a:gd name="T11" fmla="*/ 0 h 39"/>
                <a:gd name="T12" fmla="*/ 39 w 39"/>
                <a:gd name="T13" fmla="*/ 20 h 39"/>
                <a:gd name="T14" fmla="*/ 19 w 39"/>
                <a:gd name="T15" fmla="*/ 39 h 39"/>
                <a:gd name="T16" fmla="*/ 0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7"/>
                  </a:moveTo>
                  <a:cubicBezTo>
                    <a:pt x="12" y="7"/>
                    <a:pt x="7" y="13"/>
                    <a:pt x="7" y="20"/>
                  </a:cubicBezTo>
                  <a:cubicBezTo>
                    <a:pt x="7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20"/>
                  </a:cubicBezTo>
                  <a:cubicBezTo>
                    <a:pt x="32" y="13"/>
                    <a:pt x="26" y="7"/>
                    <a:pt x="19" y="7"/>
                  </a:cubicBezTo>
                  <a:close/>
                  <a:moveTo>
                    <a:pt x="19" y="0"/>
                  </a:moveTo>
                  <a:cubicBezTo>
                    <a:pt x="30" y="0"/>
                    <a:pt x="39" y="9"/>
                    <a:pt x="39" y="20"/>
                  </a:cubicBezTo>
                  <a:cubicBezTo>
                    <a:pt x="39" y="31"/>
                    <a:pt x="30" y="39"/>
                    <a:pt x="19" y="39"/>
                  </a:cubicBezTo>
                  <a:cubicBezTo>
                    <a:pt x="9" y="39"/>
                    <a:pt x="0" y="31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855603" y="4473371"/>
            <a:ext cx="467063" cy="313619"/>
            <a:chOff x="8119783" y="5100842"/>
            <a:chExt cx="1101725" cy="739775"/>
          </a:xfrm>
          <a:solidFill>
            <a:schemeClr val="tx1"/>
          </a:solidFill>
        </p:grpSpPr>
        <p:sp>
          <p:nvSpPr>
            <p:cNvPr id="278" name="Freeform 188"/>
            <p:cNvSpPr/>
            <p:nvPr/>
          </p:nvSpPr>
          <p:spPr bwMode="auto">
            <a:xfrm>
              <a:off x="8119783" y="5100842"/>
              <a:ext cx="989013" cy="582613"/>
            </a:xfrm>
            <a:custGeom>
              <a:avLst/>
              <a:gdLst>
                <a:gd name="T0" fmla="*/ 20 w 263"/>
                <a:gd name="T1" fmla="*/ 44 h 155"/>
                <a:gd name="T2" fmla="*/ 50 w 263"/>
                <a:gd name="T3" fmla="*/ 47 h 155"/>
                <a:gd name="T4" fmla="*/ 55 w 263"/>
                <a:gd name="T5" fmla="*/ 48 h 155"/>
                <a:gd name="T6" fmla="*/ 62 w 263"/>
                <a:gd name="T7" fmla="*/ 48 h 155"/>
                <a:gd name="T8" fmla="*/ 125 w 263"/>
                <a:gd name="T9" fmla="*/ 36 h 155"/>
                <a:gd name="T10" fmla="*/ 163 w 263"/>
                <a:gd name="T11" fmla="*/ 23 h 155"/>
                <a:gd name="T12" fmla="*/ 231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59 w 263"/>
                <a:gd name="T21" fmla="*/ 4 h 155"/>
                <a:gd name="T22" fmla="*/ 224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7 w 263"/>
                <a:gd name="T49" fmla="*/ 155 h 155"/>
                <a:gd name="T50" fmla="*/ 7 w 263"/>
                <a:gd name="T51" fmla="*/ 119 h 155"/>
                <a:gd name="T52" fmla="*/ 7 w 263"/>
                <a:gd name="T53" fmla="*/ 105 h 155"/>
                <a:gd name="T54" fmla="*/ 7 w 263"/>
                <a:gd name="T55" fmla="*/ 55 h 155"/>
                <a:gd name="T56" fmla="*/ 19 w 263"/>
                <a:gd name="T57" fmla="*/ 44 h 155"/>
                <a:gd name="T58" fmla="*/ 20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0" y="44"/>
                  </a:moveTo>
                  <a:cubicBezTo>
                    <a:pt x="22" y="44"/>
                    <a:pt x="35" y="46"/>
                    <a:pt x="50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60" y="48"/>
                    <a:pt x="62" y="48"/>
                  </a:cubicBezTo>
                  <a:cubicBezTo>
                    <a:pt x="80" y="48"/>
                    <a:pt x="106" y="43"/>
                    <a:pt x="125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16"/>
                    <a:pt x="211" y="11"/>
                    <a:pt x="231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6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1" y="4"/>
                    <a:pt x="259" y="4"/>
                  </a:cubicBezTo>
                  <a:cubicBezTo>
                    <a:pt x="258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7" y="155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49"/>
                    <a:pt x="12" y="44"/>
                    <a:pt x="19" y="44"/>
                  </a:cubicBezTo>
                  <a:cubicBezTo>
                    <a:pt x="19" y="44"/>
                    <a:pt x="20" y="44"/>
                    <a:pt x="2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89"/>
            <p:cNvSpPr/>
            <p:nvPr/>
          </p:nvSpPr>
          <p:spPr bwMode="auto">
            <a:xfrm>
              <a:off x="8176933" y="5172279"/>
              <a:ext cx="987425" cy="582613"/>
            </a:xfrm>
            <a:custGeom>
              <a:avLst/>
              <a:gdLst>
                <a:gd name="T0" fmla="*/ 21 w 263"/>
                <a:gd name="T1" fmla="*/ 44 h 155"/>
                <a:gd name="T2" fmla="*/ 50 w 263"/>
                <a:gd name="T3" fmla="*/ 47 h 155"/>
                <a:gd name="T4" fmla="*/ 56 w 263"/>
                <a:gd name="T5" fmla="*/ 48 h 155"/>
                <a:gd name="T6" fmla="*/ 63 w 263"/>
                <a:gd name="T7" fmla="*/ 48 h 155"/>
                <a:gd name="T8" fmla="*/ 126 w 263"/>
                <a:gd name="T9" fmla="*/ 36 h 155"/>
                <a:gd name="T10" fmla="*/ 163 w 263"/>
                <a:gd name="T11" fmla="*/ 23 h 155"/>
                <a:gd name="T12" fmla="*/ 232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60 w 263"/>
                <a:gd name="T21" fmla="*/ 4 h 155"/>
                <a:gd name="T22" fmla="*/ 225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8 w 263"/>
                <a:gd name="T49" fmla="*/ 155 h 155"/>
                <a:gd name="T50" fmla="*/ 8 w 263"/>
                <a:gd name="T51" fmla="*/ 119 h 155"/>
                <a:gd name="T52" fmla="*/ 8 w 263"/>
                <a:gd name="T53" fmla="*/ 105 h 155"/>
                <a:gd name="T54" fmla="*/ 8 w 263"/>
                <a:gd name="T55" fmla="*/ 55 h 155"/>
                <a:gd name="T56" fmla="*/ 19 w 263"/>
                <a:gd name="T57" fmla="*/ 44 h 155"/>
                <a:gd name="T58" fmla="*/ 21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1" y="44"/>
                  </a:moveTo>
                  <a:cubicBezTo>
                    <a:pt x="23" y="44"/>
                    <a:pt x="35" y="46"/>
                    <a:pt x="50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8" y="48"/>
                    <a:pt x="60" y="48"/>
                    <a:pt x="63" y="48"/>
                  </a:cubicBezTo>
                  <a:cubicBezTo>
                    <a:pt x="80" y="48"/>
                    <a:pt x="107" y="43"/>
                    <a:pt x="126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4" y="16"/>
                    <a:pt x="212" y="11"/>
                    <a:pt x="232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7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2" y="4"/>
                    <a:pt x="260" y="4"/>
                  </a:cubicBezTo>
                  <a:cubicBezTo>
                    <a:pt x="258" y="4"/>
                    <a:pt x="242" y="2"/>
                    <a:pt x="225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3" y="32"/>
                    <a:pt x="65" y="37"/>
                    <a:pt x="47" y="37"/>
                  </a:cubicBezTo>
                  <a:cubicBezTo>
                    <a:pt x="44" y="37"/>
                    <a:pt x="42" y="37"/>
                    <a:pt x="39" y="37"/>
                  </a:cubicBezTo>
                  <a:cubicBezTo>
                    <a:pt x="22" y="35"/>
                    <a:pt x="7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8" y="155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49"/>
                    <a:pt x="13" y="44"/>
                    <a:pt x="19" y="44"/>
                  </a:cubicBezTo>
                  <a:cubicBezTo>
                    <a:pt x="20" y="44"/>
                    <a:pt x="20" y="44"/>
                    <a:pt x="2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90"/>
            <p:cNvSpPr>
              <a:spLocks noEditPoints="1"/>
            </p:cNvSpPr>
            <p:nvPr/>
          </p:nvSpPr>
          <p:spPr bwMode="auto">
            <a:xfrm>
              <a:off x="8237258" y="5243717"/>
              <a:ext cx="984250" cy="596900"/>
            </a:xfrm>
            <a:custGeom>
              <a:avLst/>
              <a:gdLst>
                <a:gd name="T0" fmla="*/ 259 w 262"/>
                <a:gd name="T1" fmla="*/ 4 h 159"/>
                <a:gd name="T2" fmla="*/ 224 w 262"/>
                <a:gd name="T3" fmla="*/ 0 h 159"/>
                <a:gd name="T4" fmla="*/ 216 w 262"/>
                <a:gd name="T5" fmla="*/ 0 h 159"/>
                <a:gd name="T6" fmla="*/ 150 w 262"/>
                <a:gd name="T7" fmla="*/ 12 h 159"/>
                <a:gd name="T8" fmla="*/ 112 w 262"/>
                <a:gd name="T9" fmla="*/ 25 h 159"/>
                <a:gd name="T10" fmla="*/ 47 w 262"/>
                <a:gd name="T11" fmla="*/ 37 h 159"/>
                <a:gd name="T12" fmla="*/ 39 w 262"/>
                <a:gd name="T13" fmla="*/ 37 h 159"/>
                <a:gd name="T14" fmla="*/ 4 w 262"/>
                <a:gd name="T15" fmla="*/ 33 h 159"/>
                <a:gd name="T16" fmla="*/ 3 w 262"/>
                <a:gd name="T17" fmla="*/ 33 h 159"/>
                <a:gd name="T18" fmla="*/ 0 w 262"/>
                <a:gd name="T19" fmla="*/ 36 h 159"/>
                <a:gd name="T20" fmla="*/ 0 w 262"/>
                <a:gd name="T21" fmla="*/ 86 h 159"/>
                <a:gd name="T22" fmla="*/ 0 w 262"/>
                <a:gd name="T23" fmla="*/ 100 h 159"/>
                <a:gd name="T24" fmla="*/ 0 w 262"/>
                <a:gd name="T25" fmla="*/ 150 h 159"/>
                <a:gd name="T26" fmla="*/ 4 w 262"/>
                <a:gd name="T27" fmla="*/ 155 h 159"/>
                <a:gd name="T28" fmla="*/ 39 w 262"/>
                <a:gd name="T29" fmla="*/ 159 h 159"/>
                <a:gd name="T30" fmla="*/ 47 w 262"/>
                <a:gd name="T31" fmla="*/ 159 h 159"/>
                <a:gd name="T32" fmla="*/ 112 w 262"/>
                <a:gd name="T33" fmla="*/ 147 h 159"/>
                <a:gd name="T34" fmla="*/ 150 w 262"/>
                <a:gd name="T35" fmla="*/ 134 h 159"/>
                <a:gd name="T36" fmla="*/ 215 w 262"/>
                <a:gd name="T37" fmla="*/ 121 h 159"/>
                <a:gd name="T38" fmla="*/ 223 w 262"/>
                <a:gd name="T39" fmla="*/ 122 h 159"/>
                <a:gd name="T40" fmla="*/ 258 w 262"/>
                <a:gd name="T41" fmla="*/ 126 h 159"/>
                <a:gd name="T42" fmla="*/ 259 w 262"/>
                <a:gd name="T43" fmla="*/ 126 h 159"/>
                <a:gd name="T44" fmla="*/ 262 w 262"/>
                <a:gd name="T45" fmla="*/ 122 h 159"/>
                <a:gd name="T46" fmla="*/ 262 w 262"/>
                <a:gd name="T47" fmla="*/ 73 h 159"/>
                <a:gd name="T48" fmla="*/ 262 w 262"/>
                <a:gd name="T49" fmla="*/ 57 h 159"/>
                <a:gd name="T50" fmla="*/ 262 w 262"/>
                <a:gd name="T51" fmla="*/ 8 h 159"/>
                <a:gd name="T52" fmla="*/ 259 w 262"/>
                <a:gd name="T53" fmla="*/ 4 h 159"/>
                <a:gd name="T54" fmla="*/ 139 w 262"/>
                <a:gd name="T55" fmla="*/ 107 h 159"/>
                <a:gd name="T56" fmla="*/ 139 w 262"/>
                <a:gd name="T57" fmla="*/ 119 h 159"/>
                <a:gd name="T58" fmla="*/ 129 w 262"/>
                <a:gd name="T59" fmla="*/ 123 h 159"/>
                <a:gd name="T60" fmla="*/ 129 w 262"/>
                <a:gd name="T61" fmla="*/ 112 h 159"/>
                <a:gd name="T62" fmla="*/ 110 w 262"/>
                <a:gd name="T63" fmla="*/ 115 h 159"/>
                <a:gd name="T64" fmla="*/ 114 w 262"/>
                <a:gd name="T65" fmla="*/ 101 h 159"/>
                <a:gd name="T66" fmla="*/ 132 w 262"/>
                <a:gd name="T67" fmla="*/ 99 h 159"/>
                <a:gd name="T68" fmla="*/ 142 w 262"/>
                <a:gd name="T69" fmla="*/ 88 h 159"/>
                <a:gd name="T70" fmla="*/ 130 w 262"/>
                <a:gd name="T71" fmla="*/ 83 h 159"/>
                <a:gd name="T72" fmla="*/ 111 w 262"/>
                <a:gd name="T73" fmla="*/ 71 h 159"/>
                <a:gd name="T74" fmla="*/ 129 w 262"/>
                <a:gd name="T75" fmla="*/ 44 h 159"/>
                <a:gd name="T76" fmla="*/ 129 w 262"/>
                <a:gd name="T77" fmla="*/ 34 h 159"/>
                <a:gd name="T78" fmla="*/ 140 w 262"/>
                <a:gd name="T79" fmla="*/ 30 h 159"/>
                <a:gd name="T80" fmla="*/ 140 w 262"/>
                <a:gd name="T81" fmla="*/ 39 h 159"/>
                <a:gd name="T82" fmla="*/ 156 w 262"/>
                <a:gd name="T83" fmla="*/ 37 h 159"/>
                <a:gd name="T84" fmla="*/ 152 w 262"/>
                <a:gd name="T85" fmla="*/ 50 h 159"/>
                <a:gd name="T86" fmla="*/ 137 w 262"/>
                <a:gd name="T87" fmla="*/ 53 h 159"/>
                <a:gd name="T88" fmla="*/ 128 w 262"/>
                <a:gd name="T89" fmla="*/ 62 h 159"/>
                <a:gd name="T90" fmla="*/ 141 w 262"/>
                <a:gd name="T91" fmla="*/ 67 h 159"/>
                <a:gd name="T92" fmla="*/ 159 w 262"/>
                <a:gd name="T93" fmla="*/ 80 h 159"/>
                <a:gd name="T94" fmla="*/ 139 w 262"/>
                <a:gd name="T95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159">
                  <a:moveTo>
                    <a:pt x="259" y="4"/>
                  </a:moveTo>
                  <a:cubicBezTo>
                    <a:pt x="257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7" y="0"/>
                    <a:pt x="170" y="4"/>
                    <a:pt x="150" y="12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4" y="155"/>
                  </a:cubicBezTo>
                  <a:cubicBezTo>
                    <a:pt x="7" y="155"/>
                    <a:pt x="22" y="157"/>
                    <a:pt x="39" y="159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65" y="159"/>
                    <a:pt x="92" y="154"/>
                    <a:pt x="112" y="147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70" y="126"/>
                    <a:pt x="197" y="121"/>
                    <a:pt x="215" y="121"/>
                  </a:cubicBezTo>
                  <a:cubicBezTo>
                    <a:pt x="218" y="121"/>
                    <a:pt x="221" y="122"/>
                    <a:pt x="223" y="122"/>
                  </a:cubicBezTo>
                  <a:cubicBezTo>
                    <a:pt x="240" y="124"/>
                    <a:pt x="256" y="126"/>
                    <a:pt x="258" y="126"/>
                  </a:cubicBezTo>
                  <a:cubicBezTo>
                    <a:pt x="258" y="126"/>
                    <a:pt x="258" y="126"/>
                    <a:pt x="259" y="126"/>
                  </a:cubicBezTo>
                  <a:cubicBezTo>
                    <a:pt x="261" y="126"/>
                    <a:pt x="262" y="124"/>
                    <a:pt x="262" y="122"/>
                  </a:cubicBezTo>
                  <a:cubicBezTo>
                    <a:pt x="262" y="120"/>
                    <a:pt x="262" y="98"/>
                    <a:pt x="262" y="73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2"/>
                    <a:pt x="262" y="10"/>
                    <a:pt x="262" y="8"/>
                  </a:cubicBezTo>
                  <a:cubicBezTo>
                    <a:pt x="262" y="6"/>
                    <a:pt x="261" y="4"/>
                    <a:pt x="259" y="4"/>
                  </a:cubicBezTo>
                  <a:close/>
                  <a:moveTo>
                    <a:pt x="139" y="107"/>
                  </a:moveTo>
                  <a:cubicBezTo>
                    <a:pt x="139" y="119"/>
                    <a:pt x="139" y="119"/>
                    <a:pt x="139" y="119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1" y="115"/>
                    <a:pt x="114" y="116"/>
                    <a:pt x="110" y="115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8" y="102"/>
                    <a:pt x="124" y="102"/>
                    <a:pt x="132" y="99"/>
                  </a:cubicBezTo>
                  <a:cubicBezTo>
                    <a:pt x="138" y="96"/>
                    <a:pt x="142" y="92"/>
                    <a:pt x="142" y="88"/>
                  </a:cubicBezTo>
                  <a:cubicBezTo>
                    <a:pt x="142" y="84"/>
                    <a:pt x="138" y="83"/>
                    <a:pt x="130" y="83"/>
                  </a:cubicBezTo>
                  <a:cubicBezTo>
                    <a:pt x="119" y="84"/>
                    <a:pt x="111" y="81"/>
                    <a:pt x="111" y="71"/>
                  </a:cubicBezTo>
                  <a:cubicBezTo>
                    <a:pt x="111" y="61"/>
                    <a:pt x="118" y="51"/>
                    <a:pt x="129" y="44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7" y="37"/>
                    <a:pt x="152" y="37"/>
                    <a:pt x="156" y="3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0" y="50"/>
                    <a:pt x="145" y="50"/>
                    <a:pt x="137" y="53"/>
                  </a:cubicBezTo>
                  <a:cubicBezTo>
                    <a:pt x="130" y="55"/>
                    <a:pt x="128" y="59"/>
                    <a:pt x="128" y="62"/>
                  </a:cubicBezTo>
                  <a:cubicBezTo>
                    <a:pt x="128" y="66"/>
                    <a:pt x="131" y="67"/>
                    <a:pt x="141" y="67"/>
                  </a:cubicBezTo>
                  <a:cubicBezTo>
                    <a:pt x="154" y="66"/>
                    <a:pt x="159" y="70"/>
                    <a:pt x="159" y="80"/>
                  </a:cubicBezTo>
                  <a:cubicBezTo>
                    <a:pt x="159" y="90"/>
                    <a:pt x="152" y="100"/>
                    <a:pt x="13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3" name="Freeform 60"/>
          <p:cNvSpPr/>
          <p:nvPr/>
        </p:nvSpPr>
        <p:spPr bwMode="auto">
          <a:xfrm>
            <a:off x="8177938" y="4260589"/>
            <a:ext cx="424946" cy="407513"/>
          </a:xfrm>
          <a:custGeom>
            <a:avLst/>
            <a:gdLst>
              <a:gd name="T0" fmla="*/ 78 w 82"/>
              <a:gd name="T1" fmla="*/ 18 h 79"/>
              <a:gd name="T2" fmla="*/ 21 w 82"/>
              <a:gd name="T3" fmla="*/ 18 h 79"/>
              <a:gd name="T4" fmla="*/ 21 w 82"/>
              <a:gd name="T5" fmla="*/ 18 h 79"/>
              <a:gd name="T6" fmla="*/ 17 w 82"/>
              <a:gd name="T7" fmla="*/ 5 h 79"/>
              <a:gd name="T8" fmla="*/ 15 w 82"/>
              <a:gd name="T9" fmla="*/ 3 h 79"/>
              <a:gd name="T10" fmla="*/ 4 w 82"/>
              <a:gd name="T11" fmla="*/ 0 h 79"/>
              <a:gd name="T12" fmla="*/ 1 w 82"/>
              <a:gd name="T13" fmla="*/ 2 h 79"/>
              <a:gd name="T14" fmla="*/ 3 w 82"/>
              <a:gd name="T15" fmla="*/ 5 h 79"/>
              <a:gd name="T16" fmla="*/ 12 w 82"/>
              <a:gd name="T17" fmla="*/ 8 h 79"/>
              <a:gd name="T18" fmla="*/ 25 w 82"/>
              <a:gd name="T19" fmla="*/ 53 h 79"/>
              <a:gd name="T20" fmla="*/ 20 w 82"/>
              <a:gd name="T21" fmla="*/ 68 h 79"/>
              <a:gd name="T22" fmla="*/ 16 w 82"/>
              <a:gd name="T23" fmla="*/ 74 h 79"/>
              <a:gd name="T24" fmla="*/ 22 w 82"/>
              <a:gd name="T25" fmla="*/ 79 h 79"/>
              <a:gd name="T26" fmla="*/ 27 w 82"/>
              <a:gd name="T27" fmla="*/ 74 h 79"/>
              <a:gd name="T28" fmla="*/ 27 w 82"/>
              <a:gd name="T29" fmla="*/ 72 h 79"/>
              <a:gd name="T30" fmla="*/ 63 w 82"/>
              <a:gd name="T31" fmla="*/ 72 h 79"/>
              <a:gd name="T32" fmla="*/ 62 w 82"/>
              <a:gd name="T33" fmla="*/ 74 h 79"/>
              <a:gd name="T34" fmla="*/ 68 w 82"/>
              <a:gd name="T35" fmla="*/ 79 h 79"/>
              <a:gd name="T36" fmla="*/ 74 w 82"/>
              <a:gd name="T37" fmla="*/ 74 h 79"/>
              <a:gd name="T38" fmla="*/ 73 w 82"/>
              <a:gd name="T39" fmla="*/ 72 h 79"/>
              <a:gd name="T40" fmla="*/ 74 w 82"/>
              <a:gd name="T41" fmla="*/ 72 h 79"/>
              <a:gd name="T42" fmla="*/ 76 w 82"/>
              <a:gd name="T43" fmla="*/ 69 h 79"/>
              <a:gd name="T44" fmla="*/ 74 w 82"/>
              <a:gd name="T45" fmla="*/ 66 h 79"/>
              <a:gd name="T46" fmla="*/ 26 w 82"/>
              <a:gd name="T47" fmla="*/ 66 h 79"/>
              <a:gd name="T48" fmla="*/ 29 w 82"/>
              <a:gd name="T49" fmla="*/ 57 h 79"/>
              <a:gd name="T50" fmla="*/ 29 w 82"/>
              <a:gd name="T51" fmla="*/ 57 h 79"/>
              <a:gd name="T52" fmla="*/ 73 w 82"/>
              <a:gd name="T53" fmla="*/ 57 h 79"/>
              <a:gd name="T54" fmla="*/ 76 w 82"/>
              <a:gd name="T55" fmla="*/ 54 h 79"/>
              <a:gd name="T56" fmla="*/ 82 w 82"/>
              <a:gd name="T57" fmla="*/ 22 h 79"/>
              <a:gd name="T58" fmla="*/ 81 w 82"/>
              <a:gd name="T59" fmla="*/ 19 h 79"/>
              <a:gd name="T60" fmla="*/ 78 w 82"/>
              <a:gd name="T61" fmla="*/ 1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79">
                <a:moveTo>
                  <a:pt x="78" y="18"/>
                </a:move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6" y="3"/>
                  <a:pt x="15" y="3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1" y="2"/>
                </a:cubicBezTo>
                <a:cubicBezTo>
                  <a:pt x="0" y="3"/>
                  <a:pt x="1" y="5"/>
                  <a:pt x="3" y="5"/>
                </a:cubicBezTo>
                <a:cubicBezTo>
                  <a:pt x="12" y="8"/>
                  <a:pt x="12" y="8"/>
                  <a:pt x="12" y="8"/>
                </a:cubicBezTo>
                <a:cubicBezTo>
                  <a:pt x="25" y="53"/>
                  <a:pt x="25" y="53"/>
                  <a:pt x="25" y="53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9"/>
                  <a:pt x="16" y="71"/>
                  <a:pt x="16" y="74"/>
                </a:cubicBezTo>
                <a:cubicBezTo>
                  <a:pt x="16" y="77"/>
                  <a:pt x="19" y="79"/>
                  <a:pt x="22" y="79"/>
                </a:cubicBezTo>
                <a:cubicBezTo>
                  <a:pt x="25" y="79"/>
                  <a:pt x="27" y="77"/>
                  <a:pt x="27" y="74"/>
                </a:cubicBezTo>
                <a:cubicBezTo>
                  <a:pt x="27" y="73"/>
                  <a:pt x="27" y="72"/>
                  <a:pt x="27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2" y="72"/>
                  <a:pt x="62" y="73"/>
                  <a:pt x="62" y="74"/>
                </a:cubicBezTo>
                <a:cubicBezTo>
                  <a:pt x="62" y="77"/>
                  <a:pt x="65" y="79"/>
                  <a:pt x="68" y="79"/>
                </a:cubicBezTo>
                <a:cubicBezTo>
                  <a:pt x="71" y="79"/>
                  <a:pt x="74" y="77"/>
                  <a:pt x="74" y="74"/>
                </a:cubicBezTo>
                <a:cubicBezTo>
                  <a:pt x="74" y="73"/>
                  <a:pt x="73" y="72"/>
                  <a:pt x="73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75" y="72"/>
                  <a:pt x="76" y="71"/>
                  <a:pt x="76" y="69"/>
                </a:cubicBezTo>
                <a:cubicBezTo>
                  <a:pt x="76" y="68"/>
                  <a:pt x="75" y="66"/>
                  <a:pt x="7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5" y="57"/>
                  <a:pt x="76" y="55"/>
                  <a:pt x="76" y="5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1"/>
                  <a:pt x="81" y="20"/>
                  <a:pt x="81" y="19"/>
                </a:cubicBezTo>
                <a:cubicBezTo>
                  <a:pt x="80" y="18"/>
                  <a:pt x="79" y="18"/>
                  <a:pt x="78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289" name="组合 288"/>
          <p:cNvGrpSpPr/>
          <p:nvPr/>
        </p:nvGrpSpPr>
        <p:grpSpPr>
          <a:xfrm rot="1969884">
            <a:off x="7508911" y="3261041"/>
            <a:ext cx="493445" cy="603672"/>
            <a:chOff x="7612970" y="4146551"/>
            <a:chExt cx="909638" cy="1112837"/>
          </a:xfrm>
          <a:solidFill>
            <a:schemeClr val="tx1"/>
          </a:solidFill>
        </p:grpSpPr>
        <p:sp>
          <p:nvSpPr>
            <p:cNvPr id="290" name="Freeform 16"/>
            <p:cNvSpPr/>
            <p:nvPr/>
          </p:nvSpPr>
          <p:spPr bwMode="auto">
            <a:xfrm>
              <a:off x="7797120" y="4357688"/>
              <a:ext cx="503238" cy="901700"/>
            </a:xfrm>
            <a:custGeom>
              <a:avLst/>
              <a:gdLst>
                <a:gd name="T0" fmla="*/ 26 w 134"/>
                <a:gd name="T1" fmla="*/ 110 h 240"/>
                <a:gd name="T2" fmla="*/ 36 w 134"/>
                <a:gd name="T3" fmla="*/ 119 h 240"/>
                <a:gd name="T4" fmla="*/ 50 w 134"/>
                <a:gd name="T5" fmla="*/ 176 h 240"/>
                <a:gd name="T6" fmla="*/ 52 w 134"/>
                <a:gd name="T7" fmla="*/ 179 h 240"/>
                <a:gd name="T8" fmla="*/ 52 w 134"/>
                <a:gd name="T9" fmla="*/ 179 h 240"/>
                <a:gd name="T10" fmla="*/ 55 w 134"/>
                <a:gd name="T11" fmla="*/ 176 h 240"/>
                <a:gd name="T12" fmla="*/ 40 w 134"/>
                <a:gd name="T13" fmla="*/ 116 h 240"/>
                <a:gd name="T14" fmla="*/ 30 w 134"/>
                <a:gd name="T15" fmla="*/ 106 h 240"/>
                <a:gd name="T16" fmla="*/ 6 w 134"/>
                <a:gd name="T17" fmla="*/ 57 h 240"/>
                <a:gd name="T18" fmla="*/ 67 w 134"/>
                <a:gd name="T19" fmla="*/ 5 h 240"/>
                <a:gd name="T20" fmla="*/ 128 w 134"/>
                <a:gd name="T21" fmla="*/ 57 h 240"/>
                <a:gd name="T22" fmla="*/ 104 w 134"/>
                <a:gd name="T23" fmla="*/ 106 h 240"/>
                <a:gd name="T24" fmla="*/ 94 w 134"/>
                <a:gd name="T25" fmla="*/ 116 h 240"/>
                <a:gd name="T26" fmla="*/ 79 w 134"/>
                <a:gd name="T27" fmla="*/ 179 h 240"/>
                <a:gd name="T28" fmla="*/ 50 w 134"/>
                <a:gd name="T29" fmla="*/ 189 h 240"/>
                <a:gd name="T30" fmla="*/ 59 w 134"/>
                <a:gd name="T31" fmla="*/ 196 h 240"/>
                <a:gd name="T32" fmla="*/ 50 w 134"/>
                <a:gd name="T33" fmla="*/ 203 h 240"/>
                <a:gd name="T34" fmla="*/ 59 w 134"/>
                <a:gd name="T35" fmla="*/ 210 h 240"/>
                <a:gd name="T36" fmla="*/ 50 w 134"/>
                <a:gd name="T37" fmla="*/ 217 h 240"/>
                <a:gd name="T38" fmla="*/ 79 w 134"/>
                <a:gd name="T39" fmla="*/ 226 h 240"/>
                <a:gd name="T40" fmla="*/ 67 w 134"/>
                <a:gd name="T41" fmla="*/ 235 h 240"/>
                <a:gd name="T42" fmla="*/ 60 w 134"/>
                <a:gd name="T43" fmla="*/ 232 h 240"/>
                <a:gd name="T44" fmla="*/ 56 w 134"/>
                <a:gd name="T45" fmla="*/ 233 h 240"/>
                <a:gd name="T46" fmla="*/ 57 w 134"/>
                <a:gd name="T47" fmla="*/ 236 h 240"/>
                <a:gd name="T48" fmla="*/ 67 w 134"/>
                <a:gd name="T49" fmla="*/ 240 h 240"/>
                <a:gd name="T50" fmla="*/ 84 w 134"/>
                <a:gd name="T51" fmla="*/ 224 h 240"/>
                <a:gd name="T52" fmla="*/ 82 w 134"/>
                <a:gd name="T53" fmla="*/ 221 h 240"/>
                <a:gd name="T54" fmla="*/ 56 w 134"/>
                <a:gd name="T55" fmla="*/ 217 h 240"/>
                <a:gd name="T56" fmla="*/ 85 w 134"/>
                <a:gd name="T57" fmla="*/ 212 h 240"/>
                <a:gd name="T58" fmla="*/ 88 w 134"/>
                <a:gd name="T59" fmla="*/ 210 h 240"/>
                <a:gd name="T60" fmla="*/ 85 w 134"/>
                <a:gd name="T61" fmla="*/ 207 h 240"/>
                <a:gd name="T62" fmla="*/ 56 w 134"/>
                <a:gd name="T63" fmla="*/ 203 h 240"/>
                <a:gd name="T64" fmla="*/ 85 w 134"/>
                <a:gd name="T65" fmla="*/ 199 h 240"/>
                <a:gd name="T66" fmla="*/ 88 w 134"/>
                <a:gd name="T67" fmla="*/ 196 h 240"/>
                <a:gd name="T68" fmla="*/ 85 w 134"/>
                <a:gd name="T69" fmla="*/ 193 h 240"/>
                <a:gd name="T70" fmla="*/ 56 w 134"/>
                <a:gd name="T71" fmla="*/ 189 h 240"/>
                <a:gd name="T72" fmla="*/ 82 w 134"/>
                <a:gd name="T73" fmla="*/ 185 h 240"/>
                <a:gd name="T74" fmla="*/ 83 w 134"/>
                <a:gd name="T75" fmla="*/ 184 h 240"/>
                <a:gd name="T76" fmla="*/ 84 w 134"/>
                <a:gd name="T77" fmla="*/ 182 h 240"/>
                <a:gd name="T78" fmla="*/ 98 w 134"/>
                <a:gd name="T79" fmla="*/ 119 h 240"/>
                <a:gd name="T80" fmla="*/ 108 w 134"/>
                <a:gd name="T81" fmla="*/ 110 h 240"/>
                <a:gd name="T82" fmla="*/ 133 w 134"/>
                <a:gd name="T83" fmla="*/ 57 h 240"/>
                <a:gd name="T84" fmla="*/ 67 w 134"/>
                <a:gd name="T85" fmla="*/ 0 h 240"/>
                <a:gd name="T86" fmla="*/ 1 w 134"/>
                <a:gd name="T87" fmla="*/ 57 h 240"/>
                <a:gd name="T88" fmla="*/ 26 w 134"/>
                <a:gd name="T89" fmla="*/ 11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40">
                  <a:moveTo>
                    <a:pt x="26" y="110"/>
                  </a:moveTo>
                  <a:cubicBezTo>
                    <a:pt x="30" y="113"/>
                    <a:pt x="33" y="116"/>
                    <a:pt x="36" y="119"/>
                  </a:cubicBezTo>
                  <a:cubicBezTo>
                    <a:pt x="48" y="132"/>
                    <a:pt x="50" y="156"/>
                    <a:pt x="50" y="176"/>
                  </a:cubicBezTo>
                  <a:cubicBezTo>
                    <a:pt x="50" y="178"/>
                    <a:pt x="51" y="179"/>
                    <a:pt x="52" y="179"/>
                  </a:cubicBezTo>
                  <a:cubicBezTo>
                    <a:pt x="52" y="179"/>
                    <a:pt x="52" y="179"/>
                    <a:pt x="52" y="179"/>
                  </a:cubicBezTo>
                  <a:cubicBezTo>
                    <a:pt x="54" y="179"/>
                    <a:pt x="55" y="178"/>
                    <a:pt x="55" y="176"/>
                  </a:cubicBezTo>
                  <a:cubicBezTo>
                    <a:pt x="55" y="154"/>
                    <a:pt x="53" y="129"/>
                    <a:pt x="40" y="116"/>
                  </a:cubicBezTo>
                  <a:cubicBezTo>
                    <a:pt x="37" y="112"/>
                    <a:pt x="33" y="109"/>
                    <a:pt x="30" y="106"/>
                  </a:cubicBezTo>
                  <a:cubicBezTo>
                    <a:pt x="17" y="94"/>
                    <a:pt x="5" y="84"/>
                    <a:pt x="6" y="57"/>
                  </a:cubicBezTo>
                  <a:cubicBezTo>
                    <a:pt x="7" y="28"/>
                    <a:pt x="34" y="5"/>
                    <a:pt x="67" y="5"/>
                  </a:cubicBezTo>
                  <a:cubicBezTo>
                    <a:pt x="100" y="5"/>
                    <a:pt x="127" y="28"/>
                    <a:pt x="128" y="57"/>
                  </a:cubicBezTo>
                  <a:cubicBezTo>
                    <a:pt x="129" y="84"/>
                    <a:pt x="117" y="94"/>
                    <a:pt x="104" y="106"/>
                  </a:cubicBezTo>
                  <a:cubicBezTo>
                    <a:pt x="101" y="109"/>
                    <a:pt x="97" y="112"/>
                    <a:pt x="94" y="116"/>
                  </a:cubicBezTo>
                  <a:cubicBezTo>
                    <a:pt x="81" y="129"/>
                    <a:pt x="79" y="154"/>
                    <a:pt x="79" y="179"/>
                  </a:cubicBezTo>
                  <a:cubicBezTo>
                    <a:pt x="71" y="180"/>
                    <a:pt x="50" y="181"/>
                    <a:pt x="50" y="189"/>
                  </a:cubicBezTo>
                  <a:cubicBezTo>
                    <a:pt x="50" y="192"/>
                    <a:pt x="54" y="194"/>
                    <a:pt x="59" y="196"/>
                  </a:cubicBezTo>
                  <a:cubicBezTo>
                    <a:pt x="54" y="197"/>
                    <a:pt x="50" y="200"/>
                    <a:pt x="50" y="203"/>
                  </a:cubicBezTo>
                  <a:cubicBezTo>
                    <a:pt x="50" y="206"/>
                    <a:pt x="54" y="208"/>
                    <a:pt x="59" y="210"/>
                  </a:cubicBezTo>
                  <a:cubicBezTo>
                    <a:pt x="54" y="211"/>
                    <a:pt x="50" y="213"/>
                    <a:pt x="50" y="217"/>
                  </a:cubicBezTo>
                  <a:cubicBezTo>
                    <a:pt x="50" y="225"/>
                    <a:pt x="70" y="226"/>
                    <a:pt x="79" y="226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5" y="235"/>
                    <a:pt x="62" y="234"/>
                    <a:pt x="60" y="232"/>
                  </a:cubicBezTo>
                  <a:cubicBezTo>
                    <a:pt x="59" y="231"/>
                    <a:pt x="57" y="232"/>
                    <a:pt x="56" y="233"/>
                  </a:cubicBezTo>
                  <a:cubicBezTo>
                    <a:pt x="55" y="234"/>
                    <a:pt x="55" y="236"/>
                    <a:pt x="57" y="236"/>
                  </a:cubicBezTo>
                  <a:cubicBezTo>
                    <a:pt x="60" y="239"/>
                    <a:pt x="63" y="240"/>
                    <a:pt x="67" y="240"/>
                  </a:cubicBezTo>
                  <a:cubicBezTo>
                    <a:pt x="77" y="240"/>
                    <a:pt x="84" y="233"/>
                    <a:pt x="84" y="224"/>
                  </a:cubicBezTo>
                  <a:cubicBezTo>
                    <a:pt x="84" y="222"/>
                    <a:pt x="83" y="221"/>
                    <a:pt x="82" y="221"/>
                  </a:cubicBezTo>
                  <a:cubicBezTo>
                    <a:pt x="67" y="221"/>
                    <a:pt x="58" y="218"/>
                    <a:pt x="56" y="217"/>
                  </a:cubicBezTo>
                  <a:cubicBezTo>
                    <a:pt x="59" y="215"/>
                    <a:pt x="71" y="212"/>
                    <a:pt x="85" y="212"/>
                  </a:cubicBezTo>
                  <a:cubicBezTo>
                    <a:pt x="86" y="212"/>
                    <a:pt x="88" y="211"/>
                    <a:pt x="88" y="210"/>
                  </a:cubicBezTo>
                  <a:cubicBezTo>
                    <a:pt x="88" y="208"/>
                    <a:pt x="86" y="207"/>
                    <a:pt x="85" y="207"/>
                  </a:cubicBezTo>
                  <a:cubicBezTo>
                    <a:pt x="71" y="207"/>
                    <a:pt x="59" y="205"/>
                    <a:pt x="56" y="203"/>
                  </a:cubicBezTo>
                  <a:cubicBezTo>
                    <a:pt x="59" y="201"/>
                    <a:pt x="71" y="199"/>
                    <a:pt x="85" y="199"/>
                  </a:cubicBezTo>
                  <a:cubicBezTo>
                    <a:pt x="86" y="199"/>
                    <a:pt x="88" y="197"/>
                    <a:pt x="88" y="196"/>
                  </a:cubicBezTo>
                  <a:cubicBezTo>
                    <a:pt x="88" y="194"/>
                    <a:pt x="86" y="193"/>
                    <a:pt x="85" y="193"/>
                  </a:cubicBezTo>
                  <a:cubicBezTo>
                    <a:pt x="71" y="193"/>
                    <a:pt x="59" y="191"/>
                    <a:pt x="56" y="189"/>
                  </a:cubicBezTo>
                  <a:cubicBezTo>
                    <a:pt x="58" y="187"/>
                    <a:pt x="67" y="185"/>
                    <a:pt x="82" y="185"/>
                  </a:cubicBezTo>
                  <a:cubicBezTo>
                    <a:pt x="82" y="185"/>
                    <a:pt x="83" y="185"/>
                    <a:pt x="83" y="184"/>
                  </a:cubicBezTo>
                  <a:cubicBezTo>
                    <a:pt x="84" y="183"/>
                    <a:pt x="84" y="183"/>
                    <a:pt x="84" y="182"/>
                  </a:cubicBezTo>
                  <a:cubicBezTo>
                    <a:pt x="84" y="157"/>
                    <a:pt x="86" y="132"/>
                    <a:pt x="98" y="119"/>
                  </a:cubicBezTo>
                  <a:cubicBezTo>
                    <a:pt x="101" y="116"/>
                    <a:pt x="104" y="113"/>
                    <a:pt x="108" y="110"/>
                  </a:cubicBezTo>
                  <a:cubicBezTo>
                    <a:pt x="121" y="98"/>
                    <a:pt x="134" y="86"/>
                    <a:pt x="133" y="57"/>
                  </a:cubicBezTo>
                  <a:cubicBezTo>
                    <a:pt x="132" y="25"/>
                    <a:pt x="103" y="0"/>
                    <a:pt x="67" y="0"/>
                  </a:cubicBezTo>
                  <a:cubicBezTo>
                    <a:pt x="31" y="0"/>
                    <a:pt x="2" y="25"/>
                    <a:pt x="1" y="57"/>
                  </a:cubicBezTo>
                  <a:cubicBezTo>
                    <a:pt x="0" y="86"/>
                    <a:pt x="13" y="98"/>
                    <a:pt x="26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8187645" y="4811713"/>
              <a:ext cx="115888" cy="93663"/>
            </a:xfrm>
            <a:custGeom>
              <a:avLst/>
              <a:gdLst>
                <a:gd name="T0" fmla="*/ 29 w 31"/>
                <a:gd name="T1" fmla="*/ 21 h 25"/>
                <a:gd name="T2" fmla="*/ 6 w 31"/>
                <a:gd name="T3" fmla="*/ 1 h 25"/>
                <a:gd name="T4" fmla="*/ 2 w 31"/>
                <a:gd name="T5" fmla="*/ 4 h 25"/>
                <a:gd name="T6" fmla="*/ 25 w 31"/>
                <a:gd name="T7" fmla="*/ 23 h 25"/>
                <a:gd name="T8" fmla="*/ 29 w 31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29" y="21"/>
                  </a:moveTo>
                  <a:cubicBezTo>
                    <a:pt x="22" y="14"/>
                    <a:pt x="15" y="7"/>
                    <a:pt x="6" y="1"/>
                  </a:cubicBezTo>
                  <a:cubicBezTo>
                    <a:pt x="5" y="0"/>
                    <a:pt x="0" y="3"/>
                    <a:pt x="2" y="4"/>
                  </a:cubicBezTo>
                  <a:cubicBezTo>
                    <a:pt x="11" y="9"/>
                    <a:pt x="18" y="16"/>
                    <a:pt x="25" y="23"/>
                  </a:cubicBezTo>
                  <a:cubicBezTo>
                    <a:pt x="26" y="25"/>
                    <a:pt x="31" y="23"/>
                    <a:pt x="2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/>
            <p:nvPr/>
          </p:nvSpPr>
          <p:spPr bwMode="auto">
            <a:xfrm>
              <a:off x="8322583" y="4684713"/>
              <a:ext cx="147638" cy="44450"/>
            </a:xfrm>
            <a:custGeom>
              <a:avLst/>
              <a:gdLst>
                <a:gd name="T0" fmla="*/ 4 w 39"/>
                <a:gd name="T1" fmla="*/ 1 h 12"/>
                <a:gd name="T2" fmla="*/ 3 w 39"/>
                <a:gd name="T3" fmla="*/ 4 h 12"/>
                <a:gd name="T4" fmla="*/ 18 w 39"/>
                <a:gd name="T5" fmla="*/ 6 h 12"/>
                <a:gd name="T6" fmla="*/ 33 w 39"/>
                <a:gd name="T7" fmla="*/ 11 h 12"/>
                <a:gd name="T8" fmla="*/ 37 w 39"/>
                <a:gd name="T9" fmla="*/ 9 h 12"/>
                <a:gd name="T10" fmla="*/ 4 w 39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">
                  <a:moveTo>
                    <a:pt x="4" y="1"/>
                  </a:moveTo>
                  <a:cubicBezTo>
                    <a:pt x="2" y="2"/>
                    <a:pt x="0" y="4"/>
                    <a:pt x="3" y="4"/>
                  </a:cubicBezTo>
                  <a:cubicBezTo>
                    <a:pt x="8" y="3"/>
                    <a:pt x="13" y="5"/>
                    <a:pt x="18" y="6"/>
                  </a:cubicBezTo>
                  <a:cubicBezTo>
                    <a:pt x="23" y="7"/>
                    <a:pt x="28" y="9"/>
                    <a:pt x="33" y="11"/>
                  </a:cubicBezTo>
                  <a:cubicBezTo>
                    <a:pt x="34" y="12"/>
                    <a:pt x="39" y="10"/>
                    <a:pt x="37" y="9"/>
                  </a:cubicBezTo>
                  <a:cubicBezTo>
                    <a:pt x="27" y="5"/>
                    <a:pt x="15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8360683" y="4429126"/>
              <a:ext cx="161925" cy="90488"/>
            </a:xfrm>
            <a:custGeom>
              <a:avLst/>
              <a:gdLst>
                <a:gd name="T0" fmla="*/ 37 w 43"/>
                <a:gd name="T1" fmla="*/ 1 h 24"/>
                <a:gd name="T2" fmla="*/ 1 w 43"/>
                <a:gd name="T3" fmla="*/ 22 h 24"/>
                <a:gd name="T4" fmla="*/ 5 w 43"/>
                <a:gd name="T5" fmla="*/ 22 h 24"/>
                <a:gd name="T6" fmla="*/ 41 w 43"/>
                <a:gd name="T7" fmla="*/ 2 h 24"/>
                <a:gd name="T8" fmla="*/ 37 w 4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1"/>
                  </a:moveTo>
                  <a:cubicBezTo>
                    <a:pt x="25" y="10"/>
                    <a:pt x="10" y="11"/>
                    <a:pt x="1" y="22"/>
                  </a:cubicBezTo>
                  <a:cubicBezTo>
                    <a:pt x="0" y="24"/>
                    <a:pt x="5" y="23"/>
                    <a:pt x="5" y="22"/>
                  </a:cubicBezTo>
                  <a:cubicBezTo>
                    <a:pt x="14" y="11"/>
                    <a:pt x="30" y="10"/>
                    <a:pt x="41" y="2"/>
                  </a:cubicBezTo>
                  <a:cubicBezTo>
                    <a:pt x="43" y="0"/>
                    <a:pt x="38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8308295" y="4289426"/>
              <a:ext cx="112713" cy="117475"/>
            </a:xfrm>
            <a:custGeom>
              <a:avLst/>
              <a:gdLst>
                <a:gd name="T0" fmla="*/ 5 w 30"/>
                <a:gd name="T1" fmla="*/ 29 h 31"/>
                <a:gd name="T2" fmla="*/ 29 w 30"/>
                <a:gd name="T3" fmla="*/ 1 h 31"/>
                <a:gd name="T4" fmla="*/ 24 w 30"/>
                <a:gd name="T5" fmla="*/ 2 h 31"/>
                <a:gd name="T6" fmla="*/ 0 w 30"/>
                <a:gd name="T7" fmla="*/ 30 h 31"/>
                <a:gd name="T8" fmla="*/ 5 w 30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5" y="29"/>
                  </a:moveTo>
                  <a:cubicBezTo>
                    <a:pt x="8" y="16"/>
                    <a:pt x="20" y="10"/>
                    <a:pt x="29" y="1"/>
                  </a:cubicBezTo>
                  <a:cubicBezTo>
                    <a:pt x="30" y="0"/>
                    <a:pt x="25" y="1"/>
                    <a:pt x="24" y="2"/>
                  </a:cubicBezTo>
                  <a:cubicBezTo>
                    <a:pt x="16" y="11"/>
                    <a:pt x="3" y="16"/>
                    <a:pt x="0" y="30"/>
                  </a:cubicBezTo>
                  <a:cubicBezTo>
                    <a:pt x="0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8113033" y="4165601"/>
              <a:ext cx="85725" cy="131763"/>
            </a:xfrm>
            <a:custGeom>
              <a:avLst/>
              <a:gdLst>
                <a:gd name="T0" fmla="*/ 5 w 23"/>
                <a:gd name="T1" fmla="*/ 33 h 35"/>
                <a:gd name="T2" fmla="*/ 23 w 23"/>
                <a:gd name="T3" fmla="*/ 2 h 35"/>
                <a:gd name="T4" fmla="*/ 18 w 23"/>
                <a:gd name="T5" fmla="*/ 3 h 35"/>
                <a:gd name="T6" fmla="*/ 0 w 23"/>
                <a:gd name="T7" fmla="*/ 34 h 35"/>
                <a:gd name="T8" fmla="*/ 5 w 23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5" y="33"/>
                  </a:moveTo>
                  <a:cubicBezTo>
                    <a:pt x="11" y="23"/>
                    <a:pt x="21" y="14"/>
                    <a:pt x="23" y="2"/>
                  </a:cubicBezTo>
                  <a:cubicBezTo>
                    <a:pt x="23" y="0"/>
                    <a:pt x="18" y="1"/>
                    <a:pt x="18" y="3"/>
                  </a:cubicBezTo>
                  <a:cubicBezTo>
                    <a:pt x="16" y="15"/>
                    <a:pt x="6" y="24"/>
                    <a:pt x="0" y="34"/>
                  </a:cubicBezTo>
                  <a:cubicBezTo>
                    <a:pt x="0" y="35"/>
                    <a:pt x="4" y="35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7882845" y="4146551"/>
              <a:ext cx="82550" cy="147638"/>
            </a:xfrm>
            <a:custGeom>
              <a:avLst/>
              <a:gdLst>
                <a:gd name="T0" fmla="*/ 21 w 22"/>
                <a:gd name="T1" fmla="*/ 35 h 39"/>
                <a:gd name="T2" fmla="*/ 6 w 22"/>
                <a:gd name="T3" fmla="*/ 3 h 39"/>
                <a:gd name="T4" fmla="*/ 1 w 22"/>
                <a:gd name="T5" fmla="*/ 4 h 39"/>
                <a:gd name="T6" fmla="*/ 16 w 22"/>
                <a:gd name="T7" fmla="*/ 37 h 39"/>
                <a:gd name="T8" fmla="*/ 21 w 22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1" y="35"/>
                  </a:moveTo>
                  <a:cubicBezTo>
                    <a:pt x="15" y="25"/>
                    <a:pt x="10" y="14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5" y="15"/>
                    <a:pt x="10" y="27"/>
                    <a:pt x="16" y="37"/>
                  </a:cubicBezTo>
                  <a:cubicBezTo>
                    <a:pt x="18" y="39"/>
                    <a:pt x="22" y="37"/>
                    <a:pt x="2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7676470" y="4256088"/>
              <a:ext cx="165100" cy="109538"/>
            </a:xfrm>
            <a:custGeom>
              <a:avLst/>
              <a:gdLst>
                <a:gd name="T0" fmla="*/ 1 w 44"/>
                <a:gd name="T1" fmla="*/ 3 h 29"/>
                <a:gd name="T2" fmla="*/ 38 w 44"/>
                <a:gd name="T3" fmla="*/ 29 h 29"/>
                <a:gd name="T4" fmla="*/ 42 w 44"/>
                <a:gd name="T5" fmla="*/ 28 h 29"/>
                <a:gd name="T6" fmla="*/ 43 w 44"/>
                <a:gd name="T7" fmla="*/ 27 h 29"/>
                <a:gd name="T8" fmla="*/ 6 w 44"/>
                <a:gd name="T9" fmla="*/ 1 h 29"/>
                <a:gd name="T10" fmla="*/ 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" y="3"/>
                  </a:moveTo>
                  <a:cubicBezTo>
                    <a:pt x="13" y="12"/>
                    <a:pt x="24" y="22"/>
                    <a:pt x="38" y="29"/>
                  </a:cubicBezTo>
                  <a:cubicBezTo>
                    <a:pt x="39" y="29"/>
                    <a:pt x="41" y="29"/>
                    <a:pt x="42" y="28"/>
                  </a:cubicBezTo>
                  <a:cubicBezTo>
                    <a:pt x="42" y="28"/>
                    <a:pt x="44" y="27"/>
                    <a:pt x="43" y="27"/>
                  </a:cubicBezTo>
                  <a:cubicBezTo>
                    <a:pt x="29" y="21"/>
                    <a:pt x="18" y="10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7612970" y="4467226"/>
              <a:ext cx="139700" cy="41275"/>
            </a:xfrm>
            <a:custGeom>
              <a:avLst/>
              <a:gdLst>
                <a:gd name="T0" fmla="*/ 34 w 37"/>
                <a:gd name="T1" fmla="*/ 7 h 11"/>
                <a:gd name="T2" fmla="*/ 6 w 37"/>
                <a:gd name="T3" fmla="*/ 0 h 11"/>
                <a:gd name="T4" fmla="*/ 3 w 37"/>
                <a:gd name="T5" fmla="*/ 4 h 11"/>
                <a:gd name="T6" fmla="*/ 31 w 37"/>
                <a:gd name="T7" fmla="*/ 11 h 11"/>
                <a:gd name="T8" fmla="*/ 34 w 3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">
                  <a:moveTo>
                    <a:pt x="34" y="7"/>
                  </a:moveTo>
                  <a:cubicBezTo>
                    <a:pt x="25" y="4"/>
                    <a:pt x="15" y="3"/>
                    <a:pt x="6" y="0"/>
                  </a:cubicBezTo>
                  <a:cubicBezTo>
                    <a:pt x="4" y="0"/>
                    <a:pt x="0" y="3"/>
                    <a:pt x="3" y="4"/>
                  </a:cubicBezTo>
                  <a:cubicBezTo>
                    <a:pt x="12" y="6"/>
                    <a:pt x="22" y="7"/>
                    <a:pt x="31" y="11"/>
                  </a:cubicBezTo>
                  <a:cubicBezTo>
                    <a:pt x="33" y="11"/>
                    <a:pt x="37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/>
            <p:nvPr/>
          </p:nvSpPr>
          <p:spPr bwMode="auto">
            <a:xfrm>
              <a:off x="7620908" y="4668838"/>
              <a:ext cx="123825" cy="57150"/>
            </a:xfrm>
            <a:custGeom>
              <a:avLst/>
              <a:gdLst>
                <a:gd name="T0" fmla="*/ 29 w 33"/>
                <a:gd name="T1" fmla="*/ 1 h 15"/>
                <a:gd name="T2" fmla="*/ 1 w 33"/>
                <a:gd name="T3" fmla="*/ 13 h 15"/>
                <a:gd name="T4" fmla="*/ 1 w 33"/>
                <a:gd name="T5" fmla="*/ 15 h 15"/>
                <a:gd name="T6" fmla="*/ 4 w 33"/>
                <a:gd name="T7" fmla="*/ 14 h 15"/>
                <a:gd name="T8" fmla="*/ 31 w 33"/>
                <a:gd name="T9" fmla="*/ 3 h 15"/>
                <a:gd name="T10" fmla="*/ 32 w 33"/>
                <a:gd name="T11" fmla="*/ 1 h 15"/>
                <a:gd name="T12" fmla="*/ 29 w 33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5">
                  <a:moveTo>
                    <a:pt x="29" y="1"/>
                  </a:moveTo>
                  <a:cubicBezTo>
                    <a:pt x="19" y="4"/>
                    <a:pt x="10" y="8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5"/>
                    <a:pt x="3" y="15"/>
                    <a:pt x="4" y="14"/>
                  </a:cubicBezTo>
                  <a:cubicBezTo>
                    <a:pt x="13" y="9"/>
                    <a:pt x="22" y="6"/>
                    <a:pt x="31" y="3"/>
                  </a:cubicBezTo>
                  <a:cubicBezTo>
                    <a:pt x="31" y="3"/>
                    <a:pt x="33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7774895" y="4792663"/>
              <a:ext cx="96838" cy="87313"/>
            </a:xfrm>
            <a:custGeom>
              <a:avLst/>
              <a:gdLst>
                <a:gd name="T0" fmla="*/ 7 w 26"/>
                <a:gd name="T1" fmla="*/ 21 h 23"/>
                <a:gd name="T2" fmla="*/ 24 w 26"/>
                <a:gd name="T3" fmla="*/ 2 h 23"/>
                <a:gd name="T4" fmla="*/ 20 w 26"/>
                <a:gd name="T5" fmla="*/ 1 h 23"/>
                <a:gd name="T6" fmla="*/ 2 w 26"/>
                <a:gd name="T7" fmla="*/ 20 h 23"/>
                <a:gd name="T8" fmla="*/ 7 w 2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7" y="21"/>
                  </a:moveTo>
                  <a:cubicBezTo>
                    <a:pt x="11" y="14"/>
                    <a:pt x="19" y="9"/>
                    <a:pt x="24" y="2"/>
                  </a:cubicBezTo>
                  <a:cubicBezTo>
                    <a:pt x="26" y="0"/>
                    <a:pt x="21" y="0"/>
                    <a:pt x="20" y="1"/>
                  </a:cubicBezTo>
                  <a:cubicBezTo>
                    <a:pt x="14" y="8"/>
                    <a:pt x="7" y="13"/>
                    <a:pt x="2" y="20"/>
                  </a:cubicBezTo>
                  <a:cubicBezTo>
                    <a:pt x="0" y="23"/>
                    <a:pt x="5" y="22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>
              <a:spLocks noEditPoints="1"/>
            </p:cNvSpPr>
            <p:nvPr/>
          </p:nvSpPr>
          <p:spPr bwMode="auto">
            <a:xfrm>
              <a:off x="7890783" y="4459288"/>
              <a:ext cx="357188" cy="566738"/>
            </a:xfrm>
            <a:custGeom>
              <a:avLst/>
              <a:gdLst>
                <a:gd name="T0" fmla="*/ 13 w 95"/>
                <a:gd name="T1" fmla="*/ 27 h 151"/>
                <a:gd name="T2" fmla="*/ 1 w 95"/>
                <a:gd name="T3" fmla="*/ 51 h 151"/>
                <a:gd name="T4" fmla="*/ 20 w 95"/>
                <a:gd name="T5" fmla="*/ 69 h 151"/>
                <a:gd name="T6" fmla="*/ 36 w 95"/>
                <a:gd name="T7" fmla="*/ 139 h 151"/>
                <a:gd name="T8" fmla="*/ 40 w 95"/>
                <a:gd name="T9" fmla="*/ 149 h 151"/>
                <a:gd name="T10" fmla="*/ 26 w 95"/>
                <a:gd name="T11" fmla="*/ 71 h 151"/>
                <a:gd name="T12" fmla="*/ 9 w 95"/>
                <a:gd name="T13" fmla="*/ 58 h 151"/>
                <a:gd name="T14" fmla="*/ 7 w 95"/>
                <a:gd name="T15" fmla="*/ 37 h 151"/>
                <a:gd name="T16" fmla="*/ 14 w 95"/>
                <a:gd name="T17" fmla="*/ 32 h 151"/>
                <a:gd name="T18" fmla="*/ 29 w 95"/>
                <a:gd name="T19" fmla="*/ 30 h 151"/>
                <a:gd name="T20" fmla="*/ 39 w 95"/>
                <a:gd name="T21" fmla="*/ 34 h 151"/>
                <a:gd name="T22" fmla="*/ 51 w 95"/>
                <a:gd name="T23" fmla="*/ 34 h 151"/>
                <a:gd name="T24" fmla="*/ 63 w 95"/>
                <a:gd name="T25" fmla="*/ 33 h 151"/>
                <a:gd name="T26" fmla="*/ 75 w 95"/>
                <a:gd name="T27" fmla="*/ 32 h 151"/>
                <a:gd name="T28" fmla="*/ 89 w 95"/>
                <a:gd name="T29" fmla="*/ 31 h 151"/>
                <a:gd name="T30" fmla="*/ 89 w 95"/>
                <a:gd name="T31" fmla="*/ 45 h 151"/>
                <a:gd name="T32" fmla="*/ 49 w 95"/>
                <a:gd name="T33" fmla="*/ 74 h 151"/>
                <a:gd name="T34" fmla="*/ 44 w 95"/>
                <a:gd name="T35" fmla="*/ 148 h 151"/>
                <a:gd name="T36" fmla="*/ 47 w 95"/>
                <a:gd name="T37" fmla="*/ 99 h 151"/>
                <a:gd name="T38" fmla="*/ 73 w 95"/>
                <a:gd name="T39" fmla="*/ 63 h 151"/>
                <a:gd name="T40" fmla="*/ 95 w 95"/>
                <a:gd name="T41" fmla="*/ 33 h 151"/>
                <a:gd name="T42" fmla="*/ 86 w 95"/>
                <a:gd name="T43" fmla="*/ 30 h 151"/>
                <a:gd name="T44" fmla="*/ 77 w 95"/>
                <a:gd name="T45" fmla="*/ 28 h 151"/>
                <a:gd name="T46" fmla="*/ 79 w 95"/>
                <a:gd name="T47" fmla="*/ 22 h 151"/>
                <a:gd name="T48" fmla="*/ 65 w 95"/>
                <a:gd name="T49" fmla="*/ 26 h 151"/>
                <a:gd name="T50" fmla="*/ 54 w 95"/>
                <a:gd name="T51" fmla="*/ 33 h 151"/>
                <a:gd name="T52" fmla="*/ 58 w 95"/>
                <a:gd name="T53" fmla="*/ 28 h 151"/>
                <a:gd name="T54" fmla="*/ 56 w 95"/>
                <a:gd name="T55" fmla="*/ 19 h 151"/>
                <a:gd name="T56" fmla="*/ 47 w 95"/>
                <a:gd name="T57" fmla="*/ 32 h 151"/>
                <a:gd name="T58" fmla="*/ 43 w 95"/>
                <a:gd name="T59" fmla="*/ 29 h 151"/>
                <a:gd name="T60" fmla="*/ 49 w 95"/>
                <a:gd name="T61" fmla="*/ 5 h 151"/>
                <a:gd name="T62" fmla="*/ 45 w 95"/>
                <a:gd name="T63" fmla="*/ 3 h 151"/>
                <a:gd name="T64" fmla="*/ 40 w 95"/>
                <a:gd name="T65" fmla="*/ 19 h 151"/>
                <a:gd name="T66" fmla="*/ 29 w 95"/>
                <a:gd name="T67" fmla="*/ 26 h 151"/>
                <a:gd name="T68" fmla="*/ 17 w 95"/>
                <a:gd name="T69" fmla="*/ 28 h 151"/>
                <a:gd name="T70" fmla="*/ 19 w 95"/>
                <a:gd name="T71" fmla="*/ 24 h 151"/>
                <a:gd name="T72" fmla="*/ 18 w 95"/>
                <a:gd name="T73" fmla="*/ 18 h 151"/>
                <a:gd name="T74" fmla="*/ 15 w 95"/>
                <a:gd name="T75" fmla="*/ 25 h 151"/>
                <a:gd name="T76" fmla="*/ 67 w 95"/>
                <a:gd name="T77" fmla="*/ 27 h 151"/>
                <a:gd name="T78" fmla="*/ 74 w 95"/>
                <a:gd name="T79" fmla="*/ 27 h 151"/>
                <a:gd name="T80" fmla="*/ 66 w 95"/>
                <a:gd name="T81" fmla="*/ 30 h 151"/>
                <a:gd name="T82" fmla="*/ 55 w 95"/>
                <a:gd name="T83" fmla="*/ 22 h 151"/>
                <a:gd name="T84" fmla="*/ 56 w 95"/>
                <a:gd name="T85" fmla="*/ 26 h 151"/>
                <a:gd name="T86" fmla="*/ 53 w 95"/>
                <a:gd name="T87" fmla="*/ 25 h 151"/>
                <a:gd name="T88" fmla="*/ 36 w 95"/>
                <a:gd name="T89" fmla="*/ 24 h 151"/>
                <a:gd name="T90" fmla="*/ 41 w 95"/>
                <a:gd name="T91" fmla="*/ 24 h 151"/>
                <a:gd name="T92" fmla="*/ 40 w 95"/>
                <a:gd name="T93" fmla="*/ 28 h 151"/>
                <a:gd name="T94" fmla="*/ 34 w 95"/>
                <a:gd name="T95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" h="151">
                  <a:moveTo>
                    <a:pt x="15" y="25"/>
                  </a:moveTo>
                  <a:cubicBezTo>
                    <a:pt x="14" y="26"/>
                    <a:pt x="14" y="26"/>
                    <a:pt x="13" y="27"/>
                  </a:cubicBezTo>
                  <a:cubicBezTo>
                    <a:pt x="11" y="29"/>
                    <a:pt x="8" y="31"/>
                    <a:pt x="6" y="34"/>
                  </a:cubicBezTo>
                  <a:cubicBezTo>
                    <a:pt x="2" y="38"/>
                    <a:pt x="0" y="44"/>
                    <a:pt x="1" y="51"/>
                  </a:cubicBezTo>
                  <a:cubicBezTo>
                    <a:pt x="2" y="57"/>
                    <a:pt x="8" y="62"/>
                    <a:pt x="13" y="65"/>
                  </a:cubicBezTo>
                  <a:cubicBezTo>
                    <a:pt x="16" y="66"/>
                    <a:pt x="18" y="67"/>
                    <a:pt x="20" y="69"/>
                  </a:cubicBezTo>
                  <a:cubicBezTo>
                    <a:pt x="26" y="75"/>
                    <a:pt x="29" y="84"/>
                    <a:pt x="31" y="92"/>
                  </a:cubicBezTo>
                  <a:cubicBezTo>
                    <a:pt x="35" y="107"/>
                    <a:pt x="36" y="123"/>
                    <a:pt x="36" y="139"/>
                  </a:cubicBezTo>
                  <a:cubicBezTo>
                    <a:pt x="36" y="142"/>
                    <a:pt x="37" y="146"/>
                    <a:pt x="37" y="149"/>
                  </a:cubicBezTo>
                  <a:cubicBezTo>
                    <a:pt x="37" y="151"/>
                    <a:pt x="40" y="151"/>
                    <a:pt x="40" y="149"/>
                  </a:cubicBezTo>
                  <a:cubicBezTo>
                    <a:pt x="39" y="132"/>
                    <a:pt x="39" y="115"/>
                    <a:pt x="35" y="98"/>
                  </a:cubicBezTo>
                  <a:cubicBezTo>
                    <a:pt x="34" y="89"/>
                    <a:pt x="31" y="79"/>
                    <a:pt x="26" y="71"/>
                  </a:cubicBezTo>
                  <a:cubicBezTo>
                    <a:pt x="24" y="69"/>
                    <a:pt x="22" y="66"/>
                    <a:pt x="19" y="65"/>
                  </a:cubicBezTo>
                  <a:cubicBezTo>
                    <a:pt x="16" y="62"/>
                    <a:pt x="12" y="61"/>
                    <a:pt x="9" y="58"/>
                  </a:cubicBezTo>
                  <a:cubicBezTo>
                    <a:pt x="5" y="55"/>
                    <a:pt x="4" y="52"/>
                    <a:pt x="4" y="48"/>
                  </a:cubicBezTo>
                  <a:cubicBezTo>
                    <a:pt x="4" y="44"/>
                    <a:pt x="5" y="40"/>
                    <a:pt x="7" y="37"/>
                  </a:cubicBezTo>
                  <a:cubicBezTo>
                    <a:pt x="9" y="35"/>
                    <a:pt x="12" y="32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5" y="37"/>
                    <a:pt x="19" y="37"/>
                    <a:pt x="23" y="36"/>
                  </a:cubicBezTo>
                  <a:cubicBezTo>
                    <a:pt x="25" y="35"/>
                    <a:pt x="27" y="33"/>
                    <a:pt x="29" y="30"/>
                  </a:cubicBezTo>
                  <a:cubicBezTo>
                    <a:pt x="29" y="33"/>
                    <a:pt x="30" y="35"/>
                    <a:pt x="33" y="36"/>
                  </a:cubicBezTo>
                  <a:cubicBezTo>
                    <a:pt x="35" y="37"/>
                    <a:pt x="38" y="36"/>
                    <a:pt x="39" y="34"/>
                  </a:cubicBezTo>
                  <a:cubicBezTo>
                    <a:pt x="40" y="36"/>
                    <a:pt x="41" y="37"/>
                    <a:pt x="43" y="37"/>
                  </a:cubicBezTo>
                  <a:cubicBezTo>
                    <a:pt x="46" y="37"/>
                    <a:pt x="49" y="36"/>
                    <a:pt x="51" y="34"/>
                  </a:cubicBezTo>
                  <a:cubicBezTo>
                    <a:pt x="54" y="37"/>
                    <a:pt x="58" y="37"/>
                    <a:pt x="62" y="34"/>
                  </a:cubicBezTo>
                  <a:cubicBezTo>
                    <a:pt x="62" y="34"/>
                    <a:pt x="62" y="33"/>
                    <a:pt x="63" y="33"/>
                  </a:cubicBezTo>
                  <a:cubicBezTo>
                    <a:pt x="63" y="36"/>
                    <a:pt x="66" y="38"/>
                    <a:pt x="70" y="36"/>
                  </a:cubicBezTo>
                  <a:cubicBezTo>
                    <a:pt x="72" y="35"/>
                    <a:pt x="73" y="34"/>
                    <a:pt x="75" y="32"/>
                  </a:cubicBezTo>
                  <a:cubicBezTo>
                    <a:pt x="75" y="33"/>
                    <a:pt x="75" y="34"/>
                    <a:pt x="76" y="35"/>
                  </a:cubicBezTo>
                  <a:cubicBezTo>
                    <a:pt x="79" y="40"/>
                    <a:pt x="86" y="34"/>
                    <a:pt x="89" y="31"/>
                  </a:cubicBezTo>
                  <a:cubicBezTo>
                    <a:pt x="92" y="29"/>
                    <a:pt x="92" y="32"/>
                    <a:pt x="92" y="35"/>
                  </a:cubicBezTo>
                  <a:cubicBezTo>
                    <a:pt x="92" y="38"/>
                    <a:pt x="90" y="41"/>
                    <a:pt x="89" y="45"/>
                  </a:cubicBezTo>
                  <a:cubicBezTo>
                    <a:pt x="85" y="53"/>
                    <a:pt x="79" y="58"/>
                    <a:pt x="71" y="61"/>
                  </a:cubicBezTo>
                  <a:cubicBezTo>
                    <a:pt x="63" y="64"/>
                    <a:pt x="53" y="66"/>
                    <a:pt x="49" y="74"/>
                  </a:cubicBezTo>
                  <a:cubicBezTo>
                    <a:pt x="45" y="80"/>
                    <a:pt x="45" y="87"/>
                    <a:pt x="45" y="94"/>
                  </a:cubicBezTo>
                  <a:cubicBezTo>
                    <a:pt x="43" y="111"/>
                    <a:pt x="44" y="130"/>
                    <a:pt x="44" y="148"/>
                  </a:cubicBezTo>
                  <a:cubicBezTo>
                    <a:pt x="44" y="150"/>
                    <a:pt x="47" y="150"/>
                    <a:pt x="47" y="148"/>
                  </a:cubicBezTo>
                  <a:cubicBezTo>
                    <a:pt x="47" y="131"/>
                    <a:pt x="47" y="115"/>
                    <a:pt x="47" y="99"/>
                  </a:cubicBezTo>
                  <a:cubicBezTo>
                    <a:pt x="48" y="92"/>
                    <a:pt x="48" y="84"/>
                    <a:pt x="51" y="77"/>
                  </a:cubicBezTo>
                  <a:cubicBezTo>
                    <a:pt x="54" y="69"/>
                    <a:pt x="65" y="67"/>
                    <a:pt x="73" y="63"/>
                  </a:cubicBezTo>
                  <a:cubicBezTo>
                    <a:pt x="80" y="61"/>
                    <a:pt x="86" y="56"/>
                    <a:pt x="90" y="50"/>
                  </a:cubicBezTo>
                  <a:cubicBezTo>
                    <a:pt x="93" y="45"/>
                    <a:pt x="95" y="39"/>
                    <a:pt x="95" y="33"/>
                  </a:cubicBezTo>
                  <a:cubicBezTo>
                    <a:pt x="95" y="31"/>
                    <a:pt x="94" y="29"/>
                    <a:pt x="93" y="28"/>
                  </a:cubicBezTo>
                  <a:cubicBezTo>
                    <a:pt x="90" y="27"/>
                    <a:pt x="88" y="28"/>
                    <a:pt x="86" y="30"/>
                  </a:cubicBezTo>
                  <a:cubicBezTo>
                    <a:pt x="84" y="31"/>
                    <a:pt x="79" y="36"/>
                    <a:pt x="78" y="32"/>
                  </a:cubicBezTo>
                  <a:cubicBezTo>
                    <a:pt x="77" y="30"/>
                    <a:pt x="77" y="29"/>
                    <a:pt x="77" y="28"/>
                  </a:cubicBezTo>
                  <a:cubicBezTo>
                    <a:pt x="78" y="26"/>
                    <a:pt x="78" y="24"/>
                    <a:pt x="79" y="23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5" y="15"/>
                    <a:pt x="68" y="20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2" y="29"/>
                    <a:pt x="58" y="35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7" y="30"/>
                    <a:pt x="58" y="28"/>
                  </a:cubicBezTo>
                  <a:cubicBezTo>
                    <a:pt x="60" y="26"/>
                    <a:pt x="61" y="24"/>
                    <a:pt x="60" y="22"/>
                  </a:cubicBezTo>
                  <a:cubicBezTo>
                    <a:pt x="60" y="20"/>
                    <a:pt x="57" y="18"/>
                    <a:pt x="56" y="19"/>
                  </a:cubicBezTo>
                  <a:cubicBezTo>
                    <a:pt x="50" y="20"/>
                    <a:pt x="47" y="27"/>
                    <a:pt x="49" y="32"/>
                  </a:cubicBezTo>
                  <a:cubicBezTo>
                    <a:pt x="49" y="32"/>
                    <a:pt x="48" y="32"/>
                    <a:pt x="47" y="32"/>
                  </a:cubicBezTo>
                  <a:cubicBezTo>
                    <a:pt x="46" y="33"/>
                    <a:pt x="44" y="34"/>
                    <a:pt x="42" y="34"/>
                  </a:cubicBezTo>
                  <a:cubicBezTo>
                    <a:pt x="42" y="34"/>
                    <a:pt x="42" y="31"/>
                    <a:pt x="43" y="29"/>
                  </a:cubicBezTo>
                  <a:cubicBezTo>
                    <a:pt x="43" y="27"/>
                    <a:pt x="44" y="24"/>
                    <a:pt x="45" y="22"/>
                  </a:cubicBezTo>
                  <a:cubicBezTo>
                    <a:pt x="46" y="17"/>
                    <a:pt x="48" y="11"/>
                    <a:pt x="49" y="5"/>
                  </a:cubicBezTo>
                  <a:cubicBezTo>
                    <a:pt x="49" y="4"/>
                    <a:pt x="50" y="1"/>
                    <a:pt x="48" y="1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3" y="9"/>
                    <a:pt x="43" y="14"/>
                    <a:pt x="42" y="20"/>
                  </a:cubicBezTo>
                  <a:cubicBezTo>
                    <a:pt x="41" y="20"/>
                    <a:pt x="41" y="20"/>
                    <a:pt x="40" y="19"/>
                  </a:cubicBezTo>
                  <a:cubicBezTo>
                    <a:pt x="38" y="18"/>
                    <a:pt x="35" y="20"/>
                    <a:pt x="33" y="23"/>
                  </a:cubicBezTo>
                  <a:cubicBezTo>
                    <a:pt x="31" y="24"/>
                    <a:pt x="30" y="25"/>
                    <a:pt x="29" y="26"/>
                  </a:cubicBezTo>
                  <a:cubicBezTo>
                    <a:pt x="26" y="29"/>
                    <a:pt x="23" y="33"/>
                    <a:pt x="20" y="34"/>
                  </a:cubicBezTo>
                  <a:cubicBezTo>
                    <a:pt x="16" y="34"/>
                    <a:pt x="17" y="30"/>
                    <a:pt x="17" y="28"/>
                  </a:cubicBezTo>
                  <a:cubicBezTo>
                    <a:pt x="17" y="28"/>
                    <a:pt x="17" y="27"/>
                    <a:pt x="18" y="26"/>
                  </a:cubicBezTo>
                  <a:cubicBezTo>
                    <a:pt x="18" y="25"/>
                    <a:pt x="19" y="25"/>
                    <a:pt x="19" y="24"/>
                  </a:cubicBezTo>
                  <a:cubicBezTo>
                    <a:pt x="20" y="22"/>
                    <a:pt x="21" y="19"/>
                    <a:pt x="20" y="18"/>
                  </a:cubicBezTo>
                  <a:cubicBezTo>
                    <a:pt x="20" y="17"/>
                    <a:pt x="19" y="17"/>
                    <a:pt x="18" y="18"/>
                  </a:cubicBezTo>
                  <a:cubicBezTo>
                    <a:pt x="16" y="19"/>
                    <a:pt x="15" y="22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lose/>
                  <a:moveTo>
                    <a:pt x="66" y="30"/>
                  </a:moveTo>
                  <a:cubicBezTo>
                    <a:pt x="66" y="30"/>
                    <a:pt x="66" y="29"/>
                    <a:pt x="67" y="27"/>
                  </a:cubicBezTo>
                  <a:cubicBezTo>
                    <a:pt x="70" y="24"/>
                    <a:pt x="74" y="21"/>
                    <a:pt x="75" y="23"/>
                  </a:cubicBezTo>
                  <a:cubicBezTo>
                    <a:pt x="75" y="24"/>
                    <a:pt x="74" y="25"/>
                    <a:pt x="74" y="27"/>
                  </a:cubicBezTo>
                  <a:cubicBezTo>
                    <a:pt x="74" y="29"/>
                    <a:pt x="73" y="30"/>
                    <a:pt x="72" y="31"/>
                  </a:cubicBezTo>
                  <a:cubicBezTo>
                    <a:pt x="70" y="33"/>
                    <a:pt x="65" y="35"/>
                    <a:pt x="66" y="30"/>
                  </a:cubicBezTo>
                  <a:close/>
                  <a:moveTo>
                    <a:pt x="53" y="25"/>
                  </a:moveTo>
                  <a:cubicBezTo>
                    <a:pt x="53" y="24"/>
                    <a:pt x="54" y="23"/>
                    <a:pt x="55" y="22"/>
                  </a:cubicBezTo>
                  <a:cubicBezTo>
                    <a:pt x="57" y="22"/>
                    <a:pt x="58" y="23"/>
                    <a:pt x="57" y="24"/>
                  </a:cubicBezTo>
                  <a:cubicBezTo>
                    <a:pt x="57" y="25"/>
                    <a:pt x="57" y="25"/>
                    <a:pt x="56" y="26"/>
                  </a:cubicBezTo>
                  <a:cubicBezTo>
                    <a:pt x="55" y="28"/>
                    <a:pt x="54" y="29"/>
                    <a:pt x="52" y="30"/>
                  </a:cubicBezTo>
                  <a:cubicBezTo>
                    <a:pt x="51" y="28"/>
                    <a:pt x="52" y="27"/>
                    <a:pt x="53" y="25"/>
                  </a:cubicBezTo>
                  <a:close/>
                  <a:moveTo>
                    <a:pt x="33" y="29"/>
                  </a:moveTo>
                  <a:cubicBezTo>
                    <a:pt x="33" y="28"/>
                    <a:pt x="34" y="25"/>
                    <a:pt x="36" y="24"/>
                  </a:cubicBezTo>
                  <a:cubicBezTo>
                    <a:pt x="37" y="23"/>
                    <a:pt x="38" y="22"/>
                    <a:pt x="39" y="22"/>
                  </a:cubicBezTo>
                  <a:cubicBezTo>
                    <a:pt x="40" y="23"/>
                    <a:pt x="40" y="23"/>
                    <a:pt x="41" y="24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40" y="27"/>
                    <a:pt x="40" y="28"/>
                  </a:cubicBezTo>
                  <a:cubicBezTo>
                    <a:pt x="39" y="29"/>
                    <a:pt x="39" y="31"/>
                    <a:pt x="38" y="32"/>
                  </a:cubicBezTo>
                  <a:cubicBezTo>
                    <a:pt x="37" y="33"/>
                    <a:pt x="35" y="33"/>
                    <a:pt x="34" y="33"/>
                  </a:cubicBezTo>
                  <a:cubicBezTo>
                    <a:pt x="32" y="34"/>
                    <a:pt x="32" y="31"/>
                    <a:pt x="3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8"/>
            <p:cNvSpPr/>
            <p:nvPr/>
          </p:nvSpPr>
          <p:spPr bwMode="auto">
            <a:xfrm>
              <a:off x="7954283" y="4492626"/>
              <a:ext cx="11113" cy="26988"/>
            </a:xfrm>
            <a:custGeom>
              <a:avLst/>
              <a:gdLst>
                <a:gd name="T0" fmla="*/ 3 w 3"/>
                <a:gd name="T1" fmla="*/ 5 h 7"/>
                <a:gd name="T2" fmla="*/ 3 w 3"/>
                <a:gd name="T3" fmla="*/ 2 h 7"/>
                <a:gd name="T4" fmla="*/ 0 w 3"/>
                <a:gd name="T5" fmla="*/ 2 h 7"/>
                <a:gd name="T6" fmla="*/ 0 w 3"/>
                <a:gd name="T7" fmla="*/ 5 h 7"/>
                <a:gd name="T8" fmla="*/ 3 w 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7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EEF67D-A485-7F45-B20D-2D95B361CF7B}"/>
              </a:ext>
            </a:extLst>
          </p:cNvPr>
          <p:cNvSpPr txBox="1"/>
          <p:nvPr/>
        </p:nvSpPr>
        <p:spPr>
          <a:xfrm>
            <a:off x="7348967" y="2592838"/>
            <a:ext cx="184707" cy="36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allOve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25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50"/>
                            </p:stCondLst>
                            <p:childTnLst>
                              <p:par>
                                <p:cTn id="130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8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50"/>
                            </p:stCondLst>
                            <p:childTnLst>
                              <p:par>
                                <p:cTn id="1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71" grpId="0"/>
      <p:bldP spid="77" grpId="0"/>
      <p:bldP spid="99" grpId="0"/>
      <p:bldP spid="102" grpId="0"/>
      <p:bldP spid="105" grpId="0"/>
      <p:bldP spid="108" grpId="0"/>
      <p:bldP spid="111" grpId="0"/>
      <p:bldP spid="2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9A9B2-EDE5-3740-8058-9B24FD42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76" y="899244"/>
            <a:ext cx="2217588" cy="49279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8BB39-DBEF-0843-A0F6-5331F641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900259"/>
            <a:ext cx="2291036" cy="49269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49866-AF12-6F42-82CA-1A3EDB366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1" y="1125351"/>
            <a:ext cx="2217131" cy="4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5C12-3BBE-0A42-B3B0-CB2DE5F182EC}"/>
              </a:ext>
            </a:extLst>
          </p:cNvPr>
          <p:cNvSpPr txBox="1"/>
          <p:nvPr/>
        </p:nvSpPr>
        <p:spPr>
          <a:xfrm>
            <a:off x="4860656" y="2967395"/>
            <a:ext cx="2933213" cy="9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b="1" dirty="0">
                <a:solidFill>
                  <a:schemeClr val="bg1"/>
                </a:solidFill>
              </a:rPr>
              <a:t> </a:t>
            </a:r>
            <a:r>
              <a:rPr lang="en-US" altLang="zh-CN" sz="5399" b="1" dirty="0">
                <a:solidFill>
                  <a:schemeClr val="bg1"/>
                </a:solidFill>
              </a:rPr>
              <a:t>Demo</a:t>
            </a:r>
            <a:endParaRPr lang="en-US" sz="5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246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F21B39A-F1B5-394A-8A2D-D1BCB033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02" y="518647"/>
            <a:ext cx="704709" cy="704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1BEBF-599F-FB4A-9FA5-5B0D90D9B9AC}"/>
              </a:ext>
            </a:extLst>
          </p:cNvPr>
          <p:cNvSpPr txBox="1"/>
          <p:nvPr/>
        </p:nvSpPr>
        <p:spPr>
          <a:xfrm>
            <a:off x="2830112" y="700203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316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"/>
          <p:cNvSpPr/>
          <p:nvPr/>
        </p:nvSpPr>
        <p:spPr>
          <a:xfrm>
            <a:off x="8476149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1"/>
          <p:cNvSpPr/>
          <p:nvPr/>
        </p:nvSpPr>
        <p:spPr>
          <a:xfrm>
            <a:off x="4490984" y="16044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4"/>
          <p:cNvSpPr/>
          <p:nvPr/>
        </p:nvSpPr>
        <p:spPr>
          <a:xfrm>
            <a:off x="4490984" y="4965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3"/>
          <p:cNvSpPr/>
          <p:nvPr/>
        </p:nvSpPr>
        <p:spPr>
          <a:xfrm>
            <a:off x="7851811" y="49657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2"/>
          <p:cNvSpPr/>
          <p:nvPr/>
        </p:nvSpPr>
        <p:spPr>
          <a:xfrm>
            <a:off x="7851811" y="16044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31304" y="3101491"/>
            <a:ext cx="5605054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want to apply UK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1"/>
          <p:cNvCxnSpPr/>
          <p:nvPr/>
        </p:nvCxnSpPr>
        <p:spPr>
          <a:xfrm>
            <a:off x="4539661" y="165311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"/>
          <p:cNvCxnSpPr/>
          <p:nvPr/>
        </p:nvCxnSpPr>
        <p:spPr>
          <a:xfrm>
            <a:off x="7898372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"/>
          <p:cNvCxnSpPr/>
          <p:nvPr/>
        </p:nvCxnSpPr>
        <p:spPr>
          <a:xfrm flipH="1">
            <a:off x="4539661" y="501226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"/>
          <p:cNvCxnSpPr/>
          <p:nvPr/>
        </p:nvCxnSpPr>
        <p:spPr>
          <a:xfrm flipV="1">
            <a:off x="4539660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11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6"/>
          <p:cNvSpPr/>
          <p:nvPr/>
        </p:nvSpPr>
        <p:spPr>
          <a:xfrm>
            <a:off x="3853951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7"/>
          <p:cNvSpPr/>
          <p:nvPr/>
        </p:nvSpPr>
        <p:spPr>
          <a:xfrm>
            <a:off x="5193625" y="5590120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7202080" y="1028700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98393" y="2349501"/>
            <a:ext cx="2117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98393" y="4318001"/>
            <a:ext cx="1337559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"/>
          <p:cNvSpPr/>
          <p:nvPr/>
        </p:nvSpPr>
        <p:spPr>
          <a:xfrm>
            <a:off x="5187277" y="5590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235952" y="5636684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202080" y="4318001"/>
            <a:ext cx="1320628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8522708" y="2349501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3900510" y="1028700"/>
            <a:ext cx="1335442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235952" y="1028700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9"/>
          <p:cNvSpPr/>
          <p:nvPr/>
        </p:nvSpPr>
        <p:spPr>
          <a:xfrm>
            <a:off x="3849718" y="23008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10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12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111l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222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222l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" name="直接连接符 2"/>
          <p:cNvCxnSpPr>
            <a:stCxn id="27" idx="2"/>
          </p:cNvCxnSpPr>
          <p:nvPr/>
        </p:nvCxnSpPr>
        <p:spPr>
          <a:xfrm flipH="1">
            <a:off x="3900510" y="1028702"/>
            <a:ext cx="2237025" cy="23389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39661" y="1653120"/>
            <a:ext cx="3358712" cy="33591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2622159" y="4580469"/>
            <a:ext cx="97354" cy="9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29" idx="2"/>
          </p:cNvCxnSpPr>
          <p:nvPr/>
        </p:nvCxnSpPr>
        <p:spPr>
          <a:xfrm>
            <a:off x="3900510" y="3386669"/>
            <a:ext cx="2237025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9" idx="6"/>
          </p:cNvCxnSpPr>
          <p:nvPr/>
        </p:nvCxnSpPr>
        <p:spPr>
          <a:xfrm flipH="1">
            <a:off x="6232775" y="3291417"/>
            <a:ext cx="2289935" cy="23516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71399" y="1035053"/>
            <a:ext cx="2351311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394196" y="3103685"/>
            <a:ext cx="740202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But you know nothing about the application system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1111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2222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3333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050774" y="1464736"/>
            <a:ext cx="4336486" cy="3735917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4444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06859" y="1030818"/>
            <a:ext cx="4615850" cy="4650316"/>
          </a:xfrm>
          <a:custGeom>
            <a:avLst/>
            <a:gdLst>
              <a:gd name="connsiteX0" fmla="*/ 0 w 3475990"/>
              <a:gd name="connsiteY0" fmla="*/ 1754883 h 3509766"/>
              <a:gd name="connsiteX1" fmla="*/ 1737995 w 3475990"/>
              <a:gd name="connsiteY1" fmla="*/ 0 h 3509766"/>
              <a:gd name="connsiteX2" fmla="*/ 3475990 w 3475990"/>
              <a:gd name="connsiteY2" fmla="*/ 1754883 h 3509766"/>
              <a:gd name="connsiteX3" fmla="*/ 1737995 w 3475990"/>
              <a:gd name="connsiteY3" fmla="*/ 3509766 h 3509766"/>
              <a:gd name="connsiteX4" fmla="*/ 0 w 3475990"/>
              <a:gd name="connsiteY4" fmla="*/ 1754883 h 3509766"/>
              <a:gd name="connsiteX0" fmla="*/ 0 w 3371215"/>
              <a:gd name="connsiteY0" fmla="*/ 1788220 h 3509766"/>
              <a:gd name="connsiteX1" fmla="*/ 1633220 w 3371215"/>
              <a:gd name="connsiteY1" fmla="*/ 0 h 3509766"/>
              <a:gd name="connsiteX2" fmla="*/ 3371215 w 3371215"/>
              <a:gd name="connsiteY2" fmla="*/ 1754883 h 3509766"/>
              <a:gd name="connsiteX3" fmla="*/ 1633220 w 3371215"/>
              <a:gd name="connsiteY3" fmla="*/ 3509766 h 3509766"/>
              <a:gd name="connsiteX4" fmla="*/ 0 w 3371215"/>
              <a:gd name="connsiteY4" fmla="*/ 1788220 h 3509766"/>
              <a:gd name="connsiteX0" fmla="*/ 0 w 3452177"/>
              <a:gd name="connsiteY0" fmla="*/ 1783457 h 3509766"/>
              <a:gd name="connsiteX1" fmla="*/ 1714182 w 3452177"/>
              <a:gd name="connsiteY1" fmla="*/ 0 h 3509766"/>
              <a:gd name="connsiteX2" fmla="*/ 3452177 w 3452177"/>
              <a:gd name="connsiteY2" fmla="*/ 1754883 h 3509766"/>
              <a:gd name="connsiteX3" fmla="*/ 1714182 w 3452177"/>
              <a:gd name="connsiteY3" fmla="*/ 3509766 h 3509766"/>
              <a:gd name="connsiteX4" fmla="*/ 0 w 345217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45525 h 3471834"/>
              <a:gd name="connsiteX1" fmla="*/ 1701500 w 3458527"/>
              <a:gd name="connsiteY1" fmla="*/ 0 h 3471834"/>
              <a:gd name="connsiteX2" fmla="*/ 3458527 w 3458527"/>
              <a:gd name="connsiteY2" fmla="*/ 1678851 h 3471834"/>
              <a:gd name="connsiteX3" fmla="*/ 1714182 w 3458527"/>
              <a:gd name="connsiteY3" fmla="*/ 3471834 h 3471834"/>
              <a:gd name="connsiteX4" fmla="*/ 0 w 3458527"/>
              <a:gd name="connsiteY4" fmla="*/ 1745525 h 34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527" h="3471834">
                <a:moveTo>
                  <a:pt x="0" y="1745525"/>
                </a:moveTo>
                <a:lnTo>
                  <a:pt x="1701500" y="0"/>
                </a:lnTo>
                <a:lnTo>
                  <a:pt x="3458527" y="1678851"/>
                </a:lnTo>
                <a:lnTo>
                  <a:pt x="1714182" y="3471834"/>
                </a:lnTo>
                <a:lnTo>
                  <a:pt x="0" y="1745525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5555"/>
          <p:cNvSpPr/>
          <p:nvPr/>
        </p:nvSpPr>
        <p:spPr>
          <a:xfrm>
            <a:off x="4188340" y="3661834"/>
            <a:ext cx="48676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6666"/>
          <p:cNvSpPr/>
          <p:nvPr/>
        </p:nvSpPr>
        <p:spPr>
          <a:xfrm>
            <a:off x="8169272" y="2944286"/>
            <a:ext cx="48678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4" name="直接连接符 13"/>
          <p:cNvCxnSpPr>
            <a:stCxn id="4" idx="0"/>
            <a:endCxn id="4" idx="0"/>
          </p:cNvCxnSpPr>
          <p:nvPr/>
        </p:nvCxnSpPr>
        <p:spPr>
          <a:xfrm>
            <a:off x="4986219" y="1464733"/>
            <a:ext cx="24655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4" idx="0"/>
          </p:cNvCxnSpPr>
          <p:nvPr/>
        </p:nvCxnSpPr>
        <p:spPr>
          <a:xfrm flipH="1" flipV="1">
            <a:off x="7451816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" idx="3"/>
            <a:endCxn id="44" idx="3"/>
          </p:cNvCxnSpPr>
          <p:nvPr/>
        </p:nvCxnSpPr>
        <p:spPr>
          <a:xfrm flipH="1">
            <a:off x="7426419" y="3333753"/>
            <a:ext cx="960842" cy="18605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43" idx="2"/>
          </p:cNvCxnSpPr>
          <p:nvPr/>
        </p:nvCxnSpPr>
        <p:spPr>
          <a:xfrm flipH="1">
            <a:off x="4977754" y="5177367"/>
            <a:ext cx="2442315" cy="232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" idx="2"/>
            <a:endCxn id="4" idx="1"/>
          </p:cNvCxnSpPr>
          <p:nvPr/>
        </p:nvCxnSpPr>
        <p:spPr>
          <a:xfrm flipH="1" flipV="1">
            <a:off x="4050775" y="3333751"/>
            <a:ext cx="935445" cy="18669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" idx="0"/>
            <a:endCxn id="4" idx="1"/>
          </p:cNvCxnSpPr>
          <p:nvPr/>
        </p:nvCxnSpPr>
        <p:spPr>
          <a:xfrm flipH="1">
            <a:off x="4050775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八边形 108"/>
          <p:cNvSpPr/>
          <p:nvPr/>
        </p:nvSpPr>
        <p:spPr>
          <a:xfrm>
            <a:off x="3906859" y="1020235"/>
            <a:ext cx="4615850" cy="4616451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0" name="11111"/>
          <p:cNvSpPr/>
          <p:nvPr/>
        </p:nvSpPr>
        <p:spPr>
          <a:xfrm>
            <a:off x="6410551" y="1028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917442" y="1016003"/>
            <a:ext cx="4679340" cy="467995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923791" y="1401234"/>
            <a:ext cx="4666643" cy="3909484"/>
          </a:xfrm>
          <a:prstGeom prst="hexagon">
            <a:avLst>
              <a:gd name="adj" fmla="val 27273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5" name="n3R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6" name="n3L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9" name="n2R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0" name="n2L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1" name="n1R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2" name="n1L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20" name="n3Rz"/>
          <p:cNvCxnSpPr>
            <a:endCxn id="111" idx="6"/>
          </p:cNvCxnSpPr>
          <p:nvPr/>
        </p:nvCxnSpPr>
        <p:spPr>
          <a:xfrm>
            <a:off x="7523772" y="1401233"/>
            <a:ext cx="1073010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n3Lz"/>
          <p:cNvCxnSpPr>
            <a:stCxn id="13" idx="0"/>
            <a:endCxn id="13" idx="0"/>
          </p:cNvCxnSpPr>
          <p:nvPr/>
        </p:nvCxnSpPr>
        <p:spPr>
          <a:xfrm flipH="1">
            <a:off x="4990452" y="1401233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n2Lz"/>
          <p:cNvCxnSpPr>
            <a:stCxn id="13" idx="1"/>
            <a:endCxn id="13" idx="0"/>
          </p:cNvCxnSpPr>
          <p:nvPr/>
        </p:nvCxnSpPr>
        <p:spPr>
          <a:xfrm flipV="1">
            <a:off x="3923789" y="1401233"/>
            <a:ext cx="1066661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n2Rz"/>
          <p:cNvCxnSpPr>
            <a:stCxn id="13" idx="1"/>
            <a:endCxn id="13" idx="2"/>
          </p:cNvCxnSpPr>
          <p:nvPr/>
        </p:nvCxnSpPr>
        <p:spPr>
          <a:xfrm>
            <a:off x="3923789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n1Rz"/>
          <p:cNvCxnSpPr>
            <a:stCxn id="13" idx="2"/>
            <a:endCxn id="13" idx="3"/>
          </p:cNvCxnSpPr>
          <p:nvPr/>
        </p:nvCxnSpPr>
        <p:spPr>
          <a:xfrm flipV="1">
            <a:off x="7523771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n1Lz"/>
          <p:cNvCxnSpPr>
            <a:stCxn id="13" idx="2"/>
            <a:endCxn id="13" idx="2"/>
          </p:cNvCxnSpPr>
          <p:nvPr/>
        </p:nvCxnSpPr>
        <p:spPr>
          <a:xfrm flipH="1">
            <a:off x="4990452" y="5310717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/>
        </p:nvSpPr>
        <p:spPr>
          <a:xfrm rot="5400000">
            <a:off x="3961588" y="1378209"/>
            <a:ext cx="4591049" cy="3955536"/>
          </a:xfrm>
          <a:prstGeom prst="hexagon">
            <a:avLst>
              <a:gd name="adj" fmla="val 27140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n4L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n4R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n5L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n5R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n6L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n6R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1" name="n4Lz"/>
          <p:cNvCxnSpPr>
            <a:stCxn id="17" idx="1"/>
            <a:endCxn id="17" idx="2"/>
          </p:cNvCxnSpPr>
          <p:nvPr/>
        </p:nvCxnSpPr>
        <p:spPr>
          <a:xfrm flipH="1">
            <a:off x="4279345" y="1060453"/>
            <a:ext cx="1978826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n5Lz"/>
          <p:cNvCxnSpPr>
            <a:stCxn id="17" idx="2"/>
            <a:endCxn id="17" idx="2"/>
          </p:cNvCxnSpPr>
          <p:nvPr/>
        </p:nvCxnSpPr>
        <p:spPr>
          <a:xfrm>
            <a:off x="4279343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n5Rz"/>
          <p:cNvCxnSpPr>
            <a:stCxn id="17" idx="2"/>
            <a:endCxn id="17" idx="3"/>
          </p:cNvCxnSpPr>
          <p:nvPr/>
        </p:nvCxnSpPr>
        <p:spPr>
          <a:xfrm>
            <a:off x="4279345" y="4578353"/>
            <a:ext cx="1978826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n6Lz"/>
          <p:cNvCxnSpPr>
            <a:stCxn id="17" idx="3"/>
            <a:endCxn id="17" idx="0"/>
          </p:cNvCxnSpPr>
          <p:nvPr/>
        </p:nvCxnSpPr>
        <p:spPr>
          <a:xfrm flipV="1">
            <a:off x="6258171" y="4578353"/>
            <a:ext cx="1976709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n6Rz"/>
          <p:cNvCxnSpPr>
            <a:stCxn id="17" idx="0"/>
            <a:endCxn id="17" idx="0"/>
          </p:cNvCxnSpPr>
          <p:nvPr/>
        </p:nvCxnSpPr>
        <p:spPr>
          <a:xfrm flipV="1">
            <a:off x="8234879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n4Rz"/>
          <p:cNvCxnSpPr>
            <a:stCxn id="17" idx="0"/>
            <a:endCxn id="17" idx="1"/>
          </p:cNvCxnSpPr>
          <p:nvPr/>
        </p:nvCxnSpPr>
        <p:spPr>
          <a:xfrm flipH="1" flipV="1">
            <a:off x="6258171" y="1060453"/>
            <a:ext cx="1976709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82522" y="1758953"/>
            <a:ext cx="5149180" cy="31961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1" name="n7L"/>
          <p:cNvSpPr/>
          <p:nvPr/>
        </p:nvSpPr>
        <p:spPr>
          <a:xfrm>
            <a:off x="8778792" y="1714501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2" name="n10D"/>
          <p:cNvSpPr/>
          <p:nvPr/>
        </p:nvSpPr>
        <p:spPr>
          <a:xfrm>
            <a:off x="3635962" y="17145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3" name="n8U"/>
          <p:cNvSpPr/>
          <p:nvPr/>
        </p:nvSpPr>
        <p:spPr>
          <a:xfrm>
            <a:off x="8783024" y="4906434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4" name="n9R"/>
          <p:cNvSpPr/>
          <p:nvPr/>
        </p:nvSpPr>
        <p:spPr>
          <a:xfrm>
            <a:off x="3635962" y="4906434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83" name="L"/>
          <p:cNvCxnSpPr>
            <a:stCxn id="92" idx="2"/>
          </p:cNvCxnSpPr>
          <p:nvPr/>
        </p:nvCxnSpPr>
        <p:spPr>
          <a:xfrm>
            <a:off x="3635960" y="1739902"/>
            <a:ext cx="5183043" cy="275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U"/>
          <p:cNvCxnSpPr/>
          <p:nvPr/>
        </p:nvCxnSpPr>
        <p:spPr>
          <a:xfrm>
            <a:off x="8827468" y="1758953"/>
            <a:ext cx="0" cy="31961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"/>
          <p:cNvCxnSpPr/>
          <p:nvPr/>
        </p:nvCxnSpPr>
        <p:spPr>
          <a:xfrm flipH="1">
            <a:off x="3716384" y="4955117"/>
            <a:ext cx="508780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"/>
          <p:cNvCxnSpPr/>
          <p:nvPr/>
        </p:nvCxnSpPr>
        <p:spPr>
          <a:xfrm flipV="1">
            <a:off x="3682521" y="1860552"/>
            <a:ext cx="0" cy="31411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菱形 94"/>
          <p:cNvSpPr/>
          <p:nvPr/>
        </p:nvSpPr>
        <p:spPr>
          <a:xfrm>
            <a:off x="3784109" y="882654"/>
            <a:ext cx="4946007" cy="4946649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7" name="n12L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2" name="n12R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3" name="n11L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4" name="n11R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00" name="U"/>
          <p:cNvCxnSpPr>
            <a:stCxn id="95" idx="2"/>
            <a:endCxn id="95" idx="1"/>
          </p:cNvCxnSpPr>
          <p:nvPr/>
        </p:nvCxnSpPr>
        <p:spPr>
          <a:xfrm flipH="1" flipV="1">
            <a:off x="3784107" y="3357035"/>
            <a:ext cx="2474062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"/>
          <p:cNvCxnSpPr>
            <a:stCxn id="95" idx="1"/>
            <a:endCxn id="95" idx="0"/>
          </p:cNvCxnSpPr>
          <p:nvPr/>
        </p:nvCxnSpPr>
        <p:spPr>
          <a:xfrm flipV="1">
            <a:off x="3784107" y="882653"/>
            <a:ext cx="2474062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"/>
          <p:cNvCxnSpPr>
            <a:stCxn id="95" idx="0"/>
            <a:endCxn id="95" idx="3"/>
          </p:cNvCxnSpPr>
          <p:nvPr/>
        </p:nvCxnSpPr>
        <p:spPr>
          <a:xfrm>
            <a:off x="6258171" y="882653"/>
            <a:ext cx="2471945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U"/>
          <p:cNvCxnSpPr>
            <a:stCxn id="95" idx="3"/>
            <a:endCxn id="95" idx="2"/>
          </p:cNvCxnSpPr>
          <p:nvPr/>
        </p:nvCxnSpPr>
        <p:spPr>
          <a:xfrm flipH="1">
            <a:off x="6258171" y="3357035"/>
            <a:ext cx="2471945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69251" y="3120964"/>
            <a:ext cx="4064568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don’t know what to do 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6"/>
          <p:cNvSpPr/>
          <p:nvPr/>
        </p:nvSpPr>
        <p:spPr>
          <a:xfrm>
            <a:off x="3875115" y="4330702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0" name="7"/>
          <p:cNvSpPr/>
          <p:nvPr/>
        </p:nvSpPr>
        <p:spPr>
          <a:xfrm>
            <a:off x="5214790" y="56261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 flipV="1">
            <a:off x="7225359" y="10646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3919558" y="2385485"/>
            <a:ext cx="4233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3919558" y="4353984"/>
            <a:ext cx="1337559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8"/>
          <p:cNvSpPr/>
          <p:nvPr/>
        </p:nvSpPr>
        <p:spPr>
          <a:xfrm>
            <a:off x="5210555" y="56261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5257117" y="56747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25359" y="43539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545987" y="2385485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923791" y="1064684"/>
            <a:ext cx="1333326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257117" y="10646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9"/>
          <p:cNvSpPr/>
          <p:nvPr/>
        </p:nvSpPr>
        <p:spPr>
          <a:xfrm>
            <a:off x="3872997" y="233680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1" name="10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2" name="12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3" name="11111"/>
          <p:cNvSpPr/>
          <p:nvPr/>
        </p:nvSpPr>
        <p:spPr>
          <a:xfrm>
            <a:off x="6433831" y="1064687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938605" y="1051986"/>
            <a:ext cx="4681457" cy="468206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6" name="八边形 145"/>
          <p:cNvSpPr/>
          <p:nvPr/>
        </p:nvSpPr>
        <p:spPr>
          <a:xfrm>
            <a:off x="3919558" y="1064685"/>
            <a:ext cx="4626431" cy="4610100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7" name="5"/>
          <p:cNvSpPr/>
          <p:nvPr/>
        </p:nvSpPr>
        <p:spPr>
          <a:xfrm>
            <a:off x="8522710" y="4292603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9" name="1111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0" name="2222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1" name="3333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2" name="六边形 121"/>
          <p:cNvSpPr/>
          <p:nvPr/>
        </p:nvSpPr>
        <p:spPr>
          <a:xfrm>
            <a:off x="4093102" y="1460503"/>
            <a:ext cx="4334369" cy="3738033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3" name="4444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4" name="5555"/>
          <p:cNvSpPr/>
          <p:nvPr/>
        </p:nvSpPr>
        <p:spPr>
          <a:xfrm>
            <a:off x="4230668" y="36576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5" name="6666"/>
          <p:cNvSpPr/>
          <p:nvPr/>
        </p:nvSpPr>
        <p:spPr>
          <a:xfrm>
            <a:off x="8209483" y="2942169"/>
            <a:ext cx="48676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26" name="直接连接符 125"/>
          <p:cNvCxnSpPr>
            <a:stCxn id="122" idx="0"/>
            <a:endCxn id="122" idx="0"/>
          </p:cNvCxnSpPr>
          <p:nvPr/>
        </p:nvCxnSpPr>
        <p:spPr>
          <a:xfrm>
            <a:off x="5026432" y="1460500"/>
            <a:ext cx="24655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2" idx="3"/>
            <a:endCxn id="122" idx="0"/>
          </p:cNvCxnSpPr>
          <p:nvPr/>
        </p:nvCxnSpPr>
        <p:spPr>
          <a:xfrm flipH="1" flipV="1">
            <a:off x="7492027" y="1460503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3"/>
            <a:endCxn id="123" idx="3"/>
          </p:cNvCxnSpPr>
          <p:nvPr/>
        </p:nvCxnSpPr>
        <p:spPr>
          <a:xfrm flipH="1">
            <a:off x="7466630" y="3329519"/>
            <a:ext cx="960842" cy="18626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1" idx="2"/>
          </p:cNvCxnSpPr>
          <p:nvPr/>
        </p:nvCxnSpPr>
        <p:spPr>
          <a:xfrm flipH="1">
            <a:off x="5020081" y="5175253"/>
            <a:ext cx="2440200" cy="23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2" idx="2"/>
            <a:endCxn id="122" idx="1"/>
          </p:cNvCxnSpPr>
          <p:nvPr/>
        </p:nvCxnSpPr>
        <p:spPr>
          <a:xfrm flipH="1" flipV="1">
            <a:off x="4093101" y="3329517"/>
            <a:ext cx="933329" cy="18690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0"/>
            <a:endCxn id="122" idx="1"/>
          </p:cNvCxnSpPr>
          <p:nvPr/>
        </p:nvCxnSpPr>
        <p:spPr>
          <a:xfrm flipH="1">
            <a:off x="4093101" y="1460503"/>
            <a:ext cx="933329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ast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2" name="Last2"/>
          <p:cNvSpPr/>
          <p:nvPr/>
        </p:nvSpPr>
        <p:spPr>
          <a:xfrm>
            <a:off x="5041245" y="1572687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3" name="Last3"/>
          <p:cNvSpPr/>
          <p:nvPr/>
        </p:nvSpPr>
        <p:spPr>
          <a:xfrm>
            <a:off x="7434885" y="1572687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4" name="Last4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5" name="Last5"/>
          <p:cNvSpPr/>
          <p:nvPr/>
        </p:nvSpPr>
        <p:spPr>
          <a:xfrm>
            <a:off x="7434885" y="5122335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7" name="Last6"/>
          <p:cNvSpPr/>
          <p:nvPr/>
        </p:nvSpPr>
        <p:spPr>
          <a:xfrm>
            <a:off x="5022199" y="5113869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5" name="Last41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6" name="Last1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14855" y="3112073"/>
            <a:ext cx="193578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6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7" name="End3"/>
          <p:cNvSpPr/>
          <p:nvPr/>
        </p:nvSpPr>
        <p:spPr>
          <a:xfrm>
            <a:off x="8620064" y="3291420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8" name="End5"/>
          <p:cNvSpPr/>
          <p:nvPr/>
        </p:nvSpPr>
        <p:spPr>
          <a:xfrm>
            <a:off x="6122722" y="4580469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9" name="End7"/>
          <p:cNvSpPr/>
          <p:nvPr/>
        </p:nvSpPr>
        <p:spPr>
          <a:xfrm>
            <a:off x="3722735" y="3280835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0" name="End2"/>
          <p:cNvSpPr/>
          <p:nvPr/>
        </p:nvSpPr>
        <p:spPr>
          <a:xfrm>
            <a:off x="7466630" y="26035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1" name="End8"/>
          <p:cNvSpPr/>
          <p:nvPr/>
        </p:nvSpPr>
        <p:spPr>
          <a:xfrm>
            <a:off x="4876165" y="26035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3" name="End4"/>
          <p:cNvSpPr/>
          <p:nvPr/>
        </p:nvSpPr>
        <p:spPr>
          <a:xfrm>
            <a:off x="7466630" y="39539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4" name="End6"/>
          <p:cNvSpPr/>
          <p:nvPr/>
        </p:nvSpPr>
        <p:spPr>
          <a:xfrm>
            <a:off x="4876165" y="39539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00902F-86B0-D242-9145-3C3D6CE8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149" y="3154121"/>
            <a:ext cx="3724732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Think about this situation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1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75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2 L 0.27552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6.17284E-7 L -0.00017 0.490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5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0.27517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0087 -0.4478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40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2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875"/>
                                  </p:stCondLst>
                                  <p:iterate type="lt">
                                    <p:tmPct val="12593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43 -3.58025E-6 L 0.15712 -3.58025E-6 " pathEditMode="fixed" rAng="0" ptsTypes="AA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-2.09877E-6 L -0.11007 -0.189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7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8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11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475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17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19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375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grpId="1" nodeType="withEffect">
                                  <p:stCondLst>
                                    <p:cond delay="975"/>
                                  </p:stCondLst>
                                  <p:childTnLst>
                                    <p:animMotion origin="layout" path="M 1.94444E-6 1.23457E-7 L -0.0007 -0.29722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7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375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1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67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2575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267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2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6" dur="25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9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-0.19028 0.34537 " pathEditMode="relative" rAng="0" ptsTypes="AA">
                                      <p:cBhvr>
                                        <p:cTn id="20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725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0.19184 0.33611 " pathEditMode="relative" rAng="0" ptsTypes="AA">
                                      <p:cBhvr>
                                        <p:cTn id="20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679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78 -0.00093 L 0.19184 -0.33673 " pathEditMode="relative" rAng="0" ptsTypes="AA">
                                      <p:cBhvr>
                                        <p:cTn id="21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679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503 -0.00093 L -0.18906 -0.3358 " pathEditMode="relative" rAng="0" ptsTypes="AA">
                                      <p:cBhvr>
                                        <p:cTn id="2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-1675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2475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53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27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2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28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28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28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28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350" dur="275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7" presetClass="emph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3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path" presetSubtype="0" accel="50000" decel="50000" fill="hold" grpId="0" nodeType="withEffect">
                                  <p:stCondLst>
                                    <p:cond delay="27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361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21" presetClass="entr" presetSubtype="1" fill="hold" grpId="0" nodeType="withEffect">
                                  <p:stCondLst>
                                    <p:cond delay="347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4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4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69" dur="3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72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4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4975"/>
                                  </p:stCondLst>
                                  <p:iterate type="lt">
                                    <p:tmPct val="14127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38889E-6 -4.19753E-6 L -0.21059 -4.19753E-6 " pathEditMode="relative" rAng="0" ptsTypes="AA">
                                      <p:cBhvr>
                                        <p:cTn id="39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2.09877E-6 L 0.08784 0.28549 " pathEditMode="relative" rAng="0" ptsTypes="AA">
                                      <p:cBhvr>
                                        <p:cTn id="400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259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64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7778E-7 2.59259E-6 L 0.08628 -0.28056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4043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61111E-6 -1.11111E-6 L 0.08784 0.28766 " pathEditMode="relative" rAng="0" ptsTypes="AA">
                                      <p:cBhvr>
                                        <p:cTn id="40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38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11111E-6 4.93827E-7 L 0.08837 -0.28241 " pathEditMode="relative" rAng="0" ptsTypes="AA">
                                      <p:cBhvr>
                                        <p:cTn id="40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4136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44444E-6 -8.64198E-7 L -0.20643 0.00154 " pathEditMode="relative" rAng="0" ptsTypes="AA">
                                      <p:cBhvr>
                                        <p:cTn id="40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0" y="62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46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7" presetClass="emph" presetSubtype="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1.94444E-6 -2.59259E-6 L -0.00035 -0.35061 " pathEditMode="relative" rAng="0" ptsTypes="AA">
                                      <p:cBhvr>
                                        <p:cTn id="486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531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16667E-6 -7.40741E-7 L 0.16407 0.15803 " pathEditMode="relative" rAng="0" ptsTypes="AA">
                                      <p:cBhvr>
                                        <p:cTn id="488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4" y="7901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2.77778E-7 -1.23457E-6 L -0.16007 0.15772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787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64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33333E-6 -3.95062E-6 L 3.33333E-6 -0.36327 " pathEditMode="relative" rAng="0" ptsTypes="AA">
                                      <p:cBhvr>
                                        <p:cTn id="492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79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3.33333E-6 2.77556E-17 L 0.1625 0.15802 " pathEditMode="relative" rAng="0" ptsTypes="AA">
                                      <p:cBhvr>
                                        <p:cTn id="49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790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44444E-6 3.58025E-6 L -0.16215 0.15555 " pathEditMode="relative" rAng="0" ptsTypes="AA">
                                      <p:cBhvr>
                                        <p:cTn id="49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7778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6" presetClass="emph" presetSubtype="0" fill="hold" grpId="1" nodeType="withEffect">
                                  <p:stCondLst>
                                    <p:cond delay="6750"/>
                                  </p:stCondLst>
                                  <p:childTnLst>
                                    <p:animScale>
                                      <p:cBhvr>
                                        <p:cTn id="54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7" presetClass="emph" presetSubtype="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35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34 -0.00123 L -0.42674 -0.00154 " pathEditMode="relative" rAng="0" ptsTypes="AA">
                                      <p:cBhvr>
                                        <p:cTn id="56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9" y="-31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42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3.88889E-6 2.09877E-6 L 0.00017 0.46913 " pathEditMode="relative" rAng="0" ptsTypes="AA">
                                      <p:cBhvr>
                                        <p:cTn id="570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64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122 -0.00093 L -0.00069 -0.46667 " pathEditMode="relative" rAng="0" ptsTypes="AA">
                                      <p:cBhvr>
                                        <p:cTn id="57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302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63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.00017 0.0037 L 0.41892 0.00278 " pathEditMode="relative" rAng="0" ptsTypes="AA">
                                      <p:cBhvr>
                                        <p:cTn id="574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62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22" presetClass="entr" presetSubtype="2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4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8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1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6" presetClass="emph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610" dur="3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1" presetID="7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3.88889E-6 -1.11111E-6 L -0.2 0.3571 " pathEditMode="relative" rAng="0" ptsTypes="AA">
                                      <p:cBhvr>
                                        <p:cTn id="630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784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1.11111E-6 -3.58025E-6 L 0.20955 0.37099 " pathEditMode="relative" rAng="0" ptsTypes="AA">
                                      <p:cBhvr>
                                        <p:cTn id="63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8549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2.77778E-7 -1.23457E-6 L -0.19983 -0.3429 " pathEditMode="relative" rAng="0" ptsTypes="AA">
                                      <p:cBhvr>
                                        <p:cTn id="634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4.44444E-6 2.71605E-6 L 0.20209 -0.34321 " pathEditMode="relative" rAng="0" ptsTypes="AA">
                                      <p:cBhvr>
                                        <p:cTn id="636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6" presetClass="emph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Scale>
                                      <p:cBhvr>
                                        <p:cTn id="672" dur="3000" fill="hold"/>
                                        <p:tgtEl>
                                          <p:spTgt spid="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3" presetID="7" presetClass="emph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75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iterate type="lt">
                                    <p:tmPct val="9136"/>
                                  </p:iterate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63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3.99444E-6 L 0.1257 3.99444E-6 " pathEditMode="fixed" rAng="0" ptsTypes="AA">
                                      <p:cBhvr>
                                        <p:cTn id="6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42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1.48285E-6 L -0.14393 -0.18968 " pathEditMode="fixed" rAng="0" ptsTypes="AA">
                                      <p:cBhvr>
                                        <p:cTn id="6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84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22" presetClass="entr" presetSubtype="8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42" presetClass="path" presetSubtype="0" accel="50000" decel="50000" fill="hold" grpId="2" nodeType="withEffect">
                                  <p:stCondLst>
                                    <p:cond delay="74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7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2" presetClass="entr" presetSubtype="4" fill="hold" nodeType="withEffect">
                                  <p:stCondLst>
                                    <p:cond delay="7775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3" nodeType="withEffect">
                                  <p:stCondLst>
                                    <p:cond delay="81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8175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64" presetClass="path" presetSubtype="0" accel="50000" decel="50000" fill="hold" grpId="1" nodeType="withEffect">
                                  <p:stCondLst>
                                    <p:cond delay="81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7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2" nodeType="withEffect">
                                  <p:stCondLst>
                                    <p:cond delay="892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37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22" presetClass="entr" presetSubtype="4" fill="hold" nodeType="withEffect">
                                  <p:stCondLst>
                                    <p:cond delay="8475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64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3368 -4.23231E-6 L -0.03437 -0.29749 " pathEditMode="fixed" rAng="0" ptsTypes="AA">
                                      <p:cBhvr>
                                        <p:cTn id="7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90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22" presetClass="entr" presetSubtype="4" fill="hold" nodeType="withEffect">
                                  <p:stCondLst>
                                    <p:cond delay="7275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7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736" presetID="22" presetClass="entr" presetSubtype="4" fill="hold" nodeType="withEffect">
                                  <p:stCondLst>
                                    <p:cond delay="7875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7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750" presetID="35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7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22" presetClass="entr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2" presetClass="entr" presetSubtype="1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783" dur="3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4" presetID="7" presetClass="emph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86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809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63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811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812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813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815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816" presetID="64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817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819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22" presetClass="entr" presetSubtype="8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22" presetClass="entr" presetSubtype="2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9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4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6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9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1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4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6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9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1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4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6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6" presetClass="emph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883" dur="2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4" presetID="7" presetClass="emph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86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2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1" nodeType="withEffect">
                                  <p:stCondLst>
                                    <p:cond delay="8275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" presetClass="path" presetSubtype="0" accel="50000" decel="50000" fill="hold" grpId="0" nodeType="withEffect">
                                  <p:stCondLst>
                                    <p:cond delay="82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894" dur="3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1" presetClass="entr" presetSubtype="1" fill="hold" grpId="0" nodeType="withEffect">
                                  <p:stCondLst>
                                    <p:cond delay="9475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2" nodeType="withEffect">
                                  <p:stCondLst>
                                    <p:cond delay="112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6" presetClass="emph" presetSubtype="0" fill="hold" grpId="1" nodeType="withEffect">
                                  <p:stCondLst>
                                    <p:cond delay="11750"/>
                                  </p:stCondLst>
                                  <p:childTnLst>
                                    <p:animScale>
                                      <p:cBhvr>
                                        <p:cTn id="902" dur="3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3" presetID="7" presetClass="emph" presetSubtype="2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05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grpId="2" nodeType="withEffect">
                                  <p:stCondLst>
                                    <p:cond delay="1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1125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grpId="0" nodeType="withEffect">
                                  <p:stCondLst>
                                    <p:cond delay="150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21 0.00093 C 0.01927 -0.04444 0.05035 -0.04413 0.06719 -0.02068 C 0.08524 0.00401 0.08229 0.06204 0.06129 0.10617 C 0.0408 0.15247 0.03802 0.20988 0.05538 0.23364 C 0.07274 0.25741 0.10347 0.2392 0.12431 0.19383 C 0.14479 0.14753 0.17622 0.12963 0.19271 0.15247 C 0.21059 0.17747 0.20747 0.23488 0.18715 0.28025 C 0.1658 0.325 0.16285 0.3821 0.18142 0.40803 C 0.19809 0.43117 0.22934 0.41296 0.25 0.36698 C 0.27066 0.32191 0.27379 0.2642 0.2566 0.24105 C 0.23854 0.21636 0.20747 0.23488 0.18715 0.28025 C 0.1658 0.325 0.1349 0.34352 0.11771 0.31945 C 0.1007 0.29599 0.10347 0.2392 0.12431 0.19383 C 0.14479 0.14753 0.14826 0.09105 0.1309 0.0679 C 0.1132 0.04259 0.08229 0.06204 0.06129 0.10617 C 0.0408 0.15247 0.00712 0.17593 -0.01076 0.15093 " pathEditMode="relative" rAng="0" ptsTypes="ffffffffffffffff">
                                      <p:cBhvr>
                                        <p:cTn id="940" dur="4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19228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9 -0.00123 C 0.03507 0.01111 0.05382 0.05401 0.03768 0.09352 C 0.02223 0.13673 -0.02083 0.15926 -0.05833 0.14691 C -0.09531 0.13519 -0.13836 0.15772 -0.15503 0.19815 C -0.16909 0.23827 -0.15104 0.28056 -0.11406 0.29321 C -0.07638 0.30525 -0.05833 0.34815 -0.07326 0.38827 C -0.08854 0.4287 -0.13211 0.45185 -0.16961 0.4392 C -0.20659 0.42778 -0.24965 0.45 -0.26579 0.49229 C -0.2809 0.53272 -0.26284 0.57593 -0.22552 0.58796 C -0.18888 0.6 -0.14531 0.57685 -0.13003 0.53766 C -0.11336 0.49445 -0.13211 0.45185 -0.16961 0.4392 C -0.20659 0.42778 -0.22465 0.38426 -0.20937 0.34383 C -0.19375 0.3034 -0.15104 0.28056 -0.11406 0.29321 C -0.07638 0.30525 -0.03333 0.28272 -0.01805 0.2429 C -0.00277 0.20216 -0.02083 0.15926 -0.05833 0.14691 C -0.09531 0.13519 -0.12326 0.10185 -0.10677 0.05864 " pathEditMode="relative" rAng="0" ptsTypes="ffffffffffffffff">
                                      <p:cBhvr>
                                        <p:cTn id="942" dur="4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062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493 C -0.0375 0.01235 -0.07621 -0.01759 -0.08802 -0.07098 C -0.09878 -0.12777 -0.07795 -0.18611 -0.04201 -0.20247 C -0.00538 -0.21944 0.01702 -0.27623 0.00573 -0.33086 C -0.00555 -0.3824 -0.04444 -0.41327 -0.08159 -0.39537 C -0.11684 -0.3787 -0.15763 -0.40802 -0.16822 -0.45956 C -0.17447 -0.4929 -0.14322 -0.57839 -0.12083 -0.58919 C -0.08472 -0.60524 -0.04513 -0.57623 -0.03402 -0.5216 C -0.02309 -0.47098 -0.04444 -0.41327 -0.08159 -0.39537 C -0.11684 -0.3787 -0.1401 -0.32068 -0.12777 -0.26821 C -0.1177 -0.21419 -0.07795 -0.18611 -0.04201 -0.20247 C -0.00538 -0.21944 0.01372 -0.18703 0.00226 -0.17037 " pathEditMode="relative" rAng="0" ptsTypes="ffffffffffff">
                                      <p:cBhvr>
                                        <p:cTn id="944" dur="4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9167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365 8.64198E-7 C 0.025 0.02716 0.0566 0.01204 0.06597 -0.03426 C 0.07656 -0.08364 0.05989 -0.1429 0.0316 -0.17099 C 0.00312 -0.19661 -0.01215 -0.25679 -0.00278 -0.30216 C 0.0066 -0.34784 0.0375 -0.36327 0.06632 -0.33673 C 0.09462 -0.30988 0.12604 -0.325 0.13541 -0.37068 C 0.14149 -0.39846 0.11753 -0.48642 0.10035 -0.50278 C 0.07222 -0.52901 0.04097 -0.51451 0.03142 -0.46883 C 0.02239 -0.42315 0.0375 -0.36327 0.06632 -0.33673 C 0.09462 -0.30988 0.11076 -0.24969 0.10104 -0.20401 C 0.09184 -0.15833 0.05989 -0.1429 0.0316 -0.17099 C 0.00312 -0.19661 -0.00139 -0.17778 -0.01302 -0.16574 " pathEditMode="relative" rAng="0" ptsTypes="ffffffffffff">
                                      <p:cBhvr>
                                        <p:cTn id="946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25093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092 C -0.01197 -0.04043 -0.00381 -0.08703 0.01459 -0.10524 C 0.07101 -0.13333 0.11355 0.01945 0.15678 -0.04598 C 0.17848 -0.08302 0.13351 -0.19537 0.18178 -0.24444 C 0.22153 -0.2824 0.2658 -0.26605 0.28438 -0.24598 C 0.34514 -0.19537 0.27796 -0.10308 0.26841 -0.10956 " pathEditMode="relative" rAng="0" ptsTypes="ffffff">
                                      <p:cBhvr>
                                        <p:cTn id="948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130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3.08642E-6 C -0.00034 -0.04475 0.0198 -0.08179 0.04497 -0.08179 C 0.07171 -0.08179 0.09237 -0.04506 0.09237 -0.00031 C 0.09237 0.04414 0.11268 0.07994 0.1382 0.07994 C 0.1632 0.07994 0.18369 0.04414 0.18369 -0.00031 C 0.18369 -0.04506 0.204 -0.08179 0.229 -0.08179 C 0.25452 -0.08179 0.27483 -0.04506 0.27483 -0.00031 C 0.27483 0.04414 0.29549 0.07994 0.32223 0.07994 C 0.34723 0.07994 0.36754 0.04414 0.36754 -0.00031 C 0.36754 -0.04506 0.34723 -0.08179 0.32223 -0.08179 C 0.29549 -0.08179 0.27483 -0.04506 0.27483 -0.00031 C 0.27483 0.04414 0.25452 0.07994 0.229 0.07994 C 0.204 0.07994 0.18369 0.04414 0.18369 -0.00031 C 0.18369 -0.04506 0.1632 -0.08179 0.1382 -0.08179 C 0.11268 -0.08179 0.09237 -0.04506 0.09237 -0.00031 C 0.09237 0.04414 0.07257 0.06976 0.04497 0.07994 C 0.01771 0.07994 -0.02656 0.08148 -0.03732 -0.00895 " pathEditMode="relative" rAng="0" ptsTypes="fffffffffffffffff">
                                      <p:cBhvr>
                                        <p:cTn id="950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31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39 -3.08642E-6 C 0.02205 -0.01852 0.03403 -0.05987 0.02552 -0.09074 C 0.01719 -0.12284 -0.0125 -0.13611 -0.03351 -0.11574 C -0.07257 -0.07839 -0.04826 0.00895 -0.08872 0.06729 C -0.11128 0.0855 -0.13785 0.07469 -0.14687 0.04352 C -0.15608 0.01235 -0.1809 0.00062 -0.20521 0.01914 C -0.21927 0.02994 -0.23663 0.09013 -0.23142 0.10926 C -0.22274 0.14105 -0.1967 0.15185 -0.17344 0.13395 C -0.15035 0.11574 -0.13785 0.07469 -0.14687 0.04352 C -0.15608 0.01235 -0.14288 -0.03024 -0.11962 -0.04815 C -0.05747 -0.07407 0.03177 0.11111 -0.17743 0.18087 " pathEditMode="relative" rAng="0" ptsTypes="fffffffffff">
                                      <p:cBhvr>
                                        <p:cTn id="952" dur="4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222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69 0.00031 C 0.02361 0.01266 0.02986 0.05648 0.0191 0.09167 C 0.00833 0.12809 -0.0184 0.1429 -0.04132 0.12161 C -0.06476 0.10031 -0.07535 0.05247 -0.06493 0.01729 C -0.05573 -0.02068 -0.06389 -0.06512 -0.08611 -0.0858 C -0.10885 -0.10555 -0.13611 -0.0929 -0.14653 -0.05679 C -0.15712 -0.02068 -0.18472 -0.00833 -0.20608 -0.02747 C -0.22917 -0.04722 -0.23819 -0.09444 -0.22812 -0.13024 C -0.21771 -0.16666 -0.22795 -0.21358 -0.25208 -0.23456 C -0.27448 -0.25494 -0.30052 -0.24135 -0.31094 -0.20494 C -0.32118 -0.16852 -0.31215 -0.12345 -0.28976 -0.10247 C -0.26632 -0.08148 -0.23819 -0.09444 -0.22812 -0.13024 C -0.21771 -0.16666 -0.19132 -0.18024 -0.1691 -0.15987 C -0.14653 -0.1395 -0.13611 -0.0929 -0.14653 -0.05679 C -0.15712 -0.02068 -0.14653 0.02655 -0.12448 0.04661 C -0.10226 0.06605 -0.07535 0.05247 -0.06493 0.01729 C -0.05573 -0.02068 -0.00208 -0.05463 0.02674 -0.00895 " pathEditMode="relative" rAng="0" ptsTypes="fffffffffffffffff">
                                      <p:cBhvr>
                                        <p:cTn id="954" dur="4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5648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9" grpId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10" grpId="0" animBg="1"/>
      <p:bldP spid="10" grpId="1" animBg="1"/>
      <p:bldP spid="10" grpId="2" animBg="1"/>
      <p:bldP spid="46" grpId="0"/>
      <p:bldP spid="46" grpId="1"/>
      <p:bldP spid="2" grpId="0" animBg="1"/>
      <p:bldP spid="2" grpId="1" animBg="1"/>
      <p:bldP spid="2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4" grpId="0" animBg="1"/>
      <p:bldP spid="4" grpId="1" animBg="1"/>
      <p:bldP spid="4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3" grpId="0" animBg="1"/>
      <p:bldP spid="13" grpId="1" animBg="1"/>
      <p:bldP spid="1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17" grpId="0" animBg="1"/>
      <p:bldP spid="17" grpId="1" animBg="1"/>
      <p:bldP spid="1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107" grpId="0" animBg="1"/>
      <p:bldP spid="107" grpId="1" animBg="1"/>
      <p:bldP spid="107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28" grpId="0"/>
      <p:bldP spid="128" grpId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4" grpId="0" animBg="1"/>
      <p:bldP spid="134" grpId="1" animBg="1"/>
      <p:bldP spid="134" grpId="2" animBg="1"/>
      <p:bldP spid="134" grpId="3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17" grpId="0" animBg="1"/>
      <p:bldP spid="117" grpId="1" animBg="1"/>
      <p:bldP spid="117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37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7" grpId="0"/>
      <p:bldP spid="16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850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0DAEE8-30AF-6B41-86F6-17DFDCF3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2" y="606220"/>
            <a:ext cx="1027884" cy="827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FF540-DFA9-2A49-8771-A0F616DECE07}"/>
              </a:ext>
            </a:extLst>
          </p:cNvPr>
          <p:cNvSpPr txBox="1"/>
          <p:nvPr/>
        </p:nvSpPr>
        <p:spPr>
          <a:xfrm>
            <a:off x="2873648" y="994546"/>
            <a:ext cx="2524962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Search Engine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1679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494EF-88DF-CD41-8F2B-FADCD3E69043}"/>
              </a:ext>
            </a:extLst>
          </p:cNvPr>
          <p:cNvSpPr txBox="1"/>
          <p:nvPr/>
        </p:nvSpPr>
        <p:spPr>
          <a:xfrm>
            <a:off x="2336012" y="900346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Chatbot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F86E439-F5BA-8C4B-B220-35C98754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68" y="299361"/>
            <a:ext cx="1055644" cy="10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6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CBB00-4048-B24C-8E25-ACBE4D16445D}"/>
              </a:ext>
            </a:extLst>
          </p:cNvPr>
          <p:cNvSpPr txBox="1"/>
          <p:nvPr/>
        </p:nvSpPr>
        <p:spPr>
          <a:xfrm>
            <a:off x="4439022" y="3075057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0624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 rot="2452029">
            <a:off x="10990421" y="-2427817"/>
            <a:ext cx="24448550" cy="36607751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02621" y="3009924"/>
            <a:ext cx="4506155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End3"/>
          <p:cNvSpPr/>
          <p:nvPr/>
        </p:nvSpPr>
        <p:spPr>
          <a:xfrm>
            <a:off x="8620063" y="3291419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End5"/>
          <p:cNvSpPr/>
          <p:nvPr/>
        </p:nvSpPr>
        <p:spPr>
          <a:xfrm>
            <a:off x="6122722" y="4580468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End7"/>
          <p:cNvSpPr/>
          <p:nvPr/>
        </p:nvSpPr>
        <p:spPr>
          <a:xfrm>
            <a:off x="3722734" y="3280834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End2"/>
          <p:cNvSpPr/>
          <p:nvPr/>
        </p:nvSpPr>
        <p:spPr>
          <a:xfrm>
            <a:off x="7466630" y="2603501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End8"/>
          <p:cNvSpPr/>
          <p:nvPr/>
        </p:nvSpPr>
        <p:spPr>
          <a:xfrm>
            <a:off x="4876166" y="2603501"/>
            <a:ext cx="95239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End4"/>
          <p:cNvSpPr/>
          <p:nvPr/>
        </p:nvSpPr>
        <p:spPr>
          <a:xfrm>
            <a:off x="7466630" y="3953935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End6"/>
          <p:cNvSpPr/>
          <p:nvPr/>
        </p:nvSpPr>
        <p:spPr>
          <a:xfrm>
            <a:off x="4876166" y="3953935"/>
            <a:ext cx="95239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372475" y="357717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1"/>
          <p:cNvSpPr/>
          <p:nvPr/>
        </p:nvSpPr>
        <p:spPr>
          <a:xfrm>
            <a:off x="6050763" y="3219452"/>
            <a:ext cx="241269" cy="239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2"/>
          <p:cNvSpPr/>
          <p:nvPr/>
        </p:nvSpPr>
        <p:spPr>
          <a:xfrm>
            <a:off x="6076160" y="3232151"/>
            <a:ext cx="190475" cy="192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3"/>
          <p:cNvSpPr/>
          <p:nvPr/>
        </p:nvSpPr>
        <p:spPr>
          <a:xfrm>
            <a:off x="6076160" y="3242735"/>
            <a:ext cx="190475" cy="192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4"/>
          <p:cNvSpPr/>
          <p:nvPr/>
        </p:nvSpPr>
        <p:spPr>
          <a:xfrm>
            <a:off x="6084627" y="3278719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5"/>
          <p:cNvSpPr/>
          <p:nvPr/>
        </p:nvSpPr>
        <p:spPr>
          <a:xfrm>
            <a:off x="6099441" y="327448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6"/>
          <p:cNvSpPr/>
          <p:nvPr/>
        </p:nvSpPr>
        <p:spPr>
          <a:xfrm>
            <a:off x="6107905" y="328083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7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8"/>
          <p:cNvSpPr/>
          <p:nvPr/>
        </p:nvSpPr>
        <p:spPr>
          <a:xfrm>
            <a:off x="6122722" y="32914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9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92346" y="3027345"/>
            <a:ext cx="734751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 the information are spread on the internet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680414" y="1123951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14834" y="2609365"/>
            <a:ext cx="4263341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if there is a website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27"/>
          <p:cNvSpPr/>
          <p:nvPr/>
        </p:nvSpPr>
        <p:spPr>
          <a:xfrm>
            <a:off x="5314260" y="1917701"/>
            <a:ext cx="683594" cy="6879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                      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20"/>
          <p:cNvSpPr/>
          <p:nvPr/>
        </p:nvSpPr>
        <p:spPr>
          <a:xfrm>
            <a:off x="5987272" y="2241552"/>
            <a:ext cx="389416" cy="387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10"/>
          <p:cNvSpPr/>
          <p:nvPr/>
        </p:nvSpPr>
        <p:spPr>
          <a:xfrm>
            <a:off x="6565046" y="2175935"/>
            <a:ext cx="438094" cy="4360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9" name="2"/>
          <p:cNvSpPr/>
          <p:nvPr/>
        </p:nvSpPr>
        <p:spPr>
          <a:xfrm>
            <a:off x="7299434" y="2302933"/>
            <a:ext cx="344971" cy="3407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34"/>
          <p:cNvSpPr/>
          <p:nvPr/>
        </p:nvSpPr>
        <p:spPr>
          <a:xfrm>
            <a:off x="4702622" y="1697568"/>
            <a:ext cx="243385" cy="2434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32"/>
          <p:cNvSpPr/>
          <p:nvPr/>
        </p:nvSpPr>
        <p:spPr>
          <a:xfrm>
            <a:off x="4924844" y="2493434"/>
            <a:ext cx="129099" cy="1248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28"/>
          <p:cNvSpPr/>
          <p:nvPr/>
        </p:nvSpPr>
        <p:spPr>
          <a:xfrm>
            <a:off x="5229603" y="2453217"/>
            <a:ext cx="167194" cy="1672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15"/>
          <p:cNvSpPr/>
          <p:nvPr/>
        </p:nvSpPr>
        <p:spPr>
          <a:xfrm>
            <a:off x="6366105" y="2402418"/>
            <a:ext cx="205290" cy="2053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1"/>
          <p:cNvSpPr/>
          <p:nvPr/>
        </p:nvSpPr>
        <p:spPr>
          <a:xfrm>
            <a:off x="7635940" y="2478617"/>
            <a:ext cx="141799" cy="1418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5" name="6"/>
          <p:cNvSpPr/>
          <p:nvPr/>
        </p:nvSpPr>
        <p:spPr>
          <a:xfrm>
            <a:off x="6962928" y="2484969"/>
            <a:ext cx="141799" cy="141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6" name="21"/>
          <p:cNvSpPr/>
          <p:nvPr/>
        </p:nvSpPr>
        <p:spPr>
          <a:xfrm>
            <a:off x="5864522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31"/>
          <p:cNvSpPr/>
          <p:nvPr/>
        </p:nvSpPr>
        <p:spPr>
          <a:xfrm>
            <a:off x="5102621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8" name="4"/>
          <p:cNvSpPr/>
          <p:nvPr/>
        </p:nvSpPr>
        <p:spPr>
          <a:xfrm>
            <a:off x="7223245" y="25188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9" name="5"/>
          <p:cNvSpPr/>
          <p:nvPr/>
        </p:nvSpPr>
        <p:spPr>
          <a:xfrm>
            <a:off x="7119540" y="2529419"/>
            <a:ext cx="95239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11" name="组合 49"/>
          <p:cNvGrpSpPr>
            <a:grpSpLocks/>
          </p:cNvGrpSpPr>
          <p:nvPr/>
        </p:nvGrpSpPr>
        <p:grpSpPr bwMode="auto">
          <a:xfrm>
            <a:off x="4511033" y="3041651"/>
            <a:ext cx="4201791" cy="1473602"/>
            <a:chOff x="3383666" y="2218648"/>
            <a:chExt cx="3151811" cy="1104997"/>
          </a:xfrm>
        </p:grpSpPr>
        <p:sp>
          <p:nvSpPr>
            <p:cNvPr id="17471" name="TextBox 50"/>
            <p:cNvSpPr txBox="1">
              <a:spLocks noChangeArrowheads="1"/>
            </p:cNvSpPr>
            <p:nvPr/>
          </p:nvSpPr>
          <p:spPr bwMode="auto">
            <a:xfrm>
              <a:off x="3383666" y="2931303"/>
              <a:ext cx="3151811" cy="3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28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What if there is a website</a:t>
              </a:r>
              <a:endPara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86179" y="2383717"/>
              <a:ext cx="512772" cy="517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方正苏新诗柳楷简体" pitchFamily="2" charset="-122"/>
                  <a:ea typeface="方正苏新诗柳楷简体" pitchFamily="2" charset="-122"/>
                </a:rPr>
                <a:t>                        </a:t>
              </a:r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491013" y="2624973"/>
              <a:ext cx="292105" cy="2936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4408" y="2577357"/>
              <a:ext cx="328619" cy="3285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75281" y="2672589"/>
              <a:ext cx="258767" cy="2571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527382" y="2218648"/>
              <a:ext cx="182566" cy="182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694073" y="2815437"/>
              <a:ext cx="96839" cy="952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2677" y="2785280"/>
              <a:ext cx="125414" cy="1253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75180" y="2747187"/>
              <a:ext cx="153991" cy="1539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727698" y="2804326"/>
              <a:ext cx="106365" cy="10634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22864" y="2809089"/>
              <a:ext cx="106365" cy="1063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9893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82742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418130" y="2834484"/>
              <a:ext cx="73026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340341" y="2842419"/>
              <a:ext cx="71439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67" name="d111"/>
          <p:cNvSpPr/>
          <p:nvPr/>
        </p:nvSpPr>
        <p:spPr>
          <a:xfrm flipV="1">
            <a:off x="6603140" y="1919817"/>
            <a:ext cx="253967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d216"/>
          <p:cNvSpPr/>
          <p:nvPr/>
        </p:nvSpPr>
        <p:spPr>
          <a:xfrm flipV="1">
            <a:off x="6230656" y="1830918"/>
            <a:ext cx="328041" cy="3280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d313"/>
          <p:cNvSpPr/>
          <p:nvPr/>
        </p:nvSpPr>
        <p:spPr>
          <a:xfrm flipV="1">
            <a:off x="6476158" y="21209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x114"/>
          <p:cNvSpPr/>
          <p:nvPr/>
        </p:nvSpPr>
        <p:spPr>
          <a:xfrm flipV="1">
            <a:off x="6366106" y="22606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x214"/>
          <p:cNvSpPr/>
          <p:nvPr/>
        </p:nvSpPr>
        <p:spPr>
          <a:xfrm flipV="1">
            <a:off x="6281449" y="2188634"/>
            <a:ext cx="114285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d419"/>
          <p:cNvSpPr/>
          <p:nvPr/>
        </p:nvSpPr>
        <p:spPr>
          <a:xfrm flipV="1">
            <a:off x="6016902" y="2023534"/>
            <a:ext cx="215872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z19"/>
          <p:cNvSpPr/>
          <p:nvPr/>
        </p:nvSpPr>
        <p:spPr>
          <a:xfrm flipV="1">
            <a:off x="6863458" y="2051052"/>
            <a:ext cx="158728" cy="1587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4" name="z27"/>
          <p:cNvSpPr/>
          <p:nvPr/>
        </p:nvSpPr>
        <p:spPr>
          <a:xfrm flipV="1">
            <a:off x="7024304" y="2080685"/>
            <a:ext cx="133332" cy="133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5" name="d43"/>
          <p:cNvSpPr/>
          <p:nvPr/>
        </p:nvSpPr>
        <p:spPr>
          <a:xfrm flipV="1">
            <a:off x="7060281" y="2222501"/>
            <a:ext cx="270898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6" name="d530"/>
          <p:cNvSpPr/>
          <p:nvPr/>
        </p:nvSpPr>
        <p:spPr>
          <a:xfrm flipV="1">
            <a:off x="4996802" y="2247901"/>
            <a:ext cx="273013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7" name="d633"/>
          <p:cNvSpPr/>
          <p:nvPr/>
        </p:nvSpPr>
        <p:spPr>
          <a:xfrm flipV="1">
            <a:off x="4698388" y="2404533"/>
            <a:ext cx="239153" cy="2391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8" name="x329"/>
          <p:cNvSpPr/>
          <p:nvPr/>
        </p:nvSpPr>
        <p:spPr>
          <a:xfrm flipV="1">
            <a:off x="5166112" y="2110318"/>
            <a:ext cx="150263" cy="1502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9" name="d525"/>
          <p:cNvSpPr/>
          <p:nvPr/>
        </p:nvSpPr>
        <p:spPr>
          <a:xfrm flipV="1">
            <a:off x="5758702" y="1720851"/>
            <a:ext cx="251850" cy="2518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0" name="z318"/>
          <p:cNvSpPr/>
          <p:nvPr/>
        </p:nvSpPr>
        <p:spPr>
          <a:xfrm flipV="1">
            <a:off x="6114255" y="1657351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1" name="z412"/>
          <p:cNvSpPr/>
          <p:nvPr/>
        </p:nvSpPr>
        <p:spPr>
          <a:xfrm flipV="1">
            <a:off x="6520602" y="1716617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2" name="z517"/>
          <p:cNvSpPr/>
          <p:nvPr/>
        </p:nvSpPr>
        <p:spPr>
          <a:xfrm flipV="1">
            <a:off x="6391502" y="1710267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3" name="z622"/>
          <p:cNvSpPr/>
          <p:nvPr/>
        </p:nvSpPr>
        <p:spPr>
          <a:xfrm flipV="1">
            <a:off x="5989389" y="1871135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4" name="x424"/>
          <p:cNvSpPr/>
          <p:nvPr/>
        </p:nvSpPr>
        <p:spPr>
          <a:xfrm flipV="1">
            <a:off x="5940712" y="19981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5" name="x23"/>
          <p:cNvSpPr/>
          <p:nvPr/>
        </p:nvSpPr>
        <p:spPr>
          <a:xfrm flipV="1">
            <a:off x="6122721" y="1932519"/>
            <a:ext cx="80423" cy="804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6" name="x66"/>
          <p:cNvSpPr/>
          <p:nvPr/>
        </p:nvSpPr>
        <p:spPr>
          <a:xfrm flipV="1">
            <a:off x="7199964" y="2129369"/>
            <a:ext cx="65608" cy="656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7" name="x78"/>
          <p:cNvSpPr/>
          <p:nvPr/>
        </p:nvSpPr>
        <p:spPr>
          <a:xfrm flipV="1">
            <a:off x="6994674" y="2245784"/>
            <a:ext cx="65607" cy="656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8" name="x826"/>
          <p:cNvSpPr/>
          <p:nvPr/>
        </p:nvSpPr>
        <p:spPr>
          <a:xfrm flipH="1" flipV="1">
            <a:off x="5885685" y="1964267"/>
            <a:ext cx="59259" cy="613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968223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662400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5.12821E-7 L 0.03316 -0.28113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40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2000" accel="33333" decel="66667" autoRev="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3316 -0.28117 L 0.03333 -0.22377 " pathEditMode="fixed" rAng="0" ptsTypes="AA">
                                      <p:cBhvr>
                                        <p:cTn id="7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2000" accel="33750" decel="66250" autoRev="1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78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-1.11111E-6 L -0.06545 -0.1821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91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60494E-6 L 0.04253 -0.04599 C 0.05156 -0.05617 0.06493 -0.06173 0.07882 -0.06173 C 0.09479 -0.06173 0.11875 -0.0358 0.13073 -0.01543 L 0.16458 0.04568 " pathEditMode="relative" rAng="0" ptsTypes="FffFF">
                                      <p:cBhvr>
                                        <p:cTn id="9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8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16458 0.04568 L 0.16545 0.08395 " pathEditMode="fixed" rAng="0" ptsTypes="AA">
                                      <p:cBhvr>
                                        <p:cTn id="9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6545 -0.1821 L -0.06528 -0.15371 " pathEditMode="fixed" rAng="0" ptsTypes="AA">
                                      <p:cBhvr>
                                        <p:cTn id="9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0" dur="8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2222E-6 0.00494 L -0.00625 -0.00926 C -0.02222 -0.03241 -0.01631 0.15432 -0.01232 0.19414 " pathEditMode="relative" rAng="0" ptsTypes="FfF">
                                      <p:cBhvr>
                                        <p:cTn id="11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75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1.23457E-7 L 0.00903 -0.02963 C 0.03455 -0.07994 0.02309 0.06204 0.02257 0.08086 " pathEditMode="relative" rAng="0" ptsTypes="FfF">
                                      <p:cBhvr>
                                        <p:cTn id="11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44444E-6 1.11111E-6 L -0.14079 -0.05895 " pathEditMode="relative" rAng="0" ptsTypes="AA">
                                      <p:cBhvr>
                                        <p:cTn id="1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-296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1232 0.19414 L -0.01232 0.21975 " pathEditMode="fixed" rAng="0" ptsTypes="AA">
                                      <p:cBhvr>
                                        <p:cTn id="12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2257 0.08087 L 0.02326 0.10741 " pathEditMode="fixed" rAng="0" ptsTypes="AA">
                                      <p:cBhvr>
                                        <p:cTn id="12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4079 -0.05895 L -0.14062 -0.01729 " pathEditMode="fixed" rAng="0" ptsTypes="AA">
                                      <p:cBhvr>
                                        <p:cTn id="1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9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1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3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0.1408 -0.1179 " pathEditMode="relative" rAng="0" ptsTypes="AA">
                                      <p:cBhvr>
                                        <p:cTn id="15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589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1.60494E-6 L -0.01285 -0.11327 " pathEditMode="relative" rAng="0" ptsTypes="AA">
                                      <p:cBhvr>
                                        <p:cTn id="15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56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-0.05955 0.06698 " pathEditMode="relative" rAng="0" ptsTypes="AA">
                                      <p:cBhvr>
                                        <p:cTn id="15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333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0.1408 -0.1179 L 0.14132 -0.08086 " pathEditMode="relative" rAng="0" ptsTypes="AA">
                                      <p:cBhvr>
                                        <p:cTn id="15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52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1285 -0.11327 L -0.0125 -0.09167 " pathEditMode="relative" rAng="0" ptsTypes="AA">
                                      <p:cBhvr>
                                        <p:cTn id="1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8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5955 0.06698 L -0.05955 0.09043 " pathEditMode="relative" rAng="0" ptsTypes="AA">
                                      <p:cBhvr>
                                        <p:cTn id="16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4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6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9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200"/>
                            </p:stCondLst>
                            <p:childTnLst>
                              <p:par>
                                <p:cTn id="175" presetID="2" presetClass="exit" presetSubtype="4" fill="hold" grpId="3" nodeType="after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4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819E-6 4.07407E-6 L 0.00052 -0.19445 " pathEditMode="relative" rAng="0" ptsTypes="AA">
                                      <p:cBhvr>
                                        <p:cTn id="251" dur="1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72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6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008E-6 -3.33333E-6 L -0.08243 -3.33333E-6 " pathEditMode="relative" rAng="0" ptsTypes="AA">
                                      <p:cBhvr>
                                        <p:cTn id="455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12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9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2850"/>
                            </p:stCondLst>
                            <p:childTnLst>
                              <p:par>
                                <p:cTn id="465" presetID="8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4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3.58025E-6 L -0.00017 0.0355 " pathEditMode="relative" rAng="0" ptsTypes="AA">
                                      <p:cBhvr>
                                        <p:cTn id="4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0" presetClass="path" presetSubtype="0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0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mph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path" presetSubtype="0" accel="50000" decel="5000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1" presetClass="emph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accel="50000" decel="5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accel="50000" decel="5000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mph" presetSubtype="2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0" presetClass="path" presetSubtype="0" accel="50000" decel="50000" fill="hold" grpId="1" nodeType="withEffect">
                                  <p:stCondLst>
                                    <p:cond delay="20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1" presetClass="emph" presetSubtype="2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0" presetClass="pat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2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accel="50000" decel="5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0.01823 -0.01081 C 0.02066 -0.00803 0.05677 -0.00494 0.09358 0.01729 C 0.10295 0.02285 0.11181 0.02841 0.12101 0.03459 C 0.12674 0.0386 0.13282 0.04169 0.13872 0.04509 C 0.14063 0.04632 0.14462 0.04848 0.14462 0.04879 C 0.15035 0.05559 0.15695 0.05775 0.16216 0.06609 C 0.1717 0.08122 0.18056 0.09882 0.18959 0.11488 C 0.19479 0.12415 0.20139 0.13156 0.20538 0.14268 C 0.21077 0.15688 0.20747 0.15009 0.21511 0.16337 C 0.21771 0.17727 0.22101 0.18437 0.22691 0.19487 C 0.23837 0.23656 0.22257 0.18283 0.23663 0.21927 C 0.24184 0.23255 0.24497 0.25077 0.25035 0.26436 C 0.25521 0.2764 0.26615 0.29926 0.26615 0.29957 C 0.27014 0.32118 0.27848 0.34651 0.28577 0.36566 C 0.2908 0.39252 0.2974 0.4163 0.3033 0.44225 C 0.31163 0.47962 0.31632 0.51945 0.32882 0.55373 C 0.33229 0.57751 0.33438 0.6016 0.34063 0.62353 C 0.3467 0.66739 0.35625 0.7097 0.36407 0.75262 C 0.36476 0.76436 0.36615 0.77579 0.36615 0.78752 C 0.36615 0.79246 0.36389 0.79648 0.36407 0.80142 C 0.36528 0.83879 0.37257 0.87307 0.37795 0.9092 C 0.37986 0.90673 0.38229 0.9055 0.38368 0.9021 C 0.3849 0.89932 0.38577 0.8916 0.38577 0.89191 L 0.38577 0.84991 " pathEditMode="relative" rAng="0" ptsTypes="ffffffffffffffffffffffAA">
                                      <p:cBhvr>
                                        <p:cTn id="6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460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200000">
                                      <p:cBhvr>
                                        <p:cTn id="6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72222E-6 5.55112E-17 L -0.00417 -0.00895 " pathEditMode="relative" rAng="0" ptsTypes="AA">
                                      <p:cBhvr>
                                        <p:cTn id="65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6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2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5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1" presetClass="emph" presetSubtype="2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accel="50000" decel="50000" fill="hold" grpId="2" nodeType="withEffect">
                                  <p:stCondLst>
                                    <p:cond delay="2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mph" presetSubtype="2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0" presetClass="path" presetSubtype="0" accel="50000" decel="50000" fill="hold" grpId="1" nodeType="withEffect">
                                  <p:stCondLst>
                                    <p:cond delay="26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1" presetClass="emph" presetSubtype="2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0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" presetClass="emph" presetSubtype="2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accel="50000" decel="50000" fill="hold" grpId="1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mph" presetSubtype="2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Clr clrSpc="rgb" dir="cw">
                                      <p:cBhvr>
                                        <p:cTn id="6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1200000">
                                      <p:cBhvr>
                                        <p:cTn id="6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42" presetClass="path" presetSubtype="0" accel="50000" decel="50000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0.08243 -3.33333E-6 L -0.08243 -0.06203 " pathEditMode="relative" rAng="0" ptsTypes="AA">
                                      <p:cBhvr>
                                        <p:cTn id="6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94444E-6 0.05 L -0.81736 -0.56605 " pathEditMode="relative" rAng="0" ptsTypes="AA">
                                      <p:cBhvr>
                                        <p:cTn id="6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68" y="-30802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grpId="4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8243 -0.05995 L -0.75973 -0.6081 " pathEditMode="relative" rAng="0" ptsTypes="AA">
                                      <p:cBhvr>
                                        <p:cTn id="6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9" y="-27407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-4.69136E-6 L -0.67605 -0.50987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5494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543E-6 L -1.39653 -2.31624 " pathEditMode="relative" rAng="0" ptsTypes="AA">
                                      <p:cBhvr>
                                        <p:cTn id="700" dur="54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" y="-1158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3000000">
                                      <p:cBhvr>
                                        <p:cTn id="70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/>
      <p:bldP spid="33" grpId="1"/>
      <p:bldP spid="33" grpId="2"/>
      <p:bldP spid="34" grpId="0" animBg="1"/>
      <p:bldP spid="35" grpId="0"/>
      <p:bldP spid="35" grpId="1"/>
      <p:bldP spid="35" grpId="2"/>
      <p:bldP spid="35" grpId="3"/>
      <p:bldP spid="35" grpId="4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/>
      <p:bldP spid="89" grpId="1"/>
      <p:bldP spid="89" grpId="2"/>
      <p:bldP spid="89" grpId="3"/>
      <p:bldP spid="90" grpId="0"/>
      <p:bldP spid="90" grpId="1"/>
      <p:bldP spid="90" grpId="2"/>
      <p:bldP spid="9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5136105" y="1862815"/>
            <a:ext cx="1918203" cy="1640114"/>
          </a:xfrm>
          <a:custGeom>
            <a:avLst/>
            <a:gdLst>
              <a:gd name="connsiteX0" fmla="*/ 319474 w 1918453"/>
              <a:gd name="connsiteY0" fmla="*/ 653758 h 1640114"/>
              <a:gd name="connsiteX1" fmla="*/ 578249 w 1918453"/>
              <a:gd name="connsiteY1" fmla="*/ 1481844 h 1640114"/>
              <a:gd name="connsiteX2" fmla="*/ 1414465 w 1918453"/>
              <a:gd name="connsiteY2" fmla="*/ 1489805 h 1640114"/>
              <a:gd name="connsiteX3" fmla="*/ 1382668 w 1918453"/>
              <a:gd name="connsiteY3" fmla="*/ 1595982 h 1640114"/>
              <a:gd name="connsiteX4" fmla="*/ 1365281 w 1918453"/>
              <a:gd name="connsiteY4" fmla="*/ 1600675 h 1640114"/>
              <a:gd name="connsiteX5" fmla="*/ 765028 w 1918453"/>
              <a:gd name="connsiteY5" fmla="*/ 1588905 h 1640114"/>
              <a:gd name="connsiteX6" fmla="*/ 659102 w 1918453"/>
              <a:gd name="connsiteY6" fmla="*/ 1577135 h 1640114"/>
              <a:gd name="connsiteX7" fmla="*/ 623793 w 1918453"/>
              <a:gd name="connsiteY7" fmla="*/ 1565366 h 1640114"/>
              <a:gd name="connsiteX8" fmla="*/ 576714 w 1918453"/>
              <a:gd name="connsiteY8" fmla="*/ 1553595 h 1640114"/>
              <a:gd name="connsiteX9" fmla="*/ 494326 w 1918453"/>
              <a:gd name="connsiteY9" fmla="*/ 1530057 h 1640114"/>
              <a:gd name="connsiteX10" fmla="*/ 459017 w 1918453"/>
              <a:gd name="connsiteY10" fmla="*/ 1518286 h 1640114"/>
              <a:gd name="connsiteX11" fmla="*/ 400169 w 1918453"/>
              <a:gd name="connsiteY11" fmla="*/ 1506517 h 1640114"/>
              <a:gd name="connsiteX12" fmla="*/ 382836 w 1918453"/>
              <a:gd name="connsiteY12" fmla="*/ 1495792 h 1640114"/>
              <a:gd name="connsiteX13" fmla="*/ 360592 w 1918453"/>
              <a:gd name="connsiteY13" fmla="*/ 1479773 h 1640114"/>
              <a:gd name="connsiteX14" fmla="*/ 360591 w 1918453"/>
              <a:gd name="connsiteY14" fmla="*/ 1479773 h 1640114"/>
              <a:gd name="connsiteX15" fmla="*/ 355688 w 1918453"/>
              <a:gd name="connsiteY15" fmla="*/ 1476242 h 1640114"/>
              <a:gd name="connsiteX16" fmla="*/ 317782 w 1918453"/>
              <a:gd name="connsiteY16" fmla="*/ 1447670 h 1640114"/>
              <a:gd name="connsiteX17" fmla="*/ 258933 w 1918453"/>
              <a:gd name="connsiteY17" fmla="*/ 1435900 h 1640114"/>
              <a:gd name="connsiteX18" fmla="*/ 223624 w 1918453"/>
              <a:gd name="connsiteY18" fmla="*/ 1388822 h 1640114"/>
              <a:gd name="connsiteX19" fmla="*/ 188315 w 1918453"/>
              <a:gd name="connsiteY19" fmla="*/ 1353512 h 1640114"/>
              <a:gd name="connsiteX20" fmla="*/ 176546 w 1918453"/>
              <a:gd name="connsiteY20" fmla="*/ 1318203 h 1640114"/>
              <a:gd name="connsiteX21" fmla="*/ 129467 w 1918453"/>
              <a:gd name="connsiteY21" fmla="*/ 1247585 h 1640114"/>
              <a:gd name="connsiteX22" fmla="*/ 105928 w 1918453"/>
              <a:gd name="connsiteY22" fmla="*/ 1188738 h 1640114"/>
              <a:gd name="connsiteX23" fmla="*/ 82389 w 1918453"/>
              <a:gd name="connsiteY23" fmla="*/ 1118119 h 1640114"/>
              <a:gd name="connsiteX24" fmla="*/ 75508 w 1918453"/>
              <a:gd name="connsiteY24" fmla="*/ 941646 h 1640114"/>
              <a:gd name="connsiteX25" fmla="*/ 72738 w 1918453"/>
              <a:gd name="connsiteY25" fmla="*/ 841562 h 1640114"/>
              <a:gd name="connsiteX26" fmla="*/ 1120858 w 1918453"/>
              <a:gd name="connsiteY26" fmla="*/ 43780 h 1640114"/>
              <a:gd name="connsiteX27" fmla="*/ 1176965 w 1918453"/>
              <a:gd name="connsiteY27" fmla="*/ 47080 h 1640114"/>
              <a:gd name="connsiteX28" fmla="*/ 1235814 w 1918453"/>
              <a:gd name="connsiteY28" fmla="*/ 58850 h 1640114"/>
              <a:gd name="connsiteX29" fmla="*/ 1318201 w 1918453"/>
              <a:gd name="connsiteY29" fmla="*/ 94159 h 1640114"/>
              <a:gd name="connsiteX30" fmla="*/ 1353510 w 1918453"/>
              <a:gd name="connsiteY30" fmla="*/ 82389 h 1640114"/>
              <a:gd name="connsiteX31" fmla="*/ 1424128 w 1918453"/>
              <a:gd name="connsiteY31" fmla="*/ 117698 h 1640114"/>
              <a:gd name="connsiteX32" fmla="*/ 1459437 w 1918453"/>
              <a:gd name="connsiteY32" fmla="*/ 105928 h 1640114"/>
              <a:gd name="connsiteX33" fmla="*/ 1541825 w 1918453"/>
              <a:gd name="connsiteY33" fmla="*/ 153007 h 1640114"/>
              <a:gd name="connsiteX34" fmla="*/ 1659521 w 1918453"/>
              <a:gd name="connsiteY34" fmla="*/ 188316 h 1640114"/>
              <a:gd name="connsiteX35" fmla="*/ 1765448 w 1918453"/>
              <a:gd name="connsiteY35" fmla="*/ 282473 h 1640114"/>
              <a:gd name="connsiteX36" fmla="*/ 1810148 w 1918453"/>
              <a:gd name="connsiteY36" fmla="*/ 316248 h 1640114"/>
              <a:gd name="connsiteX37" fmla="*/ 1797285 w 1918453"/>
              <a:gd name="connsiteY37" fmla="*/ 302403 h 1640114"/>
              <a:gd name="connsiteX38" fmla="*/ 1810363 w 1918453"/>
              <a:gd name="connsiteY38" fmla="*/ 315570 h 1640114"/>
              <a:gd name="connsiteX39" fmla="*/ 1836066 w 1918453"/>
              <a:gd name="connsiteY39" fmla="*/ 341321 h 1640114"/>
              <a:gd name="connsiteX40" fmla="*/ 1859605 w 1918453"/>
              <a:gd name="connsiteY40" fmla="*/ 411939 h 1640114"/>
              <a:gd name="connsiteX41" fmla="*/ 1883144 w 1918453"/>
              <a:gd name="connsiteY41" fmla="*/ 447248 h 1640114"/>
              <a:gd name="connsiteX42" fmla="*/ 1906684 w 1918453"/>
              <a:gd name="connsiteY42" fmla="*/ 541405 h 1640114"/>
              <a:gd name="connsiteX43" fmla="*/ 1918453 w 1918453"/>
              <a:gd name="connsiteY43" fmla="*/ 776798 h 1640114"/>
              <a:gd name="connsiteX44" fmla="*/ 1913332 w 1918453"/>
              <a:gd name="connsiteY44" fmla="*/ 814976 h 1640114"/>
              <a:gd name="connsiteX45" fmla="*/ 1911972 w 1918453"/>
              <a:gd name="connsiteY45" fmla="*/ 824994 h 1640114"/>
              <a:gd name="connsiteX46" fmla="*/ 1911973 w 1918453"/>
              <a:gd name="connsiteY46" fmla="*/ 824995 h 1640114"/>
              <a:gd name="connsiteX47" fmla="*/ 1909071 w 1918453"/>
              <a:gd name="connsiteY47" fmla="*/ 846366 h 1640114"/>
              <a:gd name="connsiteX48" fmla="*/ 1883145 w 1918453"/>
              <a:gd name="connsiteY48" fmla="*/ 1094579 h 1640114"/>
              <a:gd name="connsiteX49" fmla="*/ 1859606 w 1918453"/>
              <a:gd name="connsiteY49" fmla="*/ 1188737 h 1640114"/>
              <a:gd name="connsiteX50" fmla="*/ 1812528 w 1918453"/>
              <a:gd name="connsiteY50" fmla="*/ 1282893 h 1640114"/>
              <a:gd name="connsiteX51" fmla="*/ 1765449 w 1918453"/>
              <a:gd name="connsiteY51" fmla="*/ 1377051 h 1640114"/>
              <a:gd name="connsiteX52" fmla="*/ 1694831 w 1918453"/>
              <a:gd name="connsiteY52" fmla="*/ 1435899 h 1640114"/>
              <a:gd name="connsiteX53" fmla="*/ 1683061 w 1918453"/>
              <a:gd name="connsiteY53" fmla="*/ 1482978 h 1640114"/>
              <a:gd name="connsiteX54" fmla="*/ 1647752 w 1918453"/>
              <a:gd name="connsiteY54" fmla="*/ 1494748 h 1640114"/>
              <a:gd name="connsiteX55" fmla="*/ 1588904 w 1918453"/>
              <a:gd name="connsiteY55" fmla="*/ 1530057 h 1640114"/>
              <a:gd name="connsiteX56" fmla="*/ 1482977 w 1918453"/>
              <a:gd name="connsiteY56" fmla="*/ 1565366 h 1640114"/>
              <a:gd name="connsiteX57" fmla="*/ 1435899 w 1918453"/>
              <a:gd name="connsiteY57" fmla="*/ 1577135 h 1640114"/>
              <a:gd name="connsiteX58" fmla="*/ 1400967 w 1918453"/>
              <a:gd name="connsiteY58" fmla="*/ 1591042 h 1640114"/>
              <a:gd name="connsiteX59" fmla="*/ 1382668 w 1918453"/>
              <a:gd name="connsiteY59" fmla="*/ 1595982 h 1640114"/>
              <a:gd name="connsiteX60" fmla="*/ 1490324 w 1918453"/>
              <a:gd name="connsiteY60" fmla="*/ 1236499 h 1640114"/>
              <a:gd name="connsiteX61" fmla="*/ 1414465 w 1918453"/>
              <a:gd name="connsiteY61" fmla="*/ 1489805 h 1640114"/>
              <a:gd name="connsiteX62" fmla="*/ 578249 w 1918453"/>
              <a:gd name="connsiteY62" fmla="*/ 1481844 h 1640114"/>
              <a:gd name="connsiteX63" fmla="*/ 319474 w 1918453"/>
              <a:gd name="connsiteY63" fmla="*/ 653757 h 1640114"/>
              <a:gd name="connsiteX64" fmla="*/ 998654 w 1918453"/>
              <a:gd name="connsiteY64" fmla="*/ 136797 h 1640114"/>
              <a:gd name="connsiteX65" fmla="*/ 998653 w 1918453"/>
              <a:gd name="connsiteY65" fmla="*/ 136797 h 1640114"/>
              <a:gd name="connsiteX66" fmla="*/ 729718 w 1918453"/>
              <a:gd name="connsiteY66" fmla="*/ 0 h 1640114"/>
              <a:gd name="connsiteX67" fmla="*/ 835645 w 1918453"/>
              <a:gd name="connsiteY67" fmla="*/ 11769 h 1640114"/>
              <a:gd name="connsiteX68" fmla="*/ 859185 w 1918453"/>
              <a:gd name="connsiteY68" fmla="*/ 11769 h 1640114"/>
              <a:gd name="connsiteX69" fmla="*/ 976881 w 1918453"/>
              <a:gd name="connsiteY69" fmla="*/ 35309 h 1640114"/>
              <a:gd name="connsiteX70" fmla="*/ 1120858 w 1918453"/>
              <a:gd name="connsiteY70" fmla="*/ 43779 h 1640114"/>
              <a:gd name="connsiteX71" fmla="*/ 72737 w 1918453"/>
              <a:gd name="connsiteY71" fmla="*/ 841560 h 1640114"/>
              <a:gd name="connsiteX72" fmla="*/ 70618 w 1918453"/>
              <a:gd name="connsiteY72" fmla="*/ 765028 h 1640114"/>
              <a:gd name="connsiteX73" fmla="*/ 0 w 1918453"/>
              <a:gd name="connsiteY73" fmla="*/ 659101 h 1640114"/>
              <a:gd name="connsiteX74" fmla="*/ 23539 w 1918453"/>
              <a:gd name="connsiteY74" fmla="*/ 588483 h 1640114"/>
              <a:gd name="connsiteX75" fmla="*/ 70618 w 1918453"/>
              <a:gd name="connsiteY75" fmla="*/ 506095 h 1640114"/>
              <a:gd name="connsiteX76" fmla="*/ 94157 w 1918453"/>
              <a:gd name="connsiteY76" fmla="*/ 470786 h 1640114"/>
              <a:gd name="connsiteX77" fmla="*/ 117697 w 1918453"/>
              <a:gd name="connsiteY77" fmla="*/ 341320 h 1640114"/>
              <a:gd name="connsiteX78" fmla="*/ 141236 w 1918453"/>
              <a:gd name="connsiteY78" fmla="*/ 282472 h 1640114"/>
              <a:gd name="connsiteX79" fmla="*/ 200084 w 1918453"/>
              <a:gd name="connsiteY79" fmla="*/ 258933 h 1640114"/>
              <a:gd name="connsiteX80" fmla="*/ 223623 w 1918453"/>
              <a:gd name="connsiteY80" fmla="*/ 223624 h 1640114"/>
              <a:gd name="connsiteX81" fmla="*/ 306011 w 1918453"/>
              <a:gd name="connsiteY81" fmla="*/ 164775 h 1640114"/>
              <a:gd name="connsiteX82" fmla="*/ 376629 w 1918453"/>
              <a:gd name="connsiteY82" fmla="*/ 129466 h 1640114"/>
              <a:gd name="connsiteX83" fmla="*/ 411938 w 1918453"/>
              <a:gd name="connsiteY83" fmla="*/ 94158 h 1640114"/>
              <a:gd name="connsiteX84" fmla="*/ 517865 w 1918453"/>
              <a:gd name="connsiteY84" fmla="*/ 47079 h 1640114"/>
              <a:gd name="connsiteX85" fmla="*/ 553174 w 1918453"/>
              <a:gd name="connsiteY85" fmla="*/ 23540 h 1640114"/>
              <a:gd name="connsiteX86" fmla="*/ 729718 w 1918453"/>
              <a:gd name="connsiteY86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918453" h="1640114">
                <a:moveTo>
                  <a:pt x="319474" y="653758"/>
                </a:moveTo>
                <a:lnTo>
                  <a:pt x="578249" y="1481844"/>
                </a:lnTo>
                <a:lnTo>
                  <a:pt x="1414465" y="1489805"/>
                </a:lnTo>
                <a:lnTo>
                  <a:pt x="1382668" y="1595982"/>
                </a:lnTo>
                <a:lnTo>
                  <a:pt x="1365281" y="1600675"/>
                </a:lnTo>
                <a:cubicBezTo>
                  <a:pt x="846943" y="1630579"/>
                  <a:pt x="986304" y="1677416"/>
                  <a:pt x="765028" y="1588905"/>
                </a:cubicBezTo>
                <a:cubicBezTo>
                  <a:pt x="729719" y="1584981"/>
                  <a:pt x="694144" y="1582976"/>
                  <a:pt x="659102" y="1577135"/>
                </a:cubicBezTo>
                <a:cubicBezTo>
                  <a:pt x="646865" y="1575095"/>
                  <a:pt x="635722" y="1568774"/>
                  <a:pt x="623793" y="1565366"/>
                </a:cubicBezTo>
                <a:cubicBezTo>
                  <a:pt x="608239" y="1560922"/>
                  <a:pt x="592320" y="1557851"/>
                  <a:pt x="576714" y="1553595"/>
                </a:cubicBezTo>
                <a:cubicBezTo>
                  <a:pt x="549159" y="1546080"/>
                  <a:pt x="521683" y="1538264"/>
                  <a:pt x="494326" y="1530057"/>
                </a:cubicBezTo>
                <a:cubicBezTo>
                  <a:pt x="482443" y="1526492"/>
                  <a:pt x="471053" y="1521295"/>
                  <a:pt x="459017" y="1518286"/>
                </a:cubicBezTo>
                <a:cubicBezTo>
                  <a:pt x="439610" y="1513435"/>
                  <a:pt x="418900" y="1513541"/>
                  <a:pt x="400169" y="1506517"/>
                </a:cubicBezTo>
                <a:cubicBezTo>
                  <a:pt x="397300" y="1505441"/>
                  <a:pt x="390886" y="1501352"/>
                  <a:pt x="382836" y="1495792"/>
                </a:cubicBezTo>
                <a:lnTo>
                  <a:pt x="360592" y="1479773"/>
                </a:lnTo>
                <a:lnTo>
                  <a:pt x="360591" y="1479773"/>
                </a:lnTo>
                <a:lnTo>
                  <a:pt x="355688" y="1476242"/>
                </a:lnTo>
                <a:cubicBezTo>
                  <a:pt x="336865" y="1462322"/>
                  <a:pt x="319137" y="1448686"/>
                  <a:pt x="317782" y="1447670"/>
                </a:cubicBezTo>
                <a:cubicBezTo>
                  <a:pt x="298165" y="1443747"/>
                  <a:pt x="275897" y="1446502"/>
                  <a:pt x="258933" y="1435900"/>
                </a:cubicBezTo>
                <a:cubicBezTo>
                  <a:pt x="242299" y="1425504"/>
                  <a:pt x="236390" y="1403715"/>
                  <a:pt x="223624" y="1388822"/>
                </a:cubicBezTo>
                <a:cubicBezTo>
                  <a:pt x="212792" y="1376184"/>
                  <a:pt x="197548" y="1367362"/>
                  <a:pt x="188315" y="1353512"/>
                </a:cubicBezTo>
                <a:cubicBezTo>
                  <a:pt x="181433" y="1343190"/>
                  <a:pt x="180469" y="1329973"/>
                  <a:pt x="176546" y="1318203"/>
                </a:cubicBezTo>
                <a:cubicBezTo>
                  <a:pt x="167600" y="1291364"/>
                  <a:pt x="143014" y="1272421"/>
                  <a:pt x="129467" y="1247585"/>
                </a:cubicBezTo>
                <a:cubicBezTo>
                  <a:pt x="119350" y="1229038"/>
                  <a:pt x="113774" y="1208353"/>
                  <a:pt x="105928" y="1188738"/>
                </a:cubicBezTo>
                <a:cubicBezTo>
                  <a:pt x="96712" y="1165700"/>
                  <a:pt x="84449" y="1142846"/>
                  <a:pt x="82389" y="1118119"/>
                </a:cubicBezTo>
                <a:cubicBezTo>
                  <a:pt x="77499" y="1059442"/>
                  <a:pt x="76338" y="1000556"/>
                  <a:pt x="75508" y="941646"/>
                </a:cubicBezTo>
                <a:lnTo>
                  <a:pt x="72738" y="841562"/>
                </a:lnTo>
                <a:close/>
                <a:moveTo>
                  <a:pt x="1120858" y="43780"/>
                </a:moveTo>
                <a:lnTo>
                  <a:pt x="1176965" y="47080"/>
                </a:lnTo>
                <a:cubicBezTo>
                  <a:pt x="1196888" y="48891"/>
                  <a:pt x="1216836" y="52524"/>
                  <a:pt x="1235814" y="58850"/>
                </a:cubicBezTo>
                <a:cubicBezTo>
                  <a:pt x="1249599" y="63445"/>
                  <a:pt x="1297636" y="94159"/>
                  <a:pt x="1318201" y="94159"/>
                </a:cubicBezTo>
                <a:cubicBezTo>
                  <a:pt x="1330608" y="94159"/>
                  <a:pt x="1341741" y="86312"/>
                  <a:pt x="1353510" y="82389"/>
                </a:cubicBezTo>
                <a:cubicBezTo>
                  <a:pt x="1371362" y="94290"/>
                  <a:pt x="1399763" y="117698"/>
                  <a:pt x="1424128" y="117698"/>
                </a:cubicBezTo>
                <a:cubicBezTo>
                  <a:pt x="1436534" y="117698"/>
                  <a:pt x="1447667" y="109851"/>
                  <a:pt x="1459437" y="105928"/>
                </a:cubicBezTo>
                <a:cubicBezTo>
                  <a:pt x="1509345" y="139199"/>
                  <a:pt x="1482094" y="123141"/>
                  <a:pt x="1541825" y="153007"/>
                </a:cubicBezTo>
                <a:cubicBezTo>
                  <a:pt x="1700078" y="232133"/>
                  <a:pt x="1541242" y="137625"/>
                  <a:pt x="1659521" y="188316"/>
                </a:cubicBezTo>
                <a:cubicBezTo>
                  <a:pt x="1698204" y="204894"/>
                  <a:pt x="1742072" y="261694"/>
                  <a:pt x="1765448" y="282473"/>
                </a:cubicBezTo>
                <a:cubicBezTo>
                  <a:pt x="1820748" y="331628"/>
                  <a:pt x="1821864" y="329553"/>
                  <a:pt x="1810148" y="316248"/>
                </a:cubicBezTo>
                <a:lnTo>
                  <a:pt x="1797285" y="302403"/>
                </a:lnTo>
                <a:lnTo>
                  <a:pt x="1810363" y="315570"/>
                </a:lnTo>
                <a:cubicBezTo>
                  <a:pt x="1817501" y="322737"/>
                  <a:pt x="1826004" y="331259"/>
                  <a:pt x="1836066" y="341321"/>
                </a:cubicBezTo>
                <a:cubicBezTo>
                  <a:pt x="1853611" y="358867"/>
                  <a:pt x="1849528" y="389265"/>
                  <a:pt x="1859605" y="411939"/>
                </a:cubicBezTo>
                <a:cubicBezTo>
                  <a:pt x="1865350" y="424865"/>
                  <a:pt x="1876818" y="434596"/>
                  <a:pt x="1883144" y="447248"/>
                </a:cubicBezTo>
                <a:cubicBezTo>
                  <a:pt x="1893226" y="467412"/>
                  <a:pt x="1905404" y="525414"/>
                  <a:pt x="1906684" y="541405"/>
                </a:cubicBezTo>
                <a:cubicBezTo>
                  <a:pt x="1912949" y="619718"/>
                  <a:pt x="1914530" y="698334"/>
                  <a:pt x="1918453" y="776798"/>
                </a:cubicBezTo>
                <a:cubicBezTo>
                  <a:pt x="1916592" y="790759"/>
                  <a:pt x="1914890" y="803433"/>
                  <a:pt x="1913332" y="814976"/>
                </a:cubicBezTo>
                <a:lnTo>
                  <a:pt x="1911972" y="824994"/>
                </a:lnTo>
                <a:lnTo>
                  <a:pt x="1911973" y="824995"/>
                </a:lnTo>
                <a:lnTo>
                  <a:pt x="1909071" y="846366"/>
                </a:lnTo>
                <a:cubicBezTo>
                  <a:pt x="1891030" y="978461"/>
                  <a:pt x="1897759" y="919230"/>
                  <a:pt x="1883145" y="1094579"/>
                </a:cubicBezTo>
                <a:cubicBezTo>
                  <a:pt x="1880458" y="1126819"/>
                  <a:pt x="1867453" y="1157351"/>
                  <a:pt x="1859606" y="1188737"/>
                </a:cubicBezTo>
                <a:cubicBezTo>
                  <a:pt x="1859606" y="1188737"/>
                  <a:pt x="1829331" y="1252088"/>
                  <a:pt x="1812528" y="1282893"/>
                </a:cubicBezTo>
                <a:cubicBezTo>
                  <a:pt x="1759638" y="1379856"/>
                  <a:pt x="1820574" y="1239239"/>
                  <a:pt x="1765449" y="1377051"/>
                </a:cubicBezTo>
                <a:cubicBezTo>
                  <a:pt x="1742949" y="1392051"/>
                  <a:pt x="1708773" y="1411500"/>
                  <a:pt x="1694831" y="1435899"/>
                </a:cubicBezTo>
                <a:cubicBezTo>
                  <a:pt x="1686805" y="1449944"/>
                  <a:pt x="1686984" y="1467285"/>
                  <a:pt x="1683061" y="1482978"/>
                </a:cubicBezTo>
                <a:cubicBezTo>
                  <a:pt x="1671292" y="1486901"/>
                  <a:pt x="1658849" y="1489199"/>
                  <a:pt x="1647752" y="1494748"/>
                </a:cubicBezTo>
                <a:cubicBezTo>
                  <a:pt x="1627291" y="1504978"/>
                  <a:pt x="1610403" y="1522239"/>
                  <a:pt x="1588904" y="1530057"/>
                </a:cubicBezTo>
                <a:cubicBezTo>
                  <a:pt x="1449362" y="1580799"/>
                  <a:pt x="1570726" y="1506866"/>
                  <a:pt x="1482977" y="1565366"/>
                </a:cubicBezTo>
                <a:cubicBezTo>
                  <a:pt x="1467285" y="1569289"/>
                  <a:pt x="1451392" y="1572487"/>
                  <a:pt x="1435899" y="1577135"/>
                </a:cubicBezTo>
                <a:cubicBezTo>
                  <a:pt x="1424016" y="1580700"/>
                  <a:pt x="1412554" y="1586228"/>
                  <a:pt x="1400967" y="1591042"/>
                </a:cubicBezTo>
                <a:lnTo>
                  <a:pt x="1382668" y="1595982"/>
                </a:lnTo>
                <a:lnTo>
                  <a:pt x="1490324" y="1236499"/>
                </a:lnTo>
                <a:lnTo>
                  <a:pt x="1414465" y="1489805"/>
                </a:lnTo>
                <a:lnTo>
                  <a:pt x="578249" y="1481844"/>
                </a:lnTo>
                <a:lnTo>
                  <a:pt x="319474" y="653757"/>
                </a:lnTo>
                <a:lnTo>
                  <a:pt x="998654" y="136797"/>
                </a:lnTo>
                <a:lnTo>
                  <a:pt x="998653" y="136797"/>
                </a:lnTo>
                <a:close/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cubicBezTo>
                  <a:pt x="839568" y="11769"/>
                  <a:pt x="855301" y="11214"/>
                  <a:pt x="859185" y="11769"/>
                </a:cubicBezTo>
                <a:cubicBezTo>
                  <a:pt x="926518" y="21389"/>
                  <a:pt x="919693" y="21012"/>
                  <a:pt x="976881" y="35309"/>
                </a:cubicBezTo>
                <a:lnTo>
                  <a:pt x="1120858" y="43779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900369" y="2131795"/>
            <a:ext cx="45714" cy="46600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666628" y="9548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66628" y="420687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22798" y="40770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3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7 C -0.04297 -0.04862 -0.08698 -0.08102 -0.14844 -0.04468 C -0.18932 -0.01829 -0.23802 0.07986 -0.23906 0.2138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C 0.02148 -0.05116 0.0418 -0.10764 0.03659 -0.20509 C 0.02721 -0.32037 -0.0125 -0.42199 -0.11016 -0.3993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0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40741E-7 C -0.02513 0.04445 -0.04127 0.10162 -0.04531 0.18333 C -0.04492 0.28982 0.00118 0.43426 0.1 0.42917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7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7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7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7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7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7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7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7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7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7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7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7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3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3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0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7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7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7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2" grpId="1" animBg="1"/>
      <p:bldP spid="2" grpId="2" animBg="1"/>
      <p:bldP spid="2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2" grpId="2" animBg="1"/>
      <p:bldP spid="42" grpId="3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34607" y="4077072"/>
            <a:ext cx="769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96926" y="3915969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elect the most important information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5140867" y="1867579"/>
            <a:ext cx="1003407" cy="841560"/>
          </a:xfrm>
          <a:custGeom>
            <a:avLst/>
            <a:gdLst>
              <a:gd name="connsiteX0" fmla="*/ 729718 w 1003538"/>
              <a:gd name="connsiteY0" fmla="*/ 0 h 841560"/>
              <a:gd name="connsiteX1" fmla="*/ 835645 w 1003538"/>
              <a:gd name="connsiteY1" fmla="*/ 11769 h 841560"/>
              <a:gd name="connsiteX2" fmla="*/ 843197 w 1003538"/>
              <a:gd name="connsiteY2" fmla="*/ 11636 h 841560"/>
              <a:gd name="connsiteX3" fmla="*/ 1003538 w 1003538"/>
              <a:gd name="connsiteY3" fmla="*/ 133078 h 841560"/>
              <a:gd name="connsiteX4" fmla="*/ 72737 w 1003538"/>
              <a:gd name="connsiteY4" fmla="*/ 841560 h 841560"/>
              <a:gd name="connsiteX5" fmla="*/ 70618 w 1003538"/>
              <a:gd name="connsiteY5" fmla="*/ 765028 h 841560"/>
              <a:gd name="connsiteX6" fmla="*/ 0 w 1003538"/>
              <a:gd name="connsiteY6" fmla="*/ 659101 h 841560"/>
              <a:gd name="connsiteX7" fmla="*/ 23539 w 1003538"/>
              <a:gd name="connsiteY7" fmla="*/ 588483 h 841560"/>
              <a:gd name="connsiteX8" fmla="*/ 70618 w 1003538"/>
              <a:gd name="connsiteY8" fmla="*/ 506095 h 841560"/>
              <a:gd name="connsiteX9" fmla="*/ 94157 w 1003538"/>
              <a:gd name="connsiteY9" fmla="*/ 470786 h 841560"/>
              <a:gd name="connsiteX10" fmla="*/ 117697 w 1003538"/>
              <a:gd name="connsiteY10" fmla="*/ 341320 h 841560"/>
              <a:gd name="connsiteX11" fmla="*/ 141236 w 1003538"/>
              <a:gd name="connsiteY11" fmla="*/ 282472 h 841560"/>
              <a:gd name="connsiteX12" fmla="*/ 200084 w 1003538"/>
              <a:gd name="connsiteY12" fmla="*/ 258933 h 841560"/>
              <a:gd name="connsiteX13" fmla="*/ 223623 w 1003538"/>
              <a:gd name="connsiteY13" fmla="*/ 223624 h 841560"/>
              <a:gd name="connsiteX14" fmla="*/ 306011 w 1003538"/>
              <a:gd name="connsiteY14" fmla="*/ 164775 h 841560"/>
              <a:gd name="connsiteX15" fmla="*/ 376629 w 1003538"/>
              <a:gd name="connsiteY15" fmla="*/ 129466 h 841560"/>
              <a:gd name="connsiteX16" fmla="*/ 411938 w 1003538"/>
              <a:gd name="connsiteY16" fmla="*/ 94158 h 841560"/>
              <a:gd name="connsiteX17" fmla="*/ 517865 w 1003538"/>
              <a:gd name="connsiteY17" fmla="*/ 47079 h 841560"/>
              <a:gd name="connsiteX18" fmla="*/ 553174 w 1003538"/>
              <a:gd name="connsiteY18" fmla="*/ 23540 h 841560"/>
              <a:gd name="connsiteX19" fmla="*/ 729718 w 1003538"/>
              <a:gd name="connsiteY19" fmla="*/ 0 h 8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3538" h="841560"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lnTo>
                  <a:pt x="843197" y="11636"/>
                </a:lnTo>
                <a:lnTo>
                  <a:pt x="1003538" y="133078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18"/>
          <p:cNvGrpSpPr/>
          <p:nvPr/>
        </p:nvGrpSpPr>
        <p:grpSpPr>
          <a:xfrm>
            <a:off x="5974431" y="1879102"/>
            <a:ext cx="1075115" cy="813473"/>
            <a:chOff x="5979971" y="1874338"/>
            <a:chExt cx="1075255" cy="813473"/>
          </a:xfrm>
          <a:solidFill>
            <a:schemeClr val="tx1"/>
          </a:solidFill>
        </p:grpSpPr>
        <p:sp>
          <p:nvSpPr>
            <p:cNvPr id="118" name="任意多边形 117"/>
            <p:cNvSpPr/>
            <p:nvPr/>
          </p:nvSpPr>
          <p:spPr>
            <a:xfrm>
              <a:off x="5979971" y="1874338"/>
              <a:ext cx="277661" cy="121556"/>
            </a:xfrm>
            <a:custGeom>
              <a:avLst/>
              <a:gdLst>
                <a:gd name="connsiteX0" fmla="*/ 4233 w 277661"/>
                <a:gd name="connsiteY0" fmla="*/ 39 h 121556"/>
                <a:gd name="connsiteX1" fmla="*/ 15988 w 277661"/>
                <a:gd name="connsiteY1" fmla="*/ 247 h 121556"/>
                <a:gd name="connsiteX2" fmla="*/ 133684 w 277661"/>
                <a:gd name="connsiteY2" fmla="*/ 23787 h 121556"/>
                <a:gd name="connsiteX3" fmla="*/ 277661 w 277661"/>
                <a:gd name="connsiteY3" fmla="*/ 32257 h 121556"/>
                <a:gd name="connsiteX4" fmla="*/ 160341 w 277661"/>
                <a:gd name="connsiteY4" fmla="*/ 121556 h 121556"/>
                <a:gd name="connsiteX5" fmla="*/ 0 w 277661"/>
                <a:gd name="connsiteY5" fmla="*/ 114 h 121556"/>
                <a:gd name="connsiteX6" fmla="*/ 4233 w 277661"/>
                <a:gd name="connsiteY6" fmla="*/ 39 h 1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1" h="121556">
                  <a:moveTo>
                    <a:pt x="4233" y="39"/>
                  </a:moveTo>
                  <a:cubicBezTo>
                    <a:pt x="9142" y="-30"/>
                    <a:pt x="14046" y="-30"/>
                    <a:pt x="15988" y="247"/>
                  </a:cubicBezTo>
                  <a:cubicBezTo>
                    <a:pt x="83321" y="9867"/>
                    <a:pt x="76496" y="9490"/>
                    <a:pt x="133684" y="23787"/>
                  </a:cubicBezTo>
                  <a:lnTo>
                    <a:pt x="277661" y="32257"/>
                  </a:lnTo>
                  <a:lnTo>
                    <a:pt x="160341" y="121556"/>
                  </a:lnTo>
                  <a:lnTo>
                    <a:pt x="0" y="114"/>
                  </a:lnTo>
                  <a:lnTo>
                    <a:pt x="4233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35426" y="1906596"/>
              <a:ext cx="919800" cy="781215"/>
            </a:xfrm>
            <a:custGeom>
              <a:avLst/>
              <a:gdLst>
                <a:gd name="connsiteX0" fmla="*/ 122205 w 919800"/>
                <a:gd name="connsiteY0" fmla="*/ 0 h 781215"/>
                <a:gd name="connsiteX1" fmla="*/ 178312 w 919800"/>
                <a:gd name="connsiteY1" fmla="*/ 3300 h 781215"/>
                <a:gd name="connsiteX2" fmla="*/ 237161 w 919800"/>
                <a:gd name="connsiteY2" fmla="*/ 15070 h 781215"/>
                <a:gd name="connsiteX3" fmla="*/ 319548 w 919800"/>
                <a:gd name="connsiteY3" fmla="*/ 50379 h 781215"/>
                <a:gd name="connsiteX4" fmla="*/ 354857 w 919800"/>
                <a:gd name="connsiteY4" fmla="*/ 38609 h 781215"/>
                <a:gd name="connsiteX5" fmla="*/ 425475 w 919800"/>
                <a:gd name="connsiteY5" fmla="*/ 73918 h 781215"/>
                <a:gd name="connsiteX6" fmla="*/ 460784 w 919800"/>
                <a:gd name="connsiteY6" fmla="*/ 62148 h 781215"/>
                <a:gd name="connsiteX7" fmla="*/ 543172 w 919800"/>
                <a:gd name="connsiteY7" fmla="*/ 109227 h 781215"/>
                <a:gd name="connsiteX8" fmla="*/ 660868 w 919800"/>
                <a:gd name="connsiteY8" fmla="*/ 144536 h 781215"/>
                <a:gd name="connsiteX9" fmla="*/ 766795 w 919800"/>
                <a:gd name="connsiteY9" fmla="*/ 238693 h 781215"/>
                <a:gd name="connsiteX10" fmla="*/ 811495 w 919800"/>
                <a:gd name="connsiteY10" fmla="*/ 272468 h 781215"/>
                <a:gd name="connsiteX11" fmla="*/ 798632 w 919800"/>
                <a:gd name="connsiteY11" fmla="*/ 258623 h 781215"/>
                <a:gd name="connsiteX12" fmla="*/ 811710 w 919800"/>
                <a:gd name="connsiteY12" fmla="*/ 271790 h 781215"/>
                <a:gd name="connsiteX13" fmla="*/ 837413 w 919800"/>
                <a:gd name="connsiteY13" fmla="*/ 297541 h 781215"/>
                <a:gd name="connsiteX14" fmla="*/ 860952 w 919800"/>
                <a:gd name="connsiteY14" fmla="*/ 368159 h 781215"/>
                <a:gd name="connsiteX15" fmla="*/ 884491 w 919800"/>
                <a:gd name="connsiteY15" fmla="*/ 403468 h 781215"/>
                <a:gd name="connsiteX16" fmla="*/ 908031 w 919800"/>
                <a:gd name="connsiteY16" fmla="*/ 497625 h 781215"/>
                <a:gd name="connsiteX17" fmla="*/ 919800 w 919800"/>
                <a:gd name="connsiteY17" fmla="*/ 733018 h 781215"/>
                <a:gd name="connsiteX18" fmla="*/ 914679 w 919800"/>
                <a:gd name="connsiteY18" fmla="*/ 771196 h 781215"/>
                <a:gd name="connsiteX19" fmla="*/ 913319 w 919800"/>
                <a:gd name="connsiteY19" fmla="*/ 781215 h 781215"/>
                <a:gd name="connsiteX20" fmla="*/ 0 w 919800"/>
                <a:gd name="connsiteY20" fmla="*/ 93017 h 781215"/>
                <a:gd name="connsiteX21" fmla="*/ 122205 w 919800"/>
                <a:gd name="connsiteY21" fmla="*/ 0 h 78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800" h="781215">
                  <a:moveTo>
                    <a:pt x="122205" y="0"/>
                  </a:moveTo>
                  <a:lnTo>
                    <a:pt x="178312" y="3300"/>
                  </a:lnTo>
                  <a:cubicBezTo>
                    <a:pt x="198235" y="5111"/>
                    <a:pt x="218183" y="8744"/>
                    <a:pt x="237161" y="15070"/>
                  </a:cubicBezTo>
                  <a:cubicBezTo>
                    <a:pt x="250946" y="19665"/>
                    <a:pt x="298983" y="50379"/>
                    <a:pt x="319548" y="50379"/>
                  </a:cubicBezTo>
                  <a:cubicBezTo>
                    <a:pt x="331955" y="50379"/>
                    <a:pt x="343088" y="42532"/>
                    <a:pt x="354857" y="38609"/>
                  </a:cubicBezTo>
                  <a:cubicBezTo>
                    <a:pt x="372709" y="50510"/>
                    <a:pt x="401110" y="73918"/>
                    <a:pt x="425475" y="73918"/>
                  </a:cubicBezTo>
                  <a:cubicBezTo>
                    <a:pt x="437881" y="73918"/>
                    <a:pt x="449014" y="66071"/>
                    <a:pt x="460784" y="62148"/>
                  </a:cubicBezTo>
                  <a:cubicBezTo>
                    <a:pt x="510692" y="95419"/>
                    <a:pt x="483441" y="79361"/>
                    <a:pt x="543172" y="109227"/>
                  </a:cubicBezTo>
                  <a:cubicBezTo>
                    <a:pt x="701425" y="188353"/>
                    <a:pt x="542589" y="93845"/>
                    <a:pt x="660868" y="144536"/>
                  </a:cubicBezTo>
                  <a:cubicBezTo>
                    <a:pt x="699551" y="161114"/>
                    <a:pt x="743419" y="217914"/>
                    <a:pt x="766795" y="238693"/>
                  </a:cubicBezTo>
                  <a:cubicBezTo>
                    <a:pt x="822095" y="287848"/>
                    <a:pt x="823211" y="285773"/>
                    <a:pt x="811495" y="272468"/>
                  </a:cubicBezTo>
                  <a:lnTo>
                    <a:pt x="798632" y="258623"/>
                  </a:lnTo>
                  <a:lnTo>
                    <a:pt x="811710" y="271790"/>
                  </a:lnTo>
                  <a:cubicBezTo>
                    <a:pt x="818848" y="278957"/>
                    <a:pt x="827351" y="287479"/>
                    <a:pt x="837413" y="297541"/>
                  </a:cubicBezTo>
                  <a:cubicBezTo>
                    <a:pt x="854958" y="315087"/>
                    <a:pt x="850875" y="345485"/>
                    <a:pt x="860952" y="368159"/>
                  </a:cubicBezTo>
                  <a:cubicBezTo>
                    <a:pt x="866697" y="381085"/>
                    <a:pt x="878165" y="390816"/>
                    <a:pt x="884491" y="403468"/>
                  </a:cubicBezTo>
                  <a:cubicBezTo>
                    <a:pt x="894573" y="423632"/>
                    <a:pt x="906751" y="481634"/>
                    <a:pt x="908031" y="497625"/>
                  </a:cubicBezTo>
                  <a:cubicBezTo>
                    <a:pt x="914296" y="575938"/>
                    <a:pt x="915877" y="654554"/>
                    <a:pt x="919800" y="733018"/>
                  </a:cubicBezTo>
                  <a:cubicBezTo>
                    <a:pt x="917939" y="746979"/>
                    <a:pt x="916237" y="759653"/>
                    <a:pt x="914679" y="771196"/>
                  </a:cubicBezTo>
                  <a:lnTo>
                    <a:pt x="913319" y="781215"/>
                  </a:lnTo>
                  <a:lnTo>
                    <a:pt x="0" y="93017"/>
                  </a:lnTo>
                  <a:lnTo>
                    <a:pt x="1222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6513831" y="2504350"/>
            <a:ext cx="529236" cy="954448"/>
          </a:xfrm>
          <a:custGeom>
            <a:avLst/>
            <a:gdLst>
              <a:gd name="connsiteX0" fmla="*/ 285831 w 529305"/>
              <a:gd name="connsiteY0" fmla="*/ 0 h 954448"/>
              <a:gd name="connsiteX1" fmla="*/ 529305 w 529305"/>
              <a:gd name="connsiteY1" fmla="*/ 183461 h 954448"/>
              <a:gd name="connsiteX2" fmla="*/ 526403 w 529305"/>
              <a:gd name="connsiteY2" fmla="*/ 204832 h 954448"/>
              <a:gd name="connsiteX3" fmla="*/ 500477 w 529305"/>
              <a:gd name="connsiteY3" fmla="*/ 453045 h 954448"/>
              <a:gd name="connsiteX4" fmla="*/ 476938 w 529305"/>
              <a:gd name="connsiteY4" fmla="*/ 547203 h 954448"/>
              <a:gd name="connsiteX5" fmla="*/ 429860 w 529305"/>
              <a:gd name="connsiteY5" fmla="*/ 641359 h 954448"/>
              <a:gd name="connsiteX6" fmla="*/ 382781 w 529305"/>
              <a:gd name="connsiteY6" fmla="*/ 735517 h 954448"/>
              <a:gd name="connsiteX7" fmla="*/ 312163 w 529305"/>
              <a:gd name="connsiteY7" fmla="*/ 794365 h 954448"/>
              <a:gd name="connsiteX8" fmla="*/ 300393 w 529305"/>
              <a:gd name="connsiteY8" fmla="*/ 841444 h 954448"/>
              <a:gd name="connsiteX9" fmla="*/ 265084 w 529305"/>
              <a:gd name="connsiteY9" fmla="*/ 853214 h 954448"/>
              <a:gd name="connsiteX10" fmla="*/ 206236 w 529305"/>
              <a:gd name="connsiteY10" fmla="*/ 888523 h 954448"/>
              <a:gd name="connsiteX11" fmla="*/ 100309 w 529305"/>
              <a:gd name="connsiteY11" fmla="*/ 923832 h 954448"/>
              <a:gd name="connsiteX12" fmla="*/ 53231 w 529305"/>
              <a:gd name="connsiteY12" fmla="*/ 935601 h 954448"/>
              <a:gd name="connsiteX13" fmla="*/ 18299 w 529305"/>
              <a:gd name="connsiteY13" fmla="*/ 949508 h 954448"/>
              <a:gd name="connsiteX14" fmla="*/ 0 w 529305"/>
              <a:gd name="connsiteY14" fmla="*/ 954448 h 954448"/>
              <a:gd name="connsiteX15" fmla="*/ 285831 w 529305"/>
              <a:gd name="connsiteY15" fmla="*/ 0 h 95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305" h="954448">
                <a:moveTo>
                  <a:pt x="285831" y="0"/>
                </a:moveTo>
                <a:lnTo>
                  <a:pt x="529305" y="183461"/>
                </a:lnTo>
                <a:lnTo>
                  <a:pt x="526403" y="204832"/>
                </a:lnTo>
                <a:cubicBezTo>
                  <a:pt x="508362" y="336927"/>
                  <a:pt x="515091" y="277696"/>
                  <a:pt x="500477" y="453045"/>
                </a:cubicBezTo>
                <a:cubicBezTo>
                  <a:pt x="497790" y="485285"/>
                  <a:pt x="484785" y="515817"/>
                  <a:pt x="476938" y="547203"/>
                </a:cubicBezTo>
                <a:cubicBezTo>
                  <a:pt x="476938" y="547203"/>
                  <a:pt x="446663" y="610554"/>
                  <a:pt x="429860" y="641359"/>
                </a:cubicBezTo>
                <a:cubicBezTo>
                  <a:pt x="376970" y="738322"/>
                  <a:pt x="437906" y="597705"/>
                  <a:pt x="382781" y="735517"/>
                </a:cubicBezTo>
                <a:cubicBezTo>
                  <a:pt x="360281" y="750517"/>
                  <a:pt x="326105" y="769966"/>
                  <a:pt x="312163" y="794365"/>
                </a:cubicBezTo>
                <a:cubicBezTo>
                  <a:pt x="304137" y="808410"/>
                  <a:pt x="304316" y="825751"/>
                  <a:pt x="300393" y="841444"/>
                </a:cubicBezTo>
                <a:cubicBezTo>
                  <a:pt x="288624" y="845367"/>
                  <a:pt x="276181" y="847665"/>
                  <a:pt x="265084" y="853214"/>
                </a:cubicBezTo>
                <a:cubicBezTo>
                  <a:pt x="244623" y="863444"/>
                  <a:pt x="227735" y="880705"/>
                  <a:pt x="206236" y="888523"/>
                </a:cubicBezTo>
                <a:cubicBezTo>
                  <a:pt x="66694" y="939265"/>
                  <a:pt x="188058" y="865332"/>
                  <a:pt x="100309" y="923832"/>
                </a:cubicBezTo>
                <a:cubicBezTo>
                  <a:pt x="84617" y="927755"/>
                  <a:pt x="68724" y="930953"/>
                  <a:pt x="53231" y="935601"/>
                </a:cubicBezTo>
                <a:cubicBezTo>
                  <a:pt x="41348" y="939166"/>
                  <a:pt x="29886" y="944694"/>
                  <a:pt x="18299" y="949508"/>
                </a:cubicBezTo>
                <a:lnTo>
                  <a:pt x="0" y="954448"/>
                </a:lnTo>
                <a:lnTo>
                  <a:pt x="285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5503791" y="3333063"/>
            <a:ext cx="1053737" cy="160342"/>
          </a:xfrm>
          <a:custGeom>
            <a:avLst/>
            <a:gdLst>
              <a:gd name="connsiteX0" fmla="*/ 0 w 1053874"/>
              <a:gd name="connsiteY0" fmla="*/ 0 h 160342"/>
              <a:gd name="connsiteX1" fmla="*/ 1053874 w 1053874"/>
              <a:gd name="connsiteY1" fmla="*/ 10033 h 160342"/>
              <a:gd name="connsiteX2" fmla="*/ 1022077 w 1053874"/>
              <a:gd name="connsiteY2" fmla="*/ 116210 h 160342"/>
              <a:gd name="connsiteX3" fmla="*/ 1004690 w 1053874"/>
              <a:gd name="connsiteY3" fmla="*/ 120903 h 160342"/>
              <a:gd name="connsiteX4" fmla="*/ 404437 w 1053874"/>
              <a:gd name="connsiteY4" fmla="*/ 109133 h 160342"/>
              <a:gd name="connsiteX5" fmla="*/ 298511 w 1053874"/>
              <a:gd name="connsiteY5" fmla="*/ 97363 h 160342"/>
              <a:gd name="connsiteX6" fmla="*/ 263202 w 1053874"/>
              <a:gd name="connsiteY6" fmla="*/ 85594 h 160342"/>
              <a:gd name="connsiteX7" fmla="*/ 216123 w 1053874"/>
              <a:gd name="connsiteY7" fmla="*/ 73823 h 160342"/>
              <a:gd name="connsiteX8" fmla="*/ 133735 w 1053874"/>
              <a:gd name="connsiteY8" fmla="*/ 50285 h 160342"/>
              <a:gd name="connsiteX9" fmla="*/ 98426 w 1053874"/>
              <a:gd name="connsiteY9" fmla="*/ 38514 h 160342"/>
              <a:gd name="connsiteX10" fmla="*/ 39578 w 1053874"/>
              <a:gd name="connsiteY10" fmla="*/ 26745 h 160342"/>
              <a:gd name="connsiteX11" fmla="*/ 22245 w 1053874"/>
              <a:gd name="connsiteY11" fmla="*/ 16020 h 160342"/>
              <a:gd name="connsiteX12" fmla="*/ 0 w 1053874"/>
              <a:gd name="connsiteY12" fmla="*/ 0 h 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874" h="160342">
                <a:moveTo>
                  <a:pt x="0" y="0"/>
                </a:moveTo>
                <a:lnTo>
                  <a:pt x="1053874" y="10033"/>
                </a:lnTo>
                <a:lnTo>
                  <a:pt x="1022077" y="116210"/>
                </a:lnTo>
                <a:lnTo>
                  <a:pt x="1004690" y="120903"/>
                </a:lnTo>
                <a:cubicBezTo>
                  <a:pt x="486352" y="150807"/>
                  <a:pt x="625713" y="197644"/>
                  <a:pt x="404437" y="109133"/>
                </a:cubicBezTo>
                <a:cubicBezTo>
                  <a:pt x="369128" y="105209"/>
                  <a:pt x="333553" y="103204"/>
                  <a:pt x="298511" y="97363"/>
                </a:cubicBezTo>
                <a:cubicBezTo>
                  <a:pt x="286274" y="95323"/>
                  <a:pt x="275131" y="89002"/>
                  <a:pt x="263202" y="85594"/>
                </a:cubicBezTo>
                <a:cubicBezTo>
                  <a:pt x="247648" y="81150"/>
                  <a:pt x="231729" y="78079"/>
                  <a:pt x="216123" y="73823"/>
                </a:cubicBezTo>
                <a:cubicBezTo>
                  <a:pt x="188568" y="66308"/>
                  <a:pt x="161092" y="58492"/>
                  <a:pt x="133735" y="50285"/>
                </a:cubicBezTo>
                <a:cubicBezTo>
                  <a:pt x="121852" y="46720"/>
                  <a:pt x="110462" y="41523"/>
                  <a:pt x="98426" y="38514"/>
                </a:cubicBezTo>
                <a:cubicBezTo>
                  <a:pt x="79019" y="33663"/>
                  <a:pt x="58309" y="33769"/>
                  <a:pt x="39578" y="26745"/>
                </a:cubicBezTo>
                <a:cubicBezTo>
                  <a:pt x="36709" y="25669"/>
                  <a:pt x="30295" y="21580"/>
                  <a:pt x="22245" y="16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5213596" y="2511812"/>
            <a:ext cx="505445" cy="828087"/>
          </a:xfrm>
          <a:custGeom>
            <a:avLst/>
            <a:gdLst>
              <a:gd name="connsiteX0" fmla="*/ 246736 w 505511"/>
              <a:gd name="connsiteY0" fmla="*/ 0 h 828087"/>
              <a:gd name="connsiteX1" fmla="*/ 505511 w 505511"/>
              <a:gd name="connsiteY1" fmla="*/ 828087 h 828087"/>
              <a:gd name="connsiteX2" fmla="*/ 287853 w 505511"/>
              <a:gd name="connsiteY2" fmla="*/ 826015 h 828087"/>
              <a:gd name="connsiteX3" fmla="*/ 282950 w 505511"/>
              <a:gd name="connsiteY3" fmla="*/ 822484 h 828087"/>
              <a:gd name="connsiteX4" fmla="*/ 245044 w 505511"/>
              <a:gd name="connsiteY4" fmla="*/ 793912 h 828087"/>
              <a:gd name="connsiteX5" fmla="*/ 186195 w 505511"/>
              <a:gd name="connsiteY5" fmla="*/ 782142 h 828087"/>
              <a:gd name="connsiteX6" fmla="*/ 150886 w 505511"/>
              <a:gd name="connsiteY6" fmla="*/ 735064 h 828087"/>
              <a:gd name="connsiteX7" fmla="*/ 115577 w 505511"/>
              <a:gd name="connsiteY7" fmla="*/ 699754 h 828087"/>
              <a:gd name="connsiteX8" fmla="*/ 103808 w 505511"/>
              <a:gd name="connsiteY8" fmla="*/ 664445 h 828087"/>
              <a:gd name="connsiteX9" fmla="*/ 56729 w 505511"/>
              <a:gd name="connsiteY9" fmla="*/ 593827 h 828087"/>
              <a:gd name="connsiteX10" fmla="*/ 33190 w 505511"/>
              <a:gd name="connsiteY10" fmla="*/ 534980 h 828087"/>
              <a:gd name="connsiteX11" fmla="*/ 9651 w 505511"/>
              <a:gd name="connsiteY11" fmla="*/ 464361 h 828087"/>
              <a:gd name="connsiteX12" fmla="*/ 2770 w 505511"/>
              <a:gd name="connsiteY12" fmla="*/ 287888 h 828087"/>
              <a:gd name="connsiteX13" fmla="*/ 0 w 505511"/>
              <a:gd name="connsiteY13" fmla="*/ 187804 h 828087"/>
              <a:gd name="connsiteX14" fmla="*/ 246736 w 505511"/>
              <a:gd name="connsiteY14" fmla="*/ 0 h 8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511" h="828087">
                <a:moveTo>
                  <a:pt x="246736" y="0"/>
                </a:moveTo>
                <a:lnTo>
                  <a:pt x="505511" y="828087"/>
                </a:lnTo>
                <a:lnTo>
                  <a:pt x="287853" y="826015"/>
                </a:lnTo>
                <a:lnTo>
                  <a:pt x="282950" y="822484"/>
                </a:lnTo>
                <a:cubicBezTo>
                  <a:pt x="264127" y="808564"/>
                  <a:pt x="246399" y="794928"/>
                  <a:pt x="245044" y="793912"/>
                </a:cubicBezTo>
                <a:cubicBezTo>
                  <a:pt x="225427" y="789989"/>
                  <a:pt x="203159" y="792744"/>
                  <a:pt x="186195" y="782142"/>
                </a:cubicBezTo>
                <a:cubicBezTo>
                  <a:pt x="169561" y="771746"/>
                  <a:pt x="163652" y="749957"/>
                  <a:pt x="150886" y="735064"/>
                </a:cubicBezTo>
                <a:cubicBezTo>
                  <a:pt x="140054" y="722426"/>
                  <a:pt x="124810" y="713604"/>
                  <a:pt x="115577" y="699754"/>
                </a:cubicBezTo>
                <a:cubicBezTo>
                  <a:pt x="108695" y="689432"/>
                  <a:pt x="107731" y="676215"/>
                  <a:pt x="103808" y="664445"/>
                </a:cubicBezTo>
                <a:cubicBezTo>
                  <a:pt x="94862" y="637606"/>
                  <a:pt x="70276" y="618663"/>
                  <a:pt x="56729" y="593827"/>
                </a:cubicBezTo>
                <a:cubicBezTo>
                  <a:pt x="46612" y="575280"/>
                  <a:pt x="41036" y="554595"/>
                  <a:pt x="33190" y="534980"/>
                </a:cubicBezTo>
                <a:cubicBezTo>
                  <a:pt x="23974" y="511942"/>
                  <a:pt x="11711" y="489088"/>
                  <a:pt x="9651" y="464361"/>
                </a:cubicBezTo>
                <a:cubicBezTo>
                  <a:pt x="4761" y="405684"/>
                  <a:pt x="3600" y="346798"/>
                  <a:pt x="2770" y="287888"/>
                </a:cubicBezTo>
                <a:lnTo>
                  <a:pt x="0" y="187804"/>
                </a:lnTo>
                <a:lnTo>
                  <a:pt x="24673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5455537" y="1999613"/>
            <a:ext cx="1348849" cy="1353008"/>
          </a:xfrm>
          <a:custGeom>
            <a:avLst/>
            <a:gdLst>
              <a:gd name="connsiteX0" fmla="*/ 679180 w 1349025"/>
              <a:gd name="connsiteY0" fmla="*/ 0 h 1353008"/>
              <a:gd name="connsiteX1" fmla="*/ 1349025 w 1349025"/>
              <a:gd name="connsiteY1" fmla="*/ 504737 h 1353008"/>
              <a:gd name="connsiteX2" fmla="*/ 1094991 w 1349025"/>
              <a:gd name="connsiteY2" fmla="*/ 1353008 h 1353008"/>
              <a:gd name="connsiteX3" fmla="*/ 258775 w 1349025"/>
              <a:gd name="connsiteY3" fmla="*/ 1345047 h 1353008"/>
              <a:gd name="connsiteX4" fmla="*/ 0 w 1349025"/>
              <a:gd name="connsiteY4" fmla="*/ 516960 h 1353008"/>
              <a:gd name="connsiteX5" fmla="*/ 679180 w 1349025"/>
              <a:gd name="connsiteY5" fmla="*/ 0 h 135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025" h="1353008">
                <a:moveTo>
                  <a:pt x="679180" y="0"/>
                </a:moveTo>
                <a:lnTo>
                  <a:pt x="1349025" y="504737"/>
                </a:lnTo>
                <a:lnTo>
                  <a:pt x="1094991" y="1353008"/>
                </a:lnTo>
                <a:lnTo>
                  <a:pt x="258775" y="1345047"/>
                </a:lnTo>
                <a:lnTo>
                  <a:pt x="0" y="516960"/>
                </a:lnTo>
                <a:lnTo>
                  <a:pt x="6791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1011005" y="2399025"/>
            <a:ext cx="19860" cy="20246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376117" y="1209676"/>
            <a:ext cx="789287" cy="5998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4819023" y="997468"/>
            <a:ext cx="754781" cy="57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47829" y="937921"/>
            <a:ext cx="234673" cy="7716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9703" y="3348210"/>
            <a:ext cx="10688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4901864" y="766295"/>
            <a:ext cx="307030" cy="973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/>
          <p:cNvSpPr/>
          <p:nvPr/>
        </p:nvSpPr>
        <p:spPr>
          <a:xfrm rot="7098246">
            <a:off x="6360849" y="23253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7098246">
            <a:off x="6370537" y="22890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flipH="1">
            <a:off x="6400480" y="229140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7098246">
            <a:off x="6414782" y="2345740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7098246">
            <a:off x="6411900" y="226114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7098246">
            <a:off x="6441114" y="233852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6363669" y="2233412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398807" y="233232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6446639" y="237355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 flipH="1">
            <a:off x="6448837" y="22984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6392655" y="225511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6402618" y="233638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7098246">
            <a:off x="5873826" y="2287535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7098246">
            <a:off x="5783441" y="239221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H="1">
            <a:off x="5873068" y="227594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7098246">
            <a:off x="5887370" y="2330281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7098246">
            <a:off x="5938476" y="2206616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7098246">
            <a:off x="5953061" y="225636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36256" y="221795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871395" y="231686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919227" y="2358094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H="1">
            <a:off x="5870373" y="2368610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865243" y="223965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920379" y="231202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7098246">
            <a:off x="6500255" y="293667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7098246">
            <a:off x="6528267" y="289503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H="1">
            <a:off x="6601849" y="288000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7098246">
            <a:off x="6572512" y="2951679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7098246">
            <a:off x="6652406" y="2812610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7098246">
            <a:off x="6598844" y="294446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6609871" y="2726456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645007" y="2824804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604369" y="297949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H="1">
            <a:off x="6606567" y="2904361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648741" y="2787225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645571" y="285984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7098246">
            <a:off x="5657135" y="291196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7098246">
            <a:off x="5718941" y="303836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flipH="1">
            <a:off x="5609471" y="290465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7098246">
            <a:off x="5620766" y="3102313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7098246">
            <a:off x="5522527" y="2810614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7098246">
            <a:off x="5731179" y="297345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646275" y="277551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607798" y="294557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5655630" y="2986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606776" y="2997319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5601646" y="286836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56782" y="294073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7098246">
            <a:off x="5965029" y="32080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7098246">
            <a:off x="5993041" y="31663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 flipH="1">
            <a:off x="6066623" y="315136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7098246">
            <a:off x="6157030" y="3156187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7098246">
            <a:off x="5916940" y="3129183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7098246">
            <a:off x="6273141" y="3184459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5819826" y="3131210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6109781" y="309616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6013773" y="3093471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6071341" y="31757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5815998" y="311832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6110345" y="313121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-1334346" y="-571528"/>
            <a:ext cx="71438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50A30-EE65-2F40-AE57-BBB3D90E8332}"/>
              </a:ext>
            </a:extLst>
          </p:cNvPr>
          <p:cNvSpPr/>
          <p:nvPr/>
        </p:nvSpPr>
        <p:spPr>
          <a:xfrm>
            <a:off x="-1177602" y="1911360"/>
            <a:ext cx="792088" cy="96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2.96296E-6 L 0.21016 0.281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14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3.33333E-6 L 0.06081 -0.0085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3959 -0.007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1.11111E-6 L 0.04297 -0.0182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5.55112E-17 L 0.02461 -0.0333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6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33333E-6 L 0.0556 0.0023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22222E-6 L 0.03112 -0.0219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1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-3.7037E-7 L 0.04362 -0.0173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8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118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5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4.44444E-6 L 0.04388 0.0289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143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1.85185E-6 L 0.04974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07407E-6 L 0.04506 0.0275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36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351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11111E-6 L -0.17331 0.2310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1155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-4.81481E-6 L -0.06107 0.0162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81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59259E-6 L -0.03203 -0.0136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-6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-0.05508 0.0402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201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3.33333E-6 L -0.05026 0.01435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1.85185E-6 L -0.03789 -0.0046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-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03959 -0.020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104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33333E-6 L -0.0444 -0.00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0.05885 0.0180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0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7.40741E-7 L -0.04674 0.0129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4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2.96296E-6 L -0.05468 0.0298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4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1.11111E-6 L -0.04205 0.01968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7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7.40741E-7 L -0.06107 0.0317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157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00509 L -0.06588 0.38379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1893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2.22222E-6 L 0.03503 0.0810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05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-3.33333E-6 L 0.04466 0.0027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4.81481E-6 L 0.05429 0.00394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8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25E-7 3.7037E-7 L 0.04375 0.06435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321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-1.11111E-6 L 0.0461 0.04699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3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45833E-6 2.22222E-6 L 0.03125 0.00903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4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3.7037E-6 L 0.04623 0.00856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41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2.22222E-6 L 0.05429 0.0342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71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1.48148E-6 L 0.02513 0.04352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217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2.22222E-6 L 0.04336 0.02847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2.22222E-6 L 0.03515 0.02847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41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3.7037E-7 L 0.03528 0.07083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35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95833E-6 0.00209 L -0.24245 -0.00046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-1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45833E-6 4.81481E-6 L -0.02435 0.0444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22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3.33333E-6 L -0.00299 0.04884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43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1.85185E-6 L -0.02188 0.0701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495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96296E-6 L -0.04128 0.05301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2639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-0.02539 0.05162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2569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2.59259E-6 L -0.06901 0.05023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50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0 L -0.00742 0.05394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68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4.44444E-6 L -0.03581 0.04259 " pathEditMode="relative" rAng="0" ptsTypes="AA">
                                      <p:cBhvr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13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17 0.00486 L -0.02084 0.03889 " pathEditMode="relative" rAng="0" ptsTypes="AA"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69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11111E-6 L 0.00326 0.06273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12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7037E-7 L -0.05612 0.06204 " pathEditMode="relative" rAng="0" ptsTypes="AA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03542 0.05695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84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1.11111E-6 L 0.07188 0.41088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053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2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3.7037E-7 L -0.02422 0.07338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3657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8.33333E-7 3.7037E-7 L -0.03529 0.0088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44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1.85185E-6 L -0.03828 0.10764 " pathEditMode="relative" rAng="0" ptsTypes="AA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537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8.33333E-7 -3.33333E-6 L -0.05247 0.07431 " pathEditMode="relative" rAng="0" ptsTypes="AA">
                                      <p:cBhvr>
                                        <p:cTn id="3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370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91667E-6 -1.85185E-6 L -0.04753 0.0213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065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-4.81481E-6 L -0.05039 0.01667 " pathEditMode="relative" rAng="0" ptsTypes="AA">
                                      <p:cBhvr>
                                        <p:cTn id="3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83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2.96296E-6 L -0.06055 0.03148 " pathEditMode="relative" rAng="0" ptsTypes="AA">
                                      <p:cBhvr>
                                        <p:cTn id="3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574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4.81481E-6 L -0.04036 0.04329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153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2.59259E-6 L -0.02513 0.06273 " pathEditMode="relative" rAng="0" ptsTypes="AA">
                                      <p:cBhvr>
                                        <p:cTn id="3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3125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6.25E-7 -3.7037E-6 L -0.03034 0.03565 " pathEditMode="relative" rAng="0" ptsTypes="AA">
                                      <p:cBhvr>
                                        <p:cTn id="3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78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2.22222E-6 L -0.05169 0.05532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55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58333E-6 4.07407E-6 L -0.04506 0.07986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3981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800"/>
                            </p:stCondLst>
                            <p:childTnLst>
                              <p:par>
                                <p:cTn id="3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7" grpId="0"/>
      <p:bldP spid="116" grpId="0" animBg="1"/>
      <p:bldP spid="116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  <p:bldP spid="72" grpId="0" animBg="1"/>
      <p:bldP spid="72" grpId="1" animBg="1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 flipV="1">
            <a:off x="-2448630" y="2299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 flipV="1">
            <a:off x="-2619624" y="3822869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 flipV="1">
            <a:off x="-2010104" y="3920032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85974" y="3122665"/>
            <a:ext cx="4465319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about the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7750227" y="3228974"/>
            <a:ext cx="1798930" cy="409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7726946" y="3579284"/>
            <a:ext cx="182221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矩形 7"/>
          <p:cNvSpPr/>
          <p:nvPr/>
        </p:nvSpPr>
        <p:spPr>
          <a:xfrm>
            <a:off x="1968246" y="3251202"/>
            <a:ext cx="5853938" cy="423333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5603" y="3150174"/>
            <a:ext cx="454707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Instead of searching online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95221" y="5203639"/>
            <a:ext cx="518667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Looking for various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989398" y="2159003"/>
            <a:ext cx="2105809" cy="1299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371421" y="2595036"/>
            <a:ext cx="4723785" cy="929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5" idx="1"/>
          </p:cNvCxnSpPr>
          <p:nvPr/>
        </p:nvCxnSpPr>
        <p:spPr>
          <a:xfrm>
            <a:off x="1608459" y="3420533"/>
            <a:ext cx="4486749" cy="67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1"/>
          </p:cNvCxnSpPr>
          <p:nvPr/>
        </p:nvCxnSpPr>
        <p:spPr>
          <a:xfrm flipV="1">
            <a:off x="2112160" y="3488269"/>
            <a:ext cx="3983048" cy="4381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0" idx="6"/>
          </p:cNvCxnSpPr>
          <p:nvPr/>
        </p:nvCxnSpPr>
        <p:spPr>
          <a:xfrm flipV="1">
            <a:off x="2624325" y="3524251"/>
            <a:ext cx="3470881" cy="7810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0" idx="3"/>
          </p:cNvCxnSpPr>
          <p:nvPr/>
        </p:nvCxnSpPr>
        <p:spPr>
          <a:xfrm>
            <a:off x="6048648" y="3524253"/>
            <a:ext cx="1544966" cy="5418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0" idx="2"/>
          </p:cNvCxnSpPr>
          <p:nvPr/>
        </p:nvCxnSpPr>
        <p:spPr>
          <a:xfrm>
            <a:off x="6048647" y="3524251"/>
            <a:ext cx="2099460" cy="7387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0" idx="7"/>
          </p:cNvCxnSpPr>
          <p:nvPr/>
        </p:nvCxnSpPr>
        <p:spPr>
          <a:xfrm>
            <a:off x="6048648" y="3513669"/>
            <a:ext cx="3528025" cy="6667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/>
          <p:nvPr/>
        </p:nvCxnSpPr>
        <p:spPr>
          <a:xfrm flipV="1">
            <a:off x="6190447" y="3396760"/>
            <a:ext cx="2296284" cy="1185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endCxn id="18" idx="2"/>
          </p:cNvCxnSpPr>
          <p:nvPr/>
        </p:nvCxnSpPr>
        <p:spPr>
          <a:xfrm flipV="1">
            <a:off x="6095209" y="3429001"/>
            <a:ext cx="3983048" cy="423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048648" y="2713567"/>
            <a:ext cx="2546019" cy="810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 flipV="1">
            <a:off x="6048647" y="3119967"/>
            <a:ext cx="3267708" cy="3937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/>
          <p:nvPr/>
        </p:nvCxnSpPr>
        <p:spPr>
          <a:xfrm flipV="1">
            <a:off x="6063464" y="2540002"/>
            <a:ext cx="1077242" cy="956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>
            <a:endCxn id="0" idx="3"/>
          </p:cNvCxnSpPr>
          <p:nvPr/>
        </p:nvCxnSpPr>
        <p:spPr>
          <a:xfrm flipV="1">
            <a:off x="6063463" y="2967567"/>
            <a:ext cx="1616923" cy="556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endCxn id="0" idx="1"/>
          </p:cNvCxnSpPr>
          <p:nvPr/>
        </p:nvCxnSpPr>
        <p:spPr>
          <a:xfrm>
            <a:off x="6048648" y="3524252"/>
            <a:ext cx="1631738" cy="6709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>
            <a:endCxn id="0" idx="5"/>
          </p:cNvCxnSpPr>
          <p:nvPr/>
        </p:nvCxnSpPr>
        <p:spPr>
          <a:xfrm>
            <a:off x="6048647" y="3524253"/>
            <a:ext cx="1235972" cy="1333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>
            <a:endCxn id="0" idx="2"/>
          </p:cNvCxnSpPr>
          <p:nvPr/>
        </p:nvCxnSpPr>
        <p:spPr>
          <a:xfrm>
            <a:off x="5953411" y="3484034"/>
            <a:ext cx="2637023" cy="2921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/>
          <p:cNvCxnSpPr>
            <a:endCxn id="0" idx="7"/>
          </p:cNvCxnSpPr>
          <p:nvPr/>
        </p:nvCxnSpPr>
        <p:spPr>
          <a:xfrm flipH="1" flipV="1">
            <a:off x="5403149" y="2743202"/>
            <a:ext cx="692059" cy="7810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/>
          <p:cNvCxnSpPr>
            <a:endCxn id="0" idx="3"/>
          </p:cNvCxnSpPr>
          <p:nvPr/>
        </p:nvCxnSpPr>
        <p:spPr>
          <a:xfrm flipH="1" flipV="1">
            <a:off x="5265583" y="1507070"/>
            <a:ext cx="829625" cy="19960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/>
          <p:cNvCxnSpPr/>
          <p:nvPr/>
        </p:nvCxnSpPr>
        <p:spPr>
          <a:xfrm flipV="1">
            <a:off x="6078277" y="2150535"/>
            <a:ext cx="135449" cy="1354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/>
          <p:cNvCxnSpPr/>
          <p:nvPr/>
        </p:nvCxnSpPr>
        <p:spPr>
          <a:xfrm flipV="1">
            <a:off x="6078276" y="1625602"/>
            <a:ext cx="1219041" cy="1862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/>
          <p:cNvCxnSpPr>
            <a:endCxn id="0" idx="7"/>
          </p:cNvCxnSpPr>
          <p:nvPr/>
        </p:nvCxnSpPr>
        <p:spPr>
          <a:xfrm flipH="1" flipV="1">
            <a:off x="2679353" y="1926170"/>
            <a:ext cx="3407390" cy="1564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/>
          <p:cNvCxnSpPr>
            <a:stCxn id="31" idx="2"/>
          </p:cNvCxnSpPr>
          <p:nvPr/>
        </p:nvCxnSpPr>
        <p:spPr>
          <a:xfrm>
            <a:off x="3803157" y="2713570"/>
            <a:ext cx="2283585" cy="791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/>
          <p:cNvCxnSpPr>
            <a:stCxn id="30" idx="1"/>
          </p:cNvCxnSpPr>
          <p:nvPr/>
        </p:nvCxnSpPr>
        <p:spPr>
          <a:xfrm flipV="1">
            <a:off x="3851833" y="3517900"/>
            <a:ext cx="2226443" cy="9715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445485" y="3524251"/>
            <a:ext cx="2641256" cy="1371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5697326" y="3513667"/>
            <a:ext cx="397882" cy="7344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0" idx="1"/>
          </p:cNvCxnSpPr>
          <p:nvPr/>
        </p:nvCxnSpPr>
        <p:spPr>
          <a:xfrm>
            <a:off x="6095209" y="3524251"/>
            <a:ext cx="641267" cy="6498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接连接符 1061"/>
          <p:cNvCxnSpPr>
            <a:stCxn id="0" idx="0"/>
          </p:cNvCxnSpPr>
          <p:nvPr/>
        </p:nvCxnSpPr>
        <p:spPr>
          <a:xfrm flipH="1" flipV="1">
            <a:off x="6078277" y="3484033"/>
            <a:ext cx="173544" cy="9503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直接连接符 1059"/>
          <p:cNvCxnSpPr>
            <a:endCxn id="0" idx="5"/>
          </p:cNvCxnSpPr>
          <p:nvPr/>
        </p:nvCxnSpPr>
        <p:spPr>
          <a:xfrm flipV="1">
            <a:off x="6078276" y="1636186"/>
            <a:ext cx="3161888" cy="18880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2201939" y="4094641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1092871" y="2315320"/>
            <a:ext cx="558727" cy="558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517455" y="3405718"/>
            <a:ext cx="107935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2317943" y="1566399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5042171" y="238350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5096235" y="1349200"/>
            <a:ext cx="276364" cy="2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flipV="1">
            <a:off x="6960398" y="2345008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6048429" y="197255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128039" y="3596219"/>
            <a:ext cx="105820" cy="10794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19575" y="3384554"/>
            <a:ext cx="107937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021156" y="3911603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221160" y="3867152"/>
            <a:ext cx="107935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9126769" y="2892374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7546418" y="2837284"/>
            <a:ext cx="296081" cy="29612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0031131" y="326994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8399164" y="2508005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2" name="椭圆 19"/>
          <p:cNvGrpSpPr>
            <a:grpSpLocks/>
          </p:cNvGrpSpPr>
          <p:nvPr/>
        </p:nvGrpSpPr>
        <p:grpSpPr bwMode="auto">
          <a:xfrm>
            <a:off x="8399959" y="3141133"/>
            <a:ext cx="171427" cy="177800"/>
            <a:chOff x="3963" y="1567"/>
            <a:chExt cx="81" cy="84"/>
          </a:xfrm>
        </p:grpSpPr>
        <p:pic>
          <p:nvPicPr>
            <p:cNvPr id="21633" name="椭圆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3" y="1567"/>
              <a:ext cx="81" cy="84"/>
            </a:xfrm>
            <a:prstGeom prst="rect">
              <a:avLst/>
            </a:prstGeom>
            <a:noFill/>
          </p:spPr>
        </p:pic>
        <p:sp>
          <p:nvSpPr>
            <p:cNvPr id="21634" name="Text Box 130"/>
            <p:cNvSpPr txBox="1">
              <a:spLocks noChangeArrowheads="1"/>
            </p:cNvSpPr>
            <p:nvPr/>
          </p:nvSpPr>
          <p:spPr bwMode="auto">
            <a:xfrm rot="10800000">
              <a:off x="3976" y="1582"/>
              <a:ext cx="53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 flipH="1">
            <a:off x="9199781" y="1399453"/>
            <a:ext cx="276364" cy="276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8591160" y="3641768"/>
            <a:ext cx="267251" cy="2672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7546417" y="4019872"/>
            <a:ext cx="316399" cy="31644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8148925" y="4019874"/>
            <a:ext cx="486283" cy="486347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7125974" y="3524809"/>
            <a:ext cx="289397" cy="2894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9549157" y="4152753"/>
            <a:ext cx="191975" cy="19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flipV="1">
            <a:off x="7115688" y="1437104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33189" y="4433609"/>
            <a:ext cx="636634" cy="6367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95030" y="4131009"/>
            <a:ext cx="288597" cy="2886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5509615" y="4065981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3760829" y="4474636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flipV="1">
            <a:off x="3258569" y="470874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70053" y="1811322"/>
            <a:ext cx="696592" cy="696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3695221" y="2660653"/>
            <a:ext cx="107937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3" name="椭圆 38"/>
          <p:cNvGrpSpPr>
            <a:grpSpLocks/>
          </p:cNvGrpSpPr>
          <p:nvPr/>
        </p:nvGrpSpPr>
        <p:grpSpPr bwMode="auto">
          <a:xfrm>
            <a:off x="3887811" y="2948520"/>
            <a:ext cx="389416" cy="391583"/>
            <a:chOff x="1824" y="1382"/>
            <a:chExt cx="184" cy="185"/>
          </a:xfrm>
        </p:grpSpPr>
        <p:pic>
          <p:nvPicPr>
            <p:cNvPr id="21674" name="椭圆 3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1382"/>
              <a:ext cx="184" cy="185"/>
            </a:xfrm>
            <a:prstGeom prst="rect">
              <a:avLst/>
            </a:prstGeom>
            <a:noFill/>
          </p:spPr>
        </p:pic>
        <p:sp>
          <p:nvSpPr>
            <p:cNvPr id="21675" name="Text Box 171"/>
            <p:cNvSpPr txBox="1">
              <a:spLocks noChangeArrowheads="1"/>
            </p:cNvSpPr>
            <p:nvPr/>
          </p:nvSpPr>
          <p:spPr bwMode="auto">
            <a:xfrm rot="10800000">
              <a:off x="1853" y="1410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 flipV="1">
            <a:off x="4540038" y="349718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68" name="TextBox 1067"/>
          <p:cNvSpPr txBox="1">
            <a:spLocks noChangeArrowheads="1"/>
          </p:cNvSpPr>
          <p:nvPr/>
        </p:nvSpPr>
        <p:spPr bwMode="auto">
          <a:xfrm>
            <a:off x="3350791" y="4140772"/>
            <a:ext cx="594328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suggest the correct one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70" name="直接连接符 1069"/>
          <p:cNvCxnSpPr/>
          <p:nvPr/>
        </p:nvCxnSpPr>
        <p:spPr>
          <a:xfrm flipV="1">
            <a:off x="6078275" y="-315384"/>
            <a:ext cx="0" cy="35983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5858171" y="3092453"/>
            <a:ext cx="440209" cy="44026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-889570" y="544522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2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95"/>
                            </p:stCondLst>
                            <p:childTnLst>
                              <p:par>
                                <p:cTn id="33" presetID="59" presetClass="path" presetSubtype="0" accel="50000" decel="50000" fill="hold" nodeType="after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3.33333E-6 -0.1 C -3.33333E-6 -0.19476 0.16302 -0.26821 0.36129 -0.26821 C 0.5658 -0.26821 0.72882 -0.19476 0.72882 -0.1 C 0.72882 -0.00556 0.89167 0.06821 1.09601 0.06821 C 1.29445 0.06821 1.45764 -0.00556 1.45764 -0.1 " pathEditMode="relative" rAng="0" ptsTypes="fffff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556E-17 -0.07377 C -2.77556E-17 -0.16852 0.16302 -0.24198 0.36128 -0.24198 C 0.5658 -0.24198 0.72882 -0.16852 0.72882 -0.07377 C 0.72882 0.02067 0.89167 0.09444 1.09601 0.09444 C 1.29444 0.09444 1.45764 0.02067 1.45764 -0.07377 " pathEditMode="relative" rAng="0" ptsTypes="fffff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61 -0.11982 C -0.00261 -0.21464 0.16024 -0.28783 0.35868 -0.28783 C 0.56319 -0.28783 0.72621 -0.21464 0.72621 -0.11982 C 0.72621 -0.02532 0.88906 0.04849 1.0934 0.04849 C 1.29184 0.04849 1.45503 -0.02532 1.45503 -0.11982 " pathEditMode="relative" rAng="0" ptsTypes="fffff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9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1216 0.08735 C -0.01216 -0.0074 0.15069 -0.08086 0.34913 -0.08086 C 0.55364 -0.08086 0.71666 -0.0074 0.71666 0.08735 C 0.71666 0.18179 0.87951 0.25556 1.08385 0.25556 C 1.28229 0.25556 1.44548 0.18179 1.44548 0.08735 " pathEditMode="relative" rAng="0" ptsTypes="fffff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6823 0.07161 C -0.06823 -0.02314 0.09462 -0.0966 0.29306 -0.0966 C 0.49757 -0.0966 0.66059 -0.02314 0.66059 0.07161 C 0.66059 0.16605 0.82344 0.23982 1.02778 0.23982 C 1.22622 0.23982 1.38941 0.16605 1.38941 0.07161 " pathEditMode="relative" rAng="0" ptsTypes="fffff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9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69 -0.22377 C -0.00069 -0.31852 0.16233 -0.39198 0.36059 -0.39198 C 0.5651 -0.39198 0.72813 -0.31852 0.72813 -0.22377 C 0.72813 -0.12933 0.89097 -0.05556 1.09531 -0.05556 C 1.29375 -0.05556 1.45694 -0.12933 1.45694 -0.22377 " pathEditMode="relative" rAng="0" ptsTypes="fffff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0.0642 C 3.33333E-6 -0.03055 0.16284 -0.10401 0.36128 -0.10401 C 0.5658 -0.10401 0.72882 -0.03055 0.72882 0.0642 C 0.72882 0.15865 0.89166 0.23241 1.096 0.23241 C 1.29444 0.23241 1.45764 0.15865 1.45764 0.0642 " pathEditMode="relative" rAng="0" ptsTypes="fffff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9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38778E-17 -0.03703 C -1.38778E-17 -0.13179 0.16285 -0.20524 0.36128 -0.20524 C 0.5658 -0.20524 0.72882 -0.13179 0.72882 -0.03703 C 0.72882 0.05741 0.89167 0.13118 1.09601 0.13118 C 1.29444 0.13118 1.45764 0.05741 1.45764 -0.03703 " pathEditMode="relative" rAng="0" ptsTypes="fffff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1066 -3.82716E-6 C -0.1066 -0.09475 0.05625 -0.16821 0.25468 -0.16821 C 0.4592 -0.16821 0.62222 -0.09475 0.62222 -3.82716E-6 C 0.62222 0.09445 0.78507 0.16821 0.98941 0.16821 C 1.18784 0.16821 1.35104 0.09445 1.35104 -3.82716E-6 " pathEditMode="relative" rAng="0" ptsTypes="fffff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9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2552 -0.04043 C 0.02552 -0.13518 0.18837 -0.20864 0.38681 -0.20864 C 0.59132 -0.20864 0.75434 -0.13518 0.75434 -0.04043 C 0.75434 0.05402 0.91719 0.12778 1.12153 0.12778 C 1.31997 0.12778 1.48316 0.05402 1.48316 -0.04043 " pathEditMode="relative" rAng="0" ptsTypes="fffff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0.06296 C -3.33333E-6 -0.15771 0.16285 -0.23117 0.36129 -0.23117 C 0.5658 -0.23117 0.72882 -0.15771 0.72882 -0.06296 C 0.72882 0.03149 0.89167 0.10525 1.09601 0.10525 C 1.29445 0.10525 1.45764 0.03149 1.45764 -0.06296 " pathEditMode="relative" rAng="0" ptsTypes="fffff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9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21597 0.01324 C -0.21597 -0.08128 -0.05312 -0.15456 0.14531 -0.15456 C 0.34983 -0.15456 0.51285 -0.08128 0.51285 0.01324 C 0.51285 0.10745 0.6757 0.18103 0.88004 0.18103 C 1.07847 0.18103 1.24167 0.10745 1.24167 0.01324 " pathEditMode="relative" rAng="0" ptsTypes="fffff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9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14601 0.07315 C -0.14601 -0.0216 0.01684 -0.09506 0.21527 -0.09506 C 0.41979 -0.09506 0.58281 -0.0216 0.58281 0.07315 C 0.58281 0.1676 0.74566 0.24136 0.95 0.24136 C 1.14843 0.24136 1.31163 0.1676 1.31163 0.07315 " pathEditMode="relative" rAng="0" ptsTypes="fffff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0.11358 C -3.33333E-6 0.01883 0.16285 -0.05463 0.36129 -0.05463 C 0.5658 -0.05463 0.72882 0.01883 0.72882 0.11358 C 0.72882 0.20803 0.89167 0.28179 1.09601 0.28179 C 1.29445 0.28179 1.45764 0.20803 1.45764 0.11358 " pathEditMode="relative" rAng="0" ptsTypes="fffff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xit" presetSubtype="8" fill="hold" grpId="1" nodeType="withEffect">
                                  <p:stCondLst>
                                    <p:cond delay="14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75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7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1945"/>
                            </p:stCondLst>
                            <p:childTnLst>
                              <p:par>
                                <p:cTn id="288" presetID="2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5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0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5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0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5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0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5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0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5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0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5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0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5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0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5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4795"/>
                            </p:stCondLst>
                            <p:childTnLst>
                              <p:par>
                                <p:cTn id="6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/>
      <p:bldP spid="9" grpId="1"/>
      <p:bldP spid="10" grpId="0"/>
      <p:bldP spid="10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68" grpId="0"/>
      <p:bldP spid="141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2"/>
          <p:cNvGrpSpPr/>
          <p:nvPr/>
        </p:nvGrpSpPr>
        <p:grpSpPr>
          <a:xfrm rot="-600000">
            <a:off x="-25151427" y="8522985"/>
            <a:ext cx="25222745" cy="1385478"/>
            <a:chOff x="-23187660" y="5472522"/>
            <a:chExt cx="25226029" cy="1385478"/>
          </a:xfrm>
        </p:grpSpPr>
        <p:sp>
          <p:nvSpPr>
            <p:cNvPr id="8" name="任意多边形 7"/>
            <p:cNvSpPr/>
            <p:nvPr/>
          </p:nvSpPr>
          <p:spPr>
            <a:xfrm rot="217146">
              <a:off x="215880" y="5472522"/>
              <a:ext cx="1822489" cy="1358975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0"/>
            <p:cNvGrpSpPr/>
            <p:nvPr/>
          </p:nvGrpSpPr>
          <p:grpSpPr>
            <a:xfrm>
              <a:off x="-23187660" y="5497759"/>
              <a:ext cx="24681487" cy="1360241"/>
              <a:chOff x="-22219920" y="-10157286"/>
              <a:chExt cx="74797920" cy="4122246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-21671280" y="-9966960"/>
                <a:ext cx="74249280" cy="3749040"/>
              </a:xfrm>
              <a:custGeom>
                <a:avLst/>
                <a:gdLst>
                  <a:gd name="connsiteX0" fmla="*/ 0 w 74249280"/>
                  <a:gd name="connsiteY0" fmla="*/ 0 h 3749422"/>
                  <a:gd name="connsiteX1" fmla="*/ 40507920 w 74249280"/>
                  <a:gd name="connsiteY1" fmla="*/ 3749040 h 3749422"/>
                  <a:gd name="connsiteX2" fmla="*/ 74249280 w 74249280"/>
                  <a:gd name="connsiteY2" fmla="*/ 182880 h 3749422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07595"/>
                  <a:gd name="connsiteX1" fmla="*/ 40507920 w 74249280"/>
                  <a:gd name="connsiteY1" fmla="*/ 3749040 h 3807595"/>
                  <a:gd name="connsiteX2" fmla="*/ 74249280 w 74249280"/>
                  <a:gd name="connsiteY2" fmla="*/ 182880 h 3807595"/>
                  <a:gd name="connsiteX0" fmla="*/ 0 w 74249280"/>
                  <a:gd name="connsiteY0" fmla="*/ 0 h 3749040"/>
                  <a:gd name="connsiteX1" fmla="*/ 40507920 w 74249280"/>
                  <a:gd name="connsiteY1" fmla="*/ 3749040 h 3749040"/>
                  <a:gd name="connsiteX2" fmla="*/ 74249280 w 74249280"/>
                  <a:gd name="connsiteY2" fmla="*/ 18288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49280" h="3749040">
                    <a:moveTo>
                      <a:pt x="0" y="0"/>
                    </a:moveTo>
                    <a:cubicBezTo>
                      <a:pt x="15529560" y="670560"/>
                      <a:pt x="28315920" y="3169920"/>
                      <a:pt x="40507920" y="3749040"/>
                    </a:cubicBezTo>
                    <a:cubicBezTo>
                      <a:pt x="50505360" y="3139440"/>
                      <a:pt x="59908440" y="426720"/>
                      <a:pt x="74249280" y="182880"/>
                    </a:cubicBezTo>
                  </a:path>
                </a:pathLst>
              </a:custGeom>
              <a:noFill/>
              <a:ln>
                <a:gradFill>
                  <a:gsLst>
                    <a:gs pos="88000">
                      <a:srgbClr val="1E2225"/>
                    </a:gs>
                    <a:gs pos="0">
                      <a:srgbClr val="D3D3D4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-21671277" y="-10106679"/>
                <a:ext cx="74052062" cy="4071639"/>
              </a:xfrm>
              <a:custGeom>
                <a:avLst/>
                <a:gdLst>
                  <a:gd name="connsiteX0" fmla="*/ 365760 w 74523600"/>
                  <a:gd name="connsiteY0" fmla="*/ 794430 h 4362290"/>
                  <a:gd name="connsiteX1" fmla="*/ 0 w 74523600"/>
                  <a:gd name="connsiteY1" fmla="*/ 794430 h 4362290"/>
                  <a:gd name="connsiteX2" fmla="*/ 20482560 w 74523600"/>
                  <a:gd name="connsiteY2" fmla="*/ 154350 h 4362290"/>
                  <a:gd name="connsiteX3" fmla="*/ 56875680 w 74523600"/>
                  <a:gd name="connsiteY3" fmla="*/ 4086270 h 4362290"/>
                  <a:gd name="connsiteX4" fmla="*/ 74523600 w 74523600"/>
                  <a:gd name="connsiteY4" fmla="*/ 3720510 h 4362290"/>
                  <a:gd name="connsiteX0" fmla="*/ 365760 w 74523600"/>
                  <a:gd name="connsiteY0" fmla="*/ 794430 h 4086270"/>
                  <a:gd name="connsiteX1" fmla="*/ 0 w 74523600"/>
                  <a:gd name="connsiteY1" fmla="*/ 794430 h 4086270"/>
                  <a:gd name="connsiteX2" fmla="*/ 20482560 w 74523600"/>
                  <a:gd name="connsiteY2" fmla="*/ 154350 h 4086270"/>
                  <a:gd name="connsiteX3" fmla="*/ 56875680 w 74523600"/>
                  <a:gd name="connsiteY3" fmla="*/ 4086270 h 4086270"/>
                  <a:gd name="connsiteX4" fmla="*/ 74523600 w 74523600"/>
                  <a:gd name="connsiteY4" fmla="*/ 3720510 h 4086270"/>
                  <a:gd name="connsiteX0" fmla="*/ 182880 w 74340720"/>
                  <a:gd name="connsiteY0" fmla="*/ 779798 h 4071638"/>
                  <a:gd name="connsiteX1" fmla="*/ 0 w 74340720"/>
                  <a:gd name="connsiteY1" fmla="*/ 871238 h 4071638"/>
                  <a:gd name="connsiteX2" fmla="*/ 20299680 w 74340720"/>
                  <a:gd name="connsiteY2" fmla="*/ 139718 h 4071638"/>
                  <a:gd name="connsiteX3" fmla="*/ 56692800 w 74340720"/>
                  <a:gd name="connsiteY3" fmla="*/ 4071638 h 4071638"/>
                  <a:gd name="connsiteX4" fmla="*/ 74340720 w 74340720"/>
                  <a:gd name="connsiteY4" fmla="*/ 3705878 h 4071638"/>
                  <a:gd name="connsiteX0" fmla="*/ 182880 w 74052062"/>
                  <a:gd name="connsiteY0" fmla="*/ 779798 h 4071638"/>
                  <a:gd name="connsiteX1" fmla="*/ 0 w 74052062"/>
                  <a:gd name="connsiteY1" fmla="*/ 871238 h 4071638"/>
                  <a:gd name="connsiteX2" fmla="*/ 20299680 w 74052062"/>
                  <a:gd name="connsiteY2" fmla="*/ 139718 h 4071638"/>
                  <a:gd name="connsiteX3" fmla="*/ 56692800 w 74052062"/>
                  <a:gd name="connsiteY3" fmla="*/ 4071638 h 4071638"/>
                  <a:gd name="connsiteX4" fmla="*/ 74052062 w 74052062"/>
                  <a:gd name="connsiteY4" fmla="*/ 3128563 h 40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52062" h="4071638">
                    <a:moveTo>
                      <a:pt x="182880" y="779798"/>
                    </a:moveTo>
                    <a:lnTo>
                      <a:pt x="0" y="871238"/>
                    </a:lnTo>
                    <a:cubicBezTo>
                      <a:pt x="3352800" y="764558"/>
                      <a:pt x="10850880" y="-393682"/>
                      <a:pt x="20299680" y="139718"/>
                    </a:cubicBezTo>
                    <a:cubicBezTo>
                      <a:pt x="29748480" y="673118"/>
                      <a:pt x="47685960" y="3477278"/>
                      <a:pt x="56692800" y="4071638"/>
                    </a:cubicBezTo>
                    <a:cubicBezTo>
                      <a:pt x="63505080" y="4025918"/>
                      <a:pt x="69731522" y="3608623"/>
                      <a:pt x="74052062" y="3128563"/>
                    </a:cubicBezTo>
                  </a:path>
                </a:pathLst>
              </a:custGeom>
              <a:noFill/>
              <a:ln>
                <a:gradFill>
                  <a:gsLst>
                    <a:gs pos="39000">
                      <a:srgbClr val="1E2225"/>
                    </a:gs>
                    <a:gs pos="33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-22219920" y="-9787883"/>
                <a:ext cx="74523600" cy="3569963"/>
              </a:xfrm>
              <a:custGeom>
                <a:avLst/>
                <a:gdLst>
                  <a:gd name="connsiteX0" fmla="*/ 365760 w 74523600"/>
                  <a:gd name="connsiteY0" fmla="*/ 688523 h 3617861"/>
                  <a:gd name="connsiteX1" fmla="*/ 0 w 74523600"/>
                  <a:gd name="connsiteY1" fmla="*/ 688523 h 3617861"/>
                  <a:gd name="connsiteX2" fmla="*/ 24048720 w 74523600"/>
                  <a:gd name="connsiteY2" fmla="*/ 3614603 h 3617861"/>
                  <a:gd name="connsiteX3" fmla="*/ 57698640 w 74523600"/>
                  <a:gd name="connsiteY3" fmla="*/ 48443 h 3617861"/>
                  <a:gd name="connsiteX4" fmla="*/ 74523600 w 74523600"/>
                  <a:gd name="connsiteY4" fmla="*/ 1877243 h 3617861"/>
                  <a:gd name="connsiteX0" fmla="*/ 365760 w 74523600"/>
                  <a:gd name="connsiteY0" fmla="*/ 688523 h 3617650"/>
                  <a:gd name="connsiteX1" fmla="*/ 0 w 74523600"/>
                  <a:gd name="connsiteY1" fmla="*/ 688523 h 3617650"/>
                  <a:gd name="connsiteX2" fmla="*/ 24048720 w 74523600"/>
                  <a:gd name="connsiteY2" fmla="*/ 3614603 h 3617650"/>
                  <a:gd name="connsiteX3" fmla="*/ 57698640 w 74523600"/>
                  <a:gd name="connsiteY3" fmla="*/ 48443 h 3617650"/>
                  <a:gd name="connsiteX4" fmla="*/ 74523600 w 74523600"/>
                  <a:gd name="connsiteY4" fmla="*/ 1877243 h 3617650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43883 h 3569963"/>
                  <a:gd name="connsiteX1" fmla="*/ 0 w 74523600"/>
                  <a:gd name="connsiteY1" fmla="*/ 643883 h 3569963"/>
                  <a:gd name="connsiteX2" fmla="*/ 24048720 w 74523600"/>
                  <a:gd name="connsiteY2" fmla="*/ 3569963 h 3569963"/>
                  <a:gd name="connsiteX3" fmla="*/ 57698640 w 74523600"/>
                  <a:gd name="connsiteY3" fmla="*/ 3803 h 3569963"/>
                  <a:gd name="connsiteX4" fmla="*/ 74523600 w 74523600"/>
                  <a:gd name="connsiteY4" fmla="*/ 1832603 h 356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23600" h="3569963">
                    <a:moveTo>
                      <a:pt x="365760" y="643883"/>
                    </a:moveTo>
                    <a:lnTo>
                      <a:pt x="0" y="643883"/>
                    </a:lnTo>
                    <a:cubicBezTo>
                      <a:pt x="4587240" y="948683"/>
                      <a:pt x="15255240" y="3219443"/>
                      <a:pt x="24048720" y="3569963"/>
                    </a:cubicBezTo>
                    <a:cubicBezTo>
                      <a:pt x="33299400" y="2914643"/>
                      <a:pt x="49286160" y="293363"/>
                      <a:pt x="57698640" y="3803"/>
                    </a:cubicBezTo>
                    <a:cubicBezTo>
                      <a:pt x="63364689" y="-79376"/>
                      <a:pt x="68915280" y="1223003"/>
                      <a:pt x="74523600" y="1832603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49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-21945597" y="-10109838"/>
                <a:ext cx="74028042" cy="3420382"/>
              </a:xfrm>
              <a:custGeom>
                <a:avLst/>
                <a:gdLst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028042"/>
                  <a:gd name="connsiteY0" fmla="*/ 2977520 h 3420382"/>
                  <a:gd name="connsiteX1" fmla="*/ 0 w 74028042"/>
                  <a:gd name="connsiteY1" fmla="*/ 2977520 h 3420382"/>
                  <a:gd name="connsiteX2" fmla="*/ 24048720 w 74028042"/>
                  <a:gd name="connsiteY2" fmla="*/ 234320 h 3420382"/>
                  <a:gd name="connsiteX3" fmla="*/ 41239440 w 74028042"/>
                  <a:gd name="connsiteY3" fmla="*/ 508640 h 3420382"/>
                  <a:gd name="connsiteX4" fmla="*/ 74028042 w 74028042"/>
                  <a:gd name="connsiteY4" fmla="*/ 3420382 h 342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8042" h="3420382">
                    <a:moveTo>
                      <a:pt x="365760" y="2977520"/>
                    </a:moveTo>
                    <a:lnTo>
                      <a:pt x="0" y="2977520"/>
                    </a:lnTo>
                    <a:cubicBezTo>
                      <a:pt x="3947160" y="2520320"/>
                      <a:pt x="17175480" y="645800"/>
                      <a:pt x="24048720" y="234320"/>
                    </a:cubicBezTo>
                    <a:cubicBezTo>
                      <a:pt x="30921960" y="-177160"/>
                      <a:pt x="32909553" y="-22370"/>
                      <a:pt x="41239440" y="508640"/>
                    </a:cubicBezTo>
                    <a:cubicBezTo>
                      <a:pt x="49569327" y="1039650"/>
                      <a:pt x="61904622" y="2749822"/>
                      <a:pt x="74028042" y="3420382"/>
                    </a:cubicBezTo>
                  </a:path>
                </a:pathLst>
              </a:custGeom>
              <a:noFill/>
              <a:ln>
                <a:gradFill>
                  <a:gsLst>
                    <a:gs pos="70000">
                      <a:srgbClr val="1E2225"/>
                    </a:gs>
                    <a:gs pos="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-22128480" y="-10157286"/>
                <a:ext cx="74566997" cy="3388134"/>
              </a:xfrm>
              <a:custGeom>
                <a:avLst/>
                <a:gdLst>
                  <a:gd name="connsiteX0" fmla="*/ 365760 w 74797920"/>
                  <a:gd name="connsiteY0" fmla="*/ 2651760 h 3395025"/>
                  <a:gd name="connsiteX1" fmla="*/ 0 w 74797920"/>
                  <a:gd name="connsiteY1" fmla="*/ 2651760 h 3395025"/>
                  <a:gd name="connsiteX2" fmla="*/ 7132320 w 74797920"/>
                  <a:gd name="connsiteY2" fmla="*/ 3291840 h 3395025"/>
                  <a:gd name="connsiteX3" fmla="*/ 41879520 w 74797920"/>
                  <a:gd name="connsiteY3" fmla="*/ 182880 h 3395025"/>
                  <a:gd name="connsiteX4" fmla="*/ 56601360 w 74797920"/>
                  <a:gd name="connsiteY4" fmla="*/ 365760 h 3395025"/>
                  <a:gd name="connsiteX5" fmla="*/ 74797920 w 74797920"/>
                  <a:gd name="connsiteY5" fmla="*/ 0 h 3395025"/>
                  <a:gd name="connsiteX0" fmla="*/ 365760 w 74566997"/>
                  <a:gd name="connsiteY0" fmla="*/ 2644869 h 3388134"/>
                  <a:gd name="connsiteX1" fmla="*/ 0 w 74566997"/>
                  <a:gd name="connsiteY1" fmla="*/ 2644869 h 3388134"/>
                  <a:gd name="connsiteX2" fmla="*/ 7132320 w 74566997"/>
                  <a:gd name="connsiteY2" fmla="*/ 3284949 h 3388134"/>
                  <a:gd name="connsiteX3" fmla="*/ 41879520 w 74566997"/>
                  <a:gd name="connsiteY3" fmla="*/ 175989 h 3388134"/>
                  <a:gd name="connsiteX4" fmla="*/ 56601360 w 74566997"/>
                  <a:gd name="connsiteY4" fmla="*/ 358869 h 3388134"/>
                  <a:gd name="connsiteX5" fmla="*/ 74566997 w 74566997"/>
                  <a:gd name="connsiteY5" fmla="*/ 108572 h 338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66997" h="3388134">
                    <a:moveTo>
                      <a:pt x="365760" y="2644869"/>
                    </a:moveTo>
                    <a:lnTo>
                      <a:pt x="0" y="2644869"/>
                    </a:lnTo>
                    <a:cubicBezTo>
                      <a:pt x="1127760" y="2751549"/>
                      <a:pt x="152400" y="3696429"/>
                      <a:pt x="7132320" y="3284949"/>
                    </a:cubicBezTo>
                    <a:cubicBezTo>
                      <a:pt x="14112240" y="2873469"/>
                      <a:pt x="33634680" y="663669"/>
                      <a:pt x="41879520" y="175989"/>
                    </a:cubicBezTo>
                    <a:cubicBezTo>
                      <a:pt x="50124360" y="-311691"/>
                      <a:pt x="51153447" y="370105"/>
                      <a:pt x="56601360" y="358869"/>
                    </a:cubicBezTo>
                    <a:cubicBezTo>
                      <a:pt x="62049273" y="347633"/>
                      <a:pt x="68211917" y="276212"/>
                      <a:pt x="74566997" y="108572"/>
                    </a:cubicBezTo>
                  </a:path>
                </a:pathLst>
              </a:custGeom>
              <a:noFill/>
              <a:ln>
                <a:gradFill>
                  <a:gsLst>
                    <a:gs pos="15000">
                      <a:srgbClr val="1E2225"/>
                    </a:gs>
                    <a:gs pos="100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-22037040" y="-8816599"/>
                <a:ext cx="74090422" cy="2690119"/>
              </a:xfrm>
              <a:custGeom>
                <a:avLst/>
                <a:gdLst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4090423"/>
                  <a:gd name="connsiteY0" fmla="*/ 2598681 h 2690121"/>
                  <a:gd name="connsiteX1" fmla="*/ 0 w 74090423"/>
                  <a:gd name="connsiteY1" fmla="*/ 2598681 h 2690121"/>
                  <a:gd name="connsiteX2" fmla="*/ 53858160 w 74090423"/>
                  <a:gd name="connsiteY2" fmla="*/ 2690121 h 2690121"/>
                  <a:gd name="connsiteX3" fmla="*/ 74090423 w 74090423"/>
                  <a:gd name="connsiteY3" fmla="*/ 0 h 269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090423" h="2690121">
                    <a:moveTo>
                      <a:pt x="365760" y="2598681"/>
                    </a:moveTo>
                    <a:lnTo>
                      <a:pt x="0" y="2598681"/>
                    </a:lnTo>
                    <a:lnTo>
                      <a:pt x="53858160" y="2690121"/>
                    </a:lnTo>
                    <a:cubicBezTo>
                      <a:pt x="66278760" y="1684281"/>
                      <a:pt x="70196603" y="960120"/>
                      <a:pt x="74090423" y="0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2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36"/>
          <p:cNvGrpSpPr/>
          <p:nvPr/>
        </p:nvGrpSpPr>
        <p:grpSpPr>
          <a:xfrm>
            <a:off x="282538" y="3418038"/>
            <a:ext cx="3881670" cy="165489"/>
            <a:chOff x="5472492" y="-8258671"/>
            <a:chExt cx="26759262" cy="1140691"/>
          </a:xfrm>
        </p:grpSpPr>
        <p:sp>
          <p:nvSpPr>
            <p:cNvPr id="35" name="任意多边形 3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-6936931" y="-7197044"/>
            <a:ext cx="21028462" cy="21031200"/>
          </a:xfrm>
          <a:prstGeom prst="ellipse">
            <a:avLst/>
          </a:prstGeom>
          <a:noFill/>
          <a:ln w="142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24933" y="765856"/>
            <a:ext cx="5104735" cy="51054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7098246">
            <a:off x="6038918" y="3558026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等腰三角形 55"/>
          <p:cNvSpPr/>
          <p:nvPr/>
        </p:nvSpPr>
        <p:spPr>
          <a:xfrm rot="7098246">
            <a:off x="5988810" y="35206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 flipH="1">
            <a:off x="6045186" y="34389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7098246">
            <a:off x="6033056" y="35772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等腰三角形 58"/>
          <p:cNvSpPr/>
          <p:nvPr/>
        </p:nvSpPr>
        <p:spPr>
          <a:xfrm rot="7098246">
            <a:off x="6095743" y="33715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7098246">
            <a:off x="6059387" y="35700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064913" y="3605077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flipH="1">
            <a:off x="6049904" y="346328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088908" y="34187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等腰三角形 66"/>
          <p:cNvSpPr/>
          <p:nvPr/>
        </p:nvSpPr>
        <p:spPr>
          <a:xfrm rot="7098246">
            <a:off x="6073804" y="349704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7098246">
            <a:off x="5991985" y="35333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 flipH="1">
            <a:off x="6048360" y="34516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等腰三角形 69"/>
          <p:cNvSpPr/>
          <p:nvPr/>
        </p:nvSpPr>
        <p:spPr>
          <a:xfrm rot="7098246">
            <a:off x="6036230" y="35899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等腰三角形 70"/>
          <p:cNvSpPr/>
          <p:nvPr/>
        </p:nvSpPr>
        <p:spPr>
          <a:xfrm rot="7098246">
            <a:off x="6098917" y="33842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等腰三角形 71"/>
          <p:cNvSpPr/>
          <p:nvPr/>
        </p:nvSpPr>
        <p:spPr>
          <a:xfrm rot="7098246">
            <a:off x="6062562" y="35827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068087" y="3617778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 flipH="1">
            <a:off x="6070285" y="3542647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6092082" y="34314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1023805" y="761242"/>
            <a:ext cx="5104735" cy="5105400"/>
          </a:xfrm>
          <a:custGeom>
            <a:avLst/>
            <a:gdLst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565400 h 5105400"/>
              <a:gd name="connsiteX4" fmla="*/ 4849669 w 5105400"/>
              <a:gd name="connsiteY4" fmla="*/ 2841294 h 5105400"/>
              <a:gd name="connsiteX5" fmla="*/ 5088010 w 5105400"/>
              <a:gd name="connsiteY5" fmla="*/ 2841294 h 5105400"/>
              <a:gd name="connsiteX6" fmla="*/ 5053538 w 5105400"/>
              <a:gd name="connsiteY6" fmla="*/ 3067158 h 5105400"/>
              <a:gd name="connsiteX7" fmla="*/ 2552700 w 5105400"/>
              <a:gd name="connsiteY7" fmla="*/ 5105400 h 5105400"/>
              <a:gd name="connsiteX8" fmla="*/ 0 w 5105400"/>
              <a:gd name="connsiteY8" fmla="*/ 2552700 h 5105400"/>
              <a:gd name="connsiteX9" fmla="*/ 2552700 w 5105400"/>
              <a:gd name="connsiteY9" fmla="*/ 0 h 5105400"/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841294 h 5105400"/>
              <a:gd name="connsiteX4" fmla="*/ 5088010 w 5105400"/>
              <a:gd name="connsiteY4" fmla="*/ 2841294 h 5105400"/>
              <a:gd name="connsiteX5" fmla="*/ 5053538 w 5105400"/>
              <a:gd name="connsiteY5" fmla="*/ 3067158 h 5105400"/>
              <a:gd name="connsiteX6" fmla="*/ 2552700 w 5105400"/>
              <a:gd name="connsiteY6" fmla="*/ 5105400 h 5105400"/>
              <a:gd name="connsiteX7" fmla="*/ 0 w 5105400"/>
              <a:gd name="connsiteY7" fmla="*/ 2552700 h 5105400"/>
              <a:gd name="connsiteX8" fmla="*/ 2552700 w 5105400"/>
              <a:gd name="connsiteY8" fmla="*/ 0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8" fmla="*/ 4941109 w 5105400"/>
              <a:gd name="connsiteY8" fmla="*/ 2932734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0" fmla="*/ 5088010 w 5105400"/>
              <a:gd name="connsiteY0" fmla="*/ 2841294 h 5105400"/>
              <a:gd name="connsiteX1" fmla="*/ 5053538 w 5105400"/>
              <a:gd name="connsiteY1" fmla="*/ 3067158 h 5105400"/>
              <a:gd name="connsiteX2" fmla="*/ 2552700 w 5105400"/>
              <a:gd name="connsiteY2" fmla="*/ 5105400 h 5105400"/>
              <a:gd name="connsiteX3" fmla="*/ 0 w 5105400"/>
              <a:gd name="connsiteY3" fmla="*/ 2552700 h 5105400"/>
              <a:gd name="connsiteX4" fmla="*/ 2552700 w 5105400"/>
              <a:gd name="connsiteY4" fmla="*/ 0 h 5105400"/>
              <a:gd name="connsiteX5" fmla="*/ 5105400 w 5105400"/>
              <a:gd name="connsiteY5" fmla="*/ 2552700 h 5105400"/>
              <a:gd name="connsiteX6" fmla="*/ 5104759 w 5105400"/>
              <a:gd name="connsiteY6" fmla="*/ 256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5105400">
                <a:moveTo>
                  <a:pt x="5088010" y="2841294"/>
                </a:moveTo>
                <a:lnTo>
                  <a:pt x="5053538" y="3067158"/>
                </a:lnTo>
                <a:cubicBezTo>
                  <a:pt x="4815509" y="4230380"/>
                  <a:pt x="3786290" y="5105400"/>
                  <a:pt x="2552700" y="5105400"/>
                </a:cubicBezTo>
                <a:cubicBezTo>
                  <a:pt x="1142883" y="5105400"/>
                  <a:pt x="0" y="3962517"/>
                  <a:pt x="0" y="2552700"/>
                </a:cubicBezTo>
                <a:cubicBezTo>
                  <a:pt x="0" y="1142883"/>
                  <a:pt x="1142883" y="0"/>
                  <a:pt x="2552700" y="0"/>
                </a:cubicBezTo>
                <a:cubicBezTo>
                  <a:pt x="3962517" y="0"/>
                  <a:pt x="5105400" y="1142883"/>
                  <a:pt x="5105400" y="2552700"/>
                </a:cubicBezTo>
                <a:cubicBezTo>
                  <a:pt x="5105186" y="2556933"/>
                  <a:pt x="5104973" y="2561167"/>
                  <a:pt x="5104759" y="2565400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 rot="7098246">
            <a:off x="6018039" y="35516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等腰三角形 92"/>
          <p:cNvSpPr/>
          <p:nvPr/>
        </p:nvSpPr>
        <p:spPr>
          <a:xfrm rot="7098246">
            <a:off x="6044370" y="3544419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6049896" y="3579450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等腰三角形 102"/>
          <p:cNvSpPr/>
          <p:nvPr/>
        </p:nvSpPr>
        <p:spPr>
          <a:xfrm rot="7098246">
            <a:off x="6021213" y="35643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等腰三角形 103"/>
          <p:cNvSpPr/>
          <p:nvPr/>
        </p:nvSpPr>
        <p:spPr>
          <a:xfrm rot="7098246">
            <a:off x="6083900" y="33586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等腰三角形 104"/>
          <p:cNvSpPr/>
          <p:nvPr/>
        </p:nvSpPr>
        <p:spPr>
          <a:xfrm rot="7098246">
            <a:off x="6047545" y="3557118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088343" y="33837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92077" y="33461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6091518" y="33964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6095252" y="33588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等腰三角形 91"/>
          <p:cNvSpPr/>
          <p:nvPr/>
        </p:nvSpPr>
        <p:spPr>
          <a:xfrm rot="7098246">
            <a:off x="6080725" y="33459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073326" y="33581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062044" y="340488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6073891" y="33931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6076501" y="33708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6080235" y="3333224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077065" y="34058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053070" y="3592149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61063" y="301097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every problem in your application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3285" y="2866846"/>
            <a:ext cx="5081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want to help you solve 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7098246">
            <a:off x="6036471" y="35387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flipH="1">
            <a:off x="6092846" y="34570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 flipH="1">
            <a:off x="6114771" y="3548113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腰三角形 79"/>
          <p:cNvSpPr/>
          <p:nvPr/>
        </p:nvSpPr>
        <p:spPr>
          <a:xfrm rot="7098246">
            <a:off x="6039646" y="35514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6096021" y="34697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184448" y="735604"/>
            <a:ext cx="225048" cy="225077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33141" y="1647844"/>
            <a:ext cx="385871" cy="38592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623595" y="52552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46472" y="4933700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29789" y="6035583"/>
            <a:ext cx="315696" cy="31573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171433" y="4340409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381423" y="6035583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846046" y="997608"/>
            <a:ext cx="227080" cy="227110"/>
          </a:xfrm>
          <a:prstGeom prst="ellipse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580186" y="390309"/>
            <a:ext cx="191208" cy="191233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2821068" y="4303509"/>
            <a:ext cx="264238" cy="264272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804521" y="54076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078403" y="4974782"/>
            <a:ext cx="285620" cy="28565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559995" y="6237269"/>
            <a:ext cx="266416" cy="26645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826934" y="384874"/>
            <a:ext cx="147044" cy="147063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39776" y="1446776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825378" y="1187960"/>
            <a:ext cx="242326" cy="242358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961411" y="2242553"/>
            <a:ext cx="300255" cy="300294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1787614" y="581541"/>
            <a:ext cx="318177" cy="318218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1997605" y="2227111"/>
            <a:ext cx="249951" cy="249984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5306" y="531936"/>
            <a:ext cx="135487" cy="2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等腰三角形 201"/>
          <p:cNvSpPr/>
          <p:nvPr/>
        </p:nvSpPr>
        <p:spPr>
          <a:xfrm rot="7098246">
            <a:off x="6043680" y="364375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等腰三角形 202"/>
          <p:cNvSpPr/>
          <p:nvPr/>
        </p:nvSpPr>
        <p:spPr>
          <a:xfrm rot="7098246">
            <a:off x="5993573" y="36063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任意多边形 203"/>
          <p:cNvSpPr/>
          <p:nvPr/>
        </p:nvSpPr>
        <p:spPr>
          <a:xfrm flipH="1">
            <a:off x="6067155" y="35913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等腰三角形 204"/>
          <p:cNvSpPr/>
          <p:nvPr/>
        </p:nvSpPr>
        <p:spPr>
          <a:xfrm rot="7098246">
            <a:off x="6037818" y="36629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等腰三角形 205"/>
          <p:cNvSpPr/>
          <p:nvPr/>
        </p:nvSpPr>
        <p:spPr>
          <a:xfrm rot="7098246">
            <a:off x="6117712" y="35239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等腰三角形 206"/>
          <p:cNvSpPr/>
          <p:nvPr/>
        </p:nvSpPr>
        <p:spPr>
          <a:xfrm rot="7098246">
            <a:off x="6064150" y="3655772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6069675" y="3690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 flipH="1">
            <a:off x="6071873" y="36156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6110877" y="35711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等腰三角形 210"/>
          <p:cNvSpPr/>
          <p:nvPr/>
        </p:nvSpPr>
        <p:spPr>
          <a:xfrm rot="7098246">
            <a:off x="6078567" y="3582768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等腰三角形 211"/>
          <p:cNvSpPr/>
          <p:nvPr/>
        </p:nvSpPr>
        <p:spPr>
          <a:xfrm rot="7098246">
            <a:off x="5996747" y="36190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任意多边形 212"/>
          <p:cNvSpPr/>
          <p:nvPr/>
        </p:nvSpPr>
        <p:spPr>
          <a:xfrm flipH="1">
            <a:off x="6070329" y="36040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等腰三角形 213"/>
          <p:cNvSpPr/>
          <p:nvPr/>
        </p:nvSpPr>
        <p:spPr>
          <a:xfrm rot="7098246">
            <a:off x="6040993" y="36756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等腰三角形 214"/>
          <p:cNvSpPr/>
          <p:nvPr/>
        </p:nvSpPr>
        <p:spPr>
          <a:xfrm rot="7098246">
            <a:off x="6120886" y="35366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等腰三角形 215"/>
          <p:cNvSpPr/>
          <p:nvPr/>
        </p:nvSpPr>
        <p:spPr>
          <a:xfrm rot="7098246">
            <a:off x="6067324" y="3668471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072850" y="370350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8" name="任意多边形 217"/>
          <p:cNvSpPr/>
          <p:nvPr/>
        </p:nvSpPr>
        <p:spPr>
          <a:xfrm flipH="1">
            <a:off x="6075048" y="36283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>
            <a:off x="6114052" y="35838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等腰三角形 219"/>
          <p:cNvSpPr/>
          <p:nvPr/>
        </p:nvSpPr>
        <p:spPr>
          <a:xfrm rot="7098246">
            <a:off x="6022801" y="36373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等腰三角形 220"/>
          <p:cNvSpPr/>
          <p:nvPr/>
        </p:nvSpPr>
        <p:spPr>
          <a:xfrm rot="7098246">
            <a:off x="6049133" y="36301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任意多边形 221"/>
          <p:cNvSpPr/>
          <p:nvPr/>
        </p:nvSpPr>
        <p:spPr>
          <a:xfrm>
            <a:off x="6054658" y="36651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等腰三角形 222"/>
          <p:cNvSpPr/>
          <p:nvPr/>
        </p:nvSpPr>
        <p:spPr>
          <a:xfrm rot="7098246">
            <a:off x="6025976" y="36500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等腰三角形 223"/>
          <p:cNvSpPr/>
          <p:nvPr/>
        </p:nvSpPr>
        <p:spPr>
          <a:xfrm rot="7098246">
            <a:off x="6105869" y="35109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等腰三角形 224"/>
          <p:cNvSpPr/>
          <p:nvPr/>
        </p:nvSpPr>
        <p:spPr>
          <a:xfrm rot="7098246">
            <a:off x="6052307" y="36428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6093106" y="3469456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6096839" y="3431877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6113487" y="354881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任意多边形 228"/>
          <p:cNvSpPr/>
          <p:nvPr/>
        </p:nvSpPr>
        <p:spPr>
          <a:xfrm>
            <a:off x="6100014" y="3444576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等腰三角形 229"/>
          <p:cNvSpPr/>
          <p:nvPr/>
        </p:nvSpPr>
        <p:spPr>
          <a:xfrm rot="7098246">
            <a:off x="6102695" y="34982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>
            <a:off x="6078089" y="34438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任意多边形 231"/>
          <p:cNvSpPr/>
          <p:nvPr/>
        </p:nvSpPr>
        <p:spPr>
          <a:xfrm>
            <a:off x="6084013" y="355727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078653" y="347887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6081263" y="34565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6084997" y="341894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" name="任意多边形 235"/>
          <p:cNvSpPr/>
          <p:nvPr/>
        </p:nvSpPr>
        <p:spPr>
          <a:xfrm>
            <a:off x="6099035" y="355823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7" name="任意多边形 236"/>
          <p:cNvSpPr/>
          <p:nvPr/>
        </p:nvSpPr>
        <p:spPr>
          <a:xfrm>
            <a:off x="6057833" y="36778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等腰三角形 237"/>
          <p:cNvSpPr/>
          <p:nvPr/>
        </p:nvSpPr>
        <p:spPr>
          <a:xfrm rot="7098246">
            <a:off x="6041234" y="36245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任意多边形 238"/>
          <p:cNvSpPr/>
          <p:nvPr/>
        </p:nvSpPr>
        <p:spPr>
          <a:xfrm flipH="1">
            <a:off x="6114815" y="36094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任意多边形 239"/>
          <p:cNvSpPr/>
          <p:nvPr/>
        </p:nvSpPr>
        <p:spPr>
          <a:xfrm flipH="1">
            <a:off x="6119534" y="363383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1" name="等腰三角形 240"/>
          <p:cNvSpPr/>
          <p:nvPr/>
        </p:nvSpPr>
        <p:spPr>
          <a:xfrm rot="7098246">
            <a:off x="6044408" y="36372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2" name="任意多边形 241"/>
          <p:cNvSpPr/>
          <p:nvPr/>
        </p:nvSpPr>
        <p:spPr>
          <a:xfrm flipH="1">
            <a:off x="6117990" y="36221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41771 -0.83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1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41771 -0.83264 L 1.15521 -0.843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7" y="-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3.33333E-6 L 0.05339 0.0006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8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5339 0.00069 L 0.18021 0.00486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2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2.59259E-6 L 0.01875 -0.0423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1.48148E-6 L 0.03776 -0.0245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-1.11111E-6 L 0.03919 0.046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0.02878 0.0379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45833E-6 7.40741E-7 L 0.02279 -0.0196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0 L 0.03594 -0.0074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-3.7037E-6 L 0.03334 0.03102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4.81481E-6 L 0.01446 0.0305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5E-6 7.40741E-7 L 0.04336 0.028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-3.7037E-6 L 0.02943 0.005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6 -3.33333E-6 L 0.01992 0.0331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375E-6 3.7037E-6 L 0.04322 -0.01968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-3.7037E-7 L 0.05092 0.00139 " pathEditMode="relative" rAng="0" ptsTypes="AA">
                                      <p:cBhvr>
                                        <p:cTn id="13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2.96296E-6 L 0.06041 0.01135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0.05052 0.00509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04167E-6 -1.11111E-6 L 0.04128 -1.11111E-6 " pathEditMode="relative" rAng="0" ptsTypes="AA">
                                      <p:cBhvr>
                                        <p:cTn id="1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02383 -0.01504 " pathEditMode="relative" rAng="0" ptsTypes="AA">
                                      <p:cBhvr>
                                        <p:cTn id="14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44444E-6 L 0.01498 0.01527 " pathEditMode="relative" rAng="0" ptsTypes="AA">
                                      <p:cBhvr>
                                        <p:cTn id="1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2.96296E-6 L 0.04323 0.0254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3.33333E-6 L 0.025 0.0088 " pathEditMode="relative" rAng="0" ptsTypes="AA">
                                      <p:cBhvr>
                                        <p:cTn id="150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4.44444E-6 L 0.06615 0.0162 " pathEditMode="relative" rAng="0" ptsTypes="AA">
                                      <p:cBhvr>
                                        <p:cTn id="15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4.81481E-6 L 0.07461 0.01319 " pathEditMode="relative" rAng="0" ptsTypes="AA">
                                      <p:cBhvr>
                                        <p:cTn id="15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-1.11111E-6 L 0.1082 0.03426 " pathEditMode="relative" rAng="0" ptsTypes="AA">
                                      <p:cBhvr>
                                        <p:cTn id="203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54167E-6 4.44444E-6 L 0.08398 0.00648 " pathEditMode="relative" rAng="0" ptsTypes="AA">
                                      <p:cBhvr>
                                        <p:cTn id="20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3.7037E-6 L 0.13841 -0.01042 " pathEditMode="relative" rAng="0" ptsTypes="AA">
                                      <p:cBhvr>
                                        <p:cTn id="207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112 -0.00579 " pathEditMode="relative" rAng="0" ptsTypes="AA">
                                      <p:cBhvr>
                                        <p:cTn id="209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1.48148E-6 L 0.06823 0.00533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1.48148E-6 L 0.10938 0.0162 " pathEditMode="relative" rAng="0" ptsTypes="AA">
                                      <p:cBhvr>
                                        <p:cTn id="21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1.85185E-6 L 0.09857 0.01504 " pathEditMode="relative" rAng="0" ptsTypes="AA">
                                      <p:cBhvr>
                                        <p:cTn id="21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-2.96296E-6 L 0.05833 0.01945 " pathEditMode="relative" rAng="0" ptsTypes="AA">
                                      <p:cBhvr>
                                        <p:cTn id="25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125E-6 2.59259E-6 L 0.04896 0.01504 " pathEditMode="relative" rAng="0" ptsTypes="AA">
                                      <p:cBhvr>
                                        <p:cTn id="25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1.85185E-6 L 0.11901 0.02778 " pathEditMode="relative" rAng="0" ptsTypes="AA">
                                      <p:cBhvr>
                                        <p:cTn id="25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1.85185E-6 L 0.05846 0.00232 " pathEditMode="relative" rAng="0" ptsTypes="AA">
                                      <p:cBhvr>
                                        <p:cTn id="25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3.33333E-6 L 0.11458 0.00903 " pathEditMode="relative" rAng="0" ptsTypes="AA">
                                      <p:cBhvr>
                                        <p:cTn id="260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12552 0.01181 " pathEditMode="relative" rAng="0" ptsTypes="AA">
                                      <p:cBhvr>
                                        <p:cTn id="26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2122 0.01944 " pathEditMode="relative" rAng="0" ptsTypes="AA">
                                      <p:cBhvr>
                                        <p:cTn id="26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18021 0.00486 L 0.33386 0.00926 " pathEditMode="relative" rAng="0" ptsTypes="AA">
                                      <p:cBhvr>
                                        <p:cTn id="28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208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7501 -0.00023 L 0.14949 -0.00092 " pathEditMode="relative" rAng="0" ptsTypes="AA">
                                      <p:cBhvr>
                                        <p:cTn id="292" dur="13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5" y="-46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93293E-6 1.85185E-6 L 0.09728 -0.00046 " pathEditMode="relative" rAng="0" ptsTypes="AA">
                                      <p:cBhvr>
                                        <p:cTn id="297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23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4.93293E-6 1.85185E-6 L -0.08282 -0.00255 " pathEditMode="relative" rAng="0" ptsTypes="AA">
                                      <p:cBhvr>
                                        <p:cTn id="302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139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2" presetClass="path" presetSubtype="0" accel="3800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7488 0.00023 L -0.70296 -0.02106 " pathEditMode="relative" rAng="0" ptsTypes="AA">
                                      <p:cBhvr>
                                        <p:cTn id="30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4727 0.00463 L 0.90755 0.00301 " pathEditMode="relative" rAng="0" ptsTypes="AA">
                                      <p:cBhvr>
                                        <p:cTn id="30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4" y="-162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4.81481E-6 L -0.01914 0.0125 " pathEditMode="relative" rAng="0" ptsTypes="AA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1.11111E-6 L -0.01653 0.02917 " pathEditMode="relative" rAng="0" ptsTypes="AA">
                                      <p:cBhvr>
                                        <p:cTn id="3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95833E-6 2.22222E-6 L -0.01537 -0.025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3.33333E-6 L -0.01601 -0.00579 " pathEditMode="relative" rAng="0" ptsTypes="AA">
                                      <p:cBhvr>
                                        <p:cTn id="333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7.40741E-7 L -0.02213 -0.0162 " pathEditMode="relative" rAng="0" ptsTypes="AA">
                                      <p:cBhvr>
                                        <p:cTn id="3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2" presetClass="path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 7.40741E-7 L -0.92187 -0.28009 " pathEditMode="relative" rAng="0" ptsTypes="AA">
                                      <p:cBhvr>
                                        <p:cTn id="346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4" y="-14005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8.33333E-7 3.7037E-6 L -0.60859 -0.47014 " pathEditMode="relative" rAng="0" ptsTypes="AA">
                                      <p:cBhvr>
                                        <p:cTn id="354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23519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3.7037E-6 L -1.05403 -0.17547 " pathEditMode="relative" rAng="0" ptsTypes="AA">
                                      <p:cBhvr>
                                        <p:cTn id="362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08" y="-877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4.79167E-6 4.81481E-6 L -1.01315 -0.03311 " pathEditMode="relative" rAng="0" ptsTypes="AA">
                                      <p:cBhvr>
                                        <p:cTn id="370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4" y="-1667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6.25E-7 3.33333E-6 L -0.85742 0.19745 " pathEditMode="relative" rAng="0" ptsTypes="AA">
                                      <p:cBhvr>
                                        <p:cTn id="37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78" y="9861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58333E-6 2.77556E-17 L -0.56381 -0.12824 " pathEditMode="relative" rAng="0" ptsTypes="AA">
                                      <p:cBhvr>
                                        <p:cTn id="386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0" y="-641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3.33333E-6 -7.40741E-7 L -0.94948 0.12292 " pathEditMode="relative" rAng="0" ptsTypes="AA">
                                      <p:cBhvr>
                                        <p:cTn id="394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74" y="6134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2.91667E-6 -2.59259E-6 L -0.88099 -0.21967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49" y="-10995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2.08333E-6 -3.7037E-7 L -0.91875 0.10185 " pathEditMode="relative" rAng="0" ptsTypes="AA">
                                      <p:cBhvr>
                                        <p:cTn id="41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18" y="8773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1.04167E-6 -4.07407E-6 L -0.9194 0.30301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77" y="15139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79167E-6 -1.11111E-6 L -0.3733 0.08611 " pathEditMode="relative" rAng="0" ptsTypes="AA">
                                      <p:cBhvr>
                                        <p:cTn id="426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8056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2.96296E-6 L -0.49232 -0.20047 " pathEditMode="relative" rAng="0" ptsTypes="AA">
                                      <p:cBhvr>
                                        <p:cTn id="434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-10023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4.58333E-6 4.44444E-6 L -0.49114 -0.13681 " pathEditMode="relative" rAng="0" ptsTypes="AA">
                                      <p:cBhvr>
                                        <p:cTn id="442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6852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75E-6 -3.33333E-6 L -0.63204 -0.03217 " pathEditMode="relative" rAng="0" ptsTypes="AA">
                                      <p:cBhvr>
                                        <p:cTn id="450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2" y="-162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8.33333E-7 -4.07407E-6 L -0.32161 -0.02199 " pathEditMode="relative" rAng="0" ptsTypes="AA">
                                      <p:cBhvr>
                                        <p:cTn id="458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-1111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2.08333E-6 3.7037E-6 L -0.6013 0.27453 " pathEditMode="relative" rAng="0" ptsTypes="AA">
                                      <p:cBhvr>
                                        <p:cTn id="466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1372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7.40741E-7 L -0.45247 0.03866 " pathEditMode="relative" rAng="0" ptsTypes="AA">
                                      <p:cBhvr>
                                        <p:cTn id="474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921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3.33333E-6 -2.22222E-6 L -0.64089 0.17778 " pathEditMode="relative" rAng="0" ptsTypes="AA">
                                      <p:cBhvr>
                                        <p:cTn id="482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8889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1537 -0.12939 L -0.72838 -0.18148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87" y="-2616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2.59259E-6 L 0.01875 -0.04236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1.48148E-6 L 0.03777 -0.02454 " pathEditMode="relative" rAng="0" ptsTypes="AA">
                                      <p:cBhvr>
                                        <p:cTn id="52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8.33333E-7 -3.33333E-6 L 0.03919 0.04653 " pathEditMode="relative" rAng="0" ptsTypes="AA">
                                      <p:cBhvr>
                                        <p:cTn id="5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4.81481E-6 L 0.02878 0.03797 " pathEditMode="relative" rAng="0" ptsTypes="AA">
                                      <p:cBhvr>
                                        <p:cTn id="5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45833E-6 -1.48148E-6 L 0.02279 -0.01967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0 L 0.03594 -0.00741 " pathEditMode="relative" rAng="0" ptsTypes="AA">
                                      <p:cBhvr>
                                        <p:cTn id="53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3.7037E-6 L 0.03334 0.03102 " pathEditMode="relative" rAng="0" ptsTypes="AA">
                                      <p:cBhvr>
                                        <p:cTn id="5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81481E-6 L 0.01446 0.03055 " pathEditMode="relative" rAng="0" ptsTypes="AA">
                                      <p:cBhvr>
                                        <p:cTn id="5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1.48148E-6 L 0.04336 0.02847 " pathEditMode="relative" rAng="0" ptsTypes="AA">
                                      <p:cBhvr>
                                        <p:cTn id="5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3.7037E-6 L 0.02942 0.0051 " pathEditMode="relative" rAng="0" ptsTypes="AA">
                                      <p:cBhvr>
                                        <p:cTn id="5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4.44444E-6 L 0.01993 0.0331 " pathEditMode="relative" rAng="0" ptsTypes="AA">
                                      <p:cBhvr>
                                        <p:cTn id="5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3.7037E-6 L 0.04323 -0.01968 " pathEditMode="relative" rAng="0" ptsTypes="AA">
                                      <p:cBhvr>
                                        <p:cTn id="59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3.7037E-7 L 0.05091 0.00139 " pathEditMode="relative" rAng="0" ptsTypes="AA">
                                      <p:cBhvr>
                                        <p:cTn id="599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7 4.81481E-6 L 0.06042 0.01134 " pathEditMode="relative" rAng="0" ptsTypes="AA">
                                      <p:cBhvr>
                                        <p:cTn id="60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3.33333E-6 L 0.05052 0.00509 " pathEditMode="relative" rAng="0" ptsTypes="AA">
                                      <p:cBhvr>
                                        <p:cTn id="603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3.33333E-6 L 0.04128 -3.33333E-6 " pathEditMode="relative" rAng="0" ptsTypes="AA">
                                      <p:cBhvr>
                                        <p:cTn id="605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02383 -0.01504 " pathEditMode="relative" rAng="0" ptsTypes="AA">
                                      <p:cBhvr>
                                        <p:cTn id="607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2.22222E-6 L 0.01497 0.01528 " pathEditMode="relative" rAng="0" ptsTypes="AA">
                                      <p:cBhvr>
                                        <p:cTn id="609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2.96296E-6 L 0.04323 0.02546 " pathEditMode="relative" rAng="0" ptsTypes="AA">
                                      <p:cBhvr>
                                        <p:cTn id="611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3.33333E-6 L 0.025 0.0088 " pathEditMode="relative" rAng="0" ptsTypes="AA">
                                      <p:cBhvr>
                                        <p:cTn id="613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4.44444E-6 L 0.06614 0.0162 " pathEditMode="relative" rAng="0" ptsTypes="AA">
                                      <p:cBhvr>
                                        <p:cTn id="61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2.59259E-6 L 0.0746 0.01319 " pathEditMode="relative" rAng="0" ptsTypes="AA">
                                      <p:cBhvr>
                                        <p:cTn id="617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 -1.11111E-6 L 0.1082 0.03426 " pathEditMode="relative" rAng="0" ptsTypes="AA">
                                      <p:cBhvr>
                                        <p:cTn id="666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2.22222E-6 L 0.08398 0.00648 " pathEditMode="relative" rAng="0" ptsTypes="AA">
                                      <p:cBhvr>
                                        <p:cTn id="66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3.7037E-6 L 0.13841 -0.01042 " pathEditMode="relative" rAng="0" ptsTypes="AA">
                                      <p:cBhvr>
                                        <p:cTn id="67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0 L 0.1112 -0.00579 " pathEditMode="relative" rAng="0" ptsTypes="AA">
                                      <p:cBhvr>
                                        <p:cTn id="672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1.48148E-6 L 0.06823 0.00533 " pathEditMode="relative" rAng="0" ptsTypes="AA">
                                      <p:cBhvr>
                                        <p:cTn id="67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7.40741E-7 L 0.10938 0.0162 " pathEditMode="relative" rAng="0" ptsTypes="AA">
                                      <p:cBhvr>
                                        <p:cTn id="676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1.85185E-6 L 0.09857 0.01504 " pathEditMode="relative" rAng="0" ptsTypes="AA">
                                      <p:cBhvr>
                                        <p:cTn id="67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2.96296E-6 L 0.05833 0.01945 " pathEditMode="relative" rAng="0" ptsTypes="AA">
                                      <p:cBhvr>
                                        <p:cTn id="715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3.7037E-7 L 0.04896 0.01505 " pathEditMode="relative" rAng="0" ptsTypes="AA">
                                      <p:cBhvr>
                                        <p:cTn id="717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71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1.85185E-6 L 0.11901 0.02778 " pathEditMode="relative" rAng="0" ptsTypes="AA">
                                      <p:cBhvr>
                                        <p:cTn id="71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72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1.85185E-6 L 0.05847 0.00232 " pathEditMode="relative" rAng="0" ptsTypes="AA">
                                      <p:cBhvr>
                                        <p:cTn id="721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3.33333E-6 L 0.11458 0.00903 " pathEditMode="relative" rAng="0" ptsTypes="AA">
                                      <p:cBhvr>
                                        <p:cTn id="723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72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12552 0.01181 " pathEditMode="relative" rAng="0" ptsTypes="AA">
                                      <p:cBhvr>
                                        <p:cTn id="725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72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2.22222E-6 L 0.12123 0.01945 " pathEditMode="relative" rAng="0" ptsTypes="AA">
                                      <p:cBhvr>
                                        <p:cTn id="727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-0.01914 0.0125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1.11111E-6 L -0.01654 0.02917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2.22222E-6 L -0.01537 -0.025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-0.01601 -0.00579 " pathEditMode="relative" rAng="0" ptsTypes="AA">
                                      <p:cBhvr>
                                        <p:cTn id="775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7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-2.96296E-6 L -0.02214 -0.0162 " pathEditMode="relative" rAng="0" ptsTypes="AA">
                                      <p:cBhvr>
                                        <p:cTn id="77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83" grpId="0" animBg="1"/>
      <p:bldP spid="83" grpId="1" animBg="1"/>
      <p:bldP spid="91" grpId="0" animBg="1"/>
      <p:bldP spid="91" grpId="1" animBg="1"/>
      <p:bldP spid="91" grpId="2" animBg="1"/>
      <p:bldP spid="93" grpId="0" animBg="1"/>
      <p:bldP spid="93" grpId="1" animBg="1"/>
      <p:bldP spid="93" grpId="2" animBg="1"/>
      <p:bldP spid="96" grpId="0" animBg="1"/>
      <p:bldP spid="96" grpId="1" animBg="1"/>
      <p:bldP spid="96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62" grpId="0" animBg="1"/>
      <p:bldP spid="62" grpId="1" animBg="1"/>
      <p:bldP spid="62" grpId="2" animBg="1"/>
      <p:bldP spid="65" grpId="0" animBg="1"/>
      <p:bldP spid="65" grpId="1" animBg="1"/>
      <p:bldP spid="65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7" grpId="2" animBg="1"/>
      <p:bldP spid="92" grpId="0" animBg="1"/>
      <p:bldP spid="92" grpId="1" animBg="1"/>
      <p:bldP spid="92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7" grpId="0" animBg="1"/>
      <p:bldP spid="107" grpId="1" animBg="1"/>
      <p:bldP spid="107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08" grpId="0" animBg="1"/>
      <p:bldP spid="108" grpId="1" animBg="1"/>
      <p:bldP spid="108" grpId="2" animBg="1"/>
      <p:bldP spid="113" grpId="0"/>
      <p:bldP spid="113" grpId="1"/>
      <p:bldP spid="113" grpId="2"/>
      <p:bldP spid="115" grpId="0"/>
      <p:bldP spid="115" grpId="1"/>
      <p:bldP spid="115" grpId="2"/>
      <p:bldP spid="115" grpId="3"/>
      <p:bldP spid="61" grpId="0" animBg="1"/>
      <p:bldP spid="61" grpId="1" animBg="1"/>
      <p:bldP spid="61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97" grpId="0" animBg="1"/>
      <p:bldP spid="97" grpId="1" animBg="1"/>
      <p:bldP spid="97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6" grpId="0" animBg="1"/>
      <p:bldP spid="106" grpId="1" animBg="1"/>
      <p:bldP spid="106" grpId="2" animBg="1"/>
      <p:bldP spid="109" grpId="0" animBg="1"/>
      <p:bldP spid="109" grpId="1" animBg="1"/>
      <p:bldP spid="109" grpId="2" animBg="1"/>
      <p:bldP spid="112" grpId="0" animBg="1"/>
      <p:bldP spid="112" grpId="1" animBg="1"/>
      <p:bldP spid="112" grpId="2" animBg="1"/>
      <p:bldP spid="114" grpId="0" animBg="1"/>
      <p:bldP spid="114" grpId="1" animBg="1"/>
      <p:bldP spid="114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 animBg="1"/>
      <p:bldP spid="239" grpId="1" animBg="1"/>
      <p:bldP spid="239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8907" y="2894370"/>
            <a:ext cx="420403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happens next …..?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75102" y="2180167"/>
            <a:ext cx="241269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92873" y="2894138"/>
            <a:ext cx="562589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will evaluate your information 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 useBgFill="1">
        <p:nvSpPr>
          <p:cNvPr id="33" name="椭圆 32"/>
          <p:cNvSpPr>
            <a:spLocks noChangeAspect="1"/>
          </p:cNvSpPr>
          <p:nvPr/>
        </p:nvSpPr>
        <p:spPr>
          <a:xfrm>
            <a:off x="6097326" y="2173820"/>
            <a:ext cx="283596" cy="245533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>
            <a:stCxn id="34" idx="6"/>
            <a:endCxn id="31" idx="2"/>
          </p:cNvCxnSpPr>
          <p:nvPr/>
        </p:nvCxnSpPr>
        <p:spPr>
          <a:xfrm>
            <a:off x="6190445" y="2300817"/>
            <a:ext cx="8465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95765" y="2894138"/>
            <a:ext cx="332237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try out best…..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4821140" y="2175936"/>
            <a:ext cx="2827499" cy="245533"/>
            <a:chOff x="3615787" y="1632471"/>
            <a:chExt cx="2121041" cy="183175"/>
          </a:xfrm>
        </p:grpSpPr>
        <p:sp>
          <p:nvSpPr>
            <p:cNvPr id="41" name="椭圆 40"/>
            <p:cNvSpPr/>
            <p:nvPr/>
          </p:nvSpPr>
          <p:spPr>
            <a:xfrm>
              <a:off x="5557429" y="1632471"/>
              <a:ext cx="179399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615787" y="1635629"/>
              <a:ext cx="179400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1" idx="2"/>
            </p:cNvCxnSpPr>
            <p:nvPr/>
          </p:nvCxnSpPr>
          <p:spPr>
            <a:xfrm flipV="1">
              <a:off x="3795187" y="1722480"/>
              <a:ext cx="1762242" cy="31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36"/>
          <p:cNvGrpSpPr/>
          <p:nvPr/>
        </p:nvGrpSpPr>
        <p:grpSpPr>
          <a:xfrm>
            <a:off x="-4160343" y="1950524"/>
            <a:ext cx="3881670" cy="165489"/>
            <a:chOff x="5472492" y="-8258671"/>
            <a:chExt cx="26759262" cy="1140691"/>
          </a:xfrm>
        </p:grpSpPr>
        <p:sp>
          <p:nvSpPr>
            <p:cNvPr id="45" name="任意多边形 4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9604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4514 0.052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0.1086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54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0.192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2153 0.1925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96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192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335 0.150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75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0524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26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5729 0.0805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40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871 0.0663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33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7291 0.01049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5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7674 0.0385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91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-0.00339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314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03148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93 -0.0873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3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873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43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5313 -0.01759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8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1435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719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0989 -0.07345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6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3733 -0.0595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9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1372 -0.171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858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-0.1296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64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6094 -0.157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7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0208 0.1363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8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9236 -0.0873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4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6875 0.1224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61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10451 0.038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19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2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4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6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2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6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6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8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0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2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4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6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8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0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2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4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700"/>
                            </p:stCondLst>
                            <p:childTnLst>
                              <p:par>
                                <p:cTn id="210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82716E-6 L -0.09236 -0.00123 " pathEditMode="relative" rAng="0" ptsTypes="AA">
                                      <p:cBhvr>
                                        <p:cTn id="219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6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81481E-6 L 0.0934 4.81481E-6 " pathEditMode="relative" rAng="0" ptsTypes="AA">
                                      <p:cBhvr>
                                        <p:cTn id="221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28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16" presetClass="exit" presetSubtype="2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6" presetClass="entr" presetSubtype="37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200"/>
                            </p:stCondLst>
                            <p:childTnLst>
                              <p:par>
                                <p:cTn id="23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82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400"/>
                            </p:stCondLst>
                            <p:childTnLst>
                              <p:par>
                                <p:cTn id="2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3 0.00509 L 1.18846 0.00347 " pathEditMode="relative" rAng="0" ptsTypes="AA">
                                      <p:cBhvr>
                                        <p:cTn id="25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1" grpId="1" animBg="1"/>
      <p:bldP spid="31" grpId="2" animBg="1"/>
      <p:bldP spid="32" grpId="0"/>
      <p:bldP spid="32" grpId="1"/>
      <p:bldP spid="34" grpId="0" animBg="1"/>
      <p:bldP spid="34" grpId="1" animBg="1"/>
      <p:bldP spid="33" grpId="0" animBg="1"/>
      <p:bldP spid="33" grpId="1" animBg="1"/>
      <p:bldP spid="40" grpId="0"/>
      <p:bldP spid="40" grpId="1"/>
      <p:bldP spid="4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2"/>
          <p:cNvGrpSpPr/>
          <p:nvPr/>
        </p:nvGrpSpPr>
        <p:grpSpPr>
          <a:xfrm>
            <a:off x="-3881670" y="2500306"/>
            <a:ext cx="3881670" cy="165489"/>
            <a:chOff x="5472492" y="-8258671"/>
            <a:chExt cx="26759262" cy="1140691"/>
          </a:xfrm>
        </p:grpSpPr>
        <p:sp>
          <p:nvSpPr>
            <p:cNvPr id="64" name="任意多边形 63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" name="矩形 1"/>
          <p:cNvSpPr/>
          <p:nvPr/>
        </p:nvSpPr>
        <p:spPr>
          <a:xfrm>
            <a:off x="4162332" y="-24"/>
            <a:ext cx="8028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04327">
            <a:off x="4298391" y="332930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93183" y="1401326"/>
            <a:ext cx="3348122" cy="194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5" idx="0"/>
          </p:cNvCxnSpPr>
          <p:nvPr/>
        </p:nvCxnSpPr>
        <p:spPr>
          <a:xfrm flipV="1">
            <a:off x="4393183" y="1400225"/>
            <a:ext cx="3348122" cy="1928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7" idx="0"/>
          </p:cNvCxnSpPr>
          <p:nvPr/>
        </p:nvCxnSpPr>
        <p:spPr>
          <a:xfrm flipH="1">
            <a:off x="6058996" y="445697"/>
            <a:ext cx="660" cy="3864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45005" y="870988"/>
            <a:ext cx="4559" cy="1723657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800658" y="660835"/>
            <a:ext cx="4559" cy="25767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696760" y="2156889"/>
            <a:ext cx="2216377" cy="129015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06391" y="1308740"/>
            <a:ext cx="2229518" cy="129502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991" y="2590082"/>
            <a:ext cx="2236092" cy="12950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2" idx="4"/>
          </p:cNvCxnSpPr>
          <p:nvPr/>
        </p:nvCxnSpPr>
        <p:spPr>
          <a:xfrm>
            <a:off x="5317709" y="1520346"/>
            <a:ext cx="11991" cy="25790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2" idx="4"/>
          </p:cNvCxnSpPr>
          <p:nvPr/>
        </p:nvCxnSpPr>
        <p:spPr>
          <a:xfrm>
            <a:off x="4954124" y="2590083"/>
            <a:ext cx="372583" cy="1543303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4125" y="1304180"/>
            <a:ext cx="1472667" cy="1290462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35373" y="1302551"/>
            <a:ext cx="1496001" cy="85889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37263" y="1298758"/>
            <a:ext cx="363394" cy="1943396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96099" y="2161449"/>
            <a:ext cx="1121597" cy="108070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63243" y="2594643"/>
            <a:ext cx="1846533" cy="6429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210703" y="1518499"/>
            <a:ext cx="1112728" cy="107703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05217" y="655009"/>
            <a:ext cx="373865" cy="152468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74523" y="2161450"/>
            <a:ext cx="4559" cy="170997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03921" y="254347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210951" y="2590082"/>
            <a:ext cx="738613" cy="0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9030685">
            <a:off x="6011934" y="38545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9906054">
            <a:off x="5995229" y="4312989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323718" y="3438943"/>
            <a:ext cx="373378" cy="651503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2" idx="2"/>
          </p:cNvCxnSpPr>
          <p:nvPr/>
        </p:nvCxnSpPr>
        <p:spPr>
          <a:xfrm flipV="1">
            <a:off x="5318872" y="3233036"/>
            <a:ext cx="1472667" cy="85726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06701" y="3453051"/>
            <a:ext cx="1463122" cy="412960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210951" y="873822"/>
            <a:ext cx="732040" cy="171626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01856" y="2156889"/>
            <a:ext cx="1481786" cy="1276782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949565" y="876039"/>
            <a:ext cx="2229518" cy="12899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07754" y="2591770"/>
            <a:ext cx="1498662" cy="85102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10703" y="2590718"/>
            <a:ext cx="1108169" cy="1499584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14312" y="1523059"/>
            <a:ext cx="1855652" cy="63383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3431" y="1523059"/>
            <a:ext cx="378426" cy="193341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14336" y="661230"/>
            <a:ext cx="1112478" cy="150477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169964" y="2152330"/>
            <a:ext cx="747732" cy="173733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375080" y="3872021"/>
            <a:ext cx="1754875" cy="21298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905972" y="2543470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60208" y="2541269"/>
            <a:ext cx="100991" cy="101004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4302319" y="135770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873289" y="211419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30238" y="2117288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6" idx="6"/>
          </p:cNvCxnSpPr>
          <p:nvPr/>
        </p:nvCxnSpPr>
        <p:spPr>
          <a:xfrm flipV="1">
            <a:off x="7179083" y="2162577"/>
            <a:ext cx="790950" cy="3432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1" idx="4"/>
          </p:cNvCxnSpPr>
          <p:nvPr/>
        </p:nvCxnSpPr>
        <p:spPr>
          <a:xfrm>
            <a:off x="6796098" y="3223916"/>
            <a:ext cx="382984" cy="6657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6470758">
            <a:off x="7703803" y="334243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29954" y="382364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58227" y="318238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318872" y="656669"/>
            <a:ext cx="1486346" cy="866388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54125" y="884667"/>
            <a:ext cx="1481786" cy="41039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12748749">
            <a:off x="7709186" y="1374894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6440469" y="656670"/>
            <a:ext cx="364749" cy="63839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58856" y="61050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88892" y="125417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942991" y="656670"/>
            <a:ext cx="1866786" cy="20970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45006" y="870988"/>
            <a:ext cx="378426" cy="652071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48723" y="339056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78336" y="403662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903173" y="82544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278336" y="147338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62383" y="455105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find the most suitable mentor for you!</a:t>
            </a:r>
            <a:endParaRPr lang="en-US" altLang="zh-CN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1191470" y="0"/>
            <a:ext cx="571504" cy="128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1.29649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28" grpId="0" animBg="1"/>
      <p:bldP spid="42" grpId="0" animBg="1"/>
      <p:bldP spid="60" grpId="0" animBg="1"/>
      <p:bldP spid="61" grpId="0" animBg="1"/>
      <p:bldP spid="66" grpId="0" build="allAtOnce"/>
      <p:bldP spid="6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210</Words>
  <Application>Microsoft Macintosh PowerPoint</Application>
  <PresentationFormat>Custom</PresentationFormat>
  <Paragraphs>64</Paragraphs>
  <Slides>24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黑体 Std R</vt:lpstr>
      <vt:lpstr>Arial Unicode MS</vt:lpstr>
      <vt:lpstr>黑体</vt:lpstr>
      <vt:lpstr>方正苏新诗柳楷简体</vt:lpstr>
      <vt:lpstr>Arial</vt:lpstr>
      <vt:lpstr>Calibri</vt:lpstr>
      <vt:lpstr>Savoye LET Plain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Falcon</dc:creator>
  <cp:lastModifiedBy>Hu, Yinrui</cp:lastModifiedBy>
  <cp:revision>99</cp:revision>
  <dcterms:created xsi:type="dcterms:W3CDTF">2016-01-03T11:10:08Z</dcterms:created>
  <dcterms:modified xsi:type="dcterms:W3CDTF">2019-11-02T04:45:36Z</dcterms:modified>
</cp:coreProperties>
</file>