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0"/>
  </p:sldMasterIdLst>
  <p:sldIdLst>
    <p:sldId id="2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A240-38F5-BE8B-802F-893253599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12AB3-9840-A41F-95D4-3AD63C3AF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9E53-179E-9473-5E09-3965B67A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3A3D-3217-4F43-A6CB-8B823D3DAB53}" type="datetimeFigureOut">
              <a:rPr lang="en-GB" smtClean="0"/>
              <a:t>2024-04-23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611A-649F-2C6E-6F23-9E7402D3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BB474-128F-2301-CA1E-6B1F6AD5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9D9-A270-4963-ABA8-FB8678FE3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94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CFC5-4007-3A6F-45FA-52EEBEB9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65C9-73B4-D9AA-54F2-BEEF39AFF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2741-5AAE-9C1D-02D5-A09276DC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3A3D-3217-4F43-A6CB-8B823D3DAB53}" type="datetimeFigureOut">
              <a:rPr lang="en-GB" smtClean="0"/>
              <a:t>2024-04-23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EFA2-E882-5EF9-8048-F8651ED9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077A-44DA-6AE4-7F72-1C9B8B4C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9D9-A270-4963-ABA8-FB8678FE3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E54DD-15F5-B1DC-59E4-DCBC1FADE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0B2F-5259-7BA6-6681-470641694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14B5-565F-0724-755A-3958CF4F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3A3D-3217-4F43-A6CB-8B823D3DAB53}" type="datetimeFigureOut">
              <a:rPr lang="en-GB" smtClean="0"/>
              <a:t>2024-04-23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C2BA7-37EF-F16E-590C-27393DF1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7257-1247-F82F-8B19-271A2C19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9D9-A270-4963-ABA8-FB8678FE3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05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2B3B-8997-3E09-9EA6-61CFED11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2C1F-726D-8509-2DA2-5D4168EA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65B8-6553-AA22-0BC0-605AB719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3A3D-3217-4F43-A6CB-8B823D3DAB53}" type="datetimeFigureOut">
              <a:rPr lang="en-GB" smtClean="0"/>
              <a:t>2024-04-23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CA8F-BC64-424B-027F-DFF4656D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9061-5558-4006-B8D1-E56BCC1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9D9-A270-4963-ABA8-FB8678FE3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98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FB0B-2D81-5A79-7352-6DA6C7AB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FA2F3-3A32-A718-7A70-0F253DF2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24A0-4080-605D-C481-28AC8897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3A3D-3217-4F43-A6CB-8B823D3DAB53}" type="datetimeFigureOut">
              <a:rPr lang="en-GB" smtClean="0"/>
              <a:t>2024-04-23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8F413-50F1-0530-3CD5-D718B552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AB327-3DAB-E9DE-DDC2-B4FA86A1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9D9-A270-4963-ABA8-FB8678FE3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4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2317-30E5-02CC-B228-37FE4580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A5A9-807A-96C1-C17B-77FABA15D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93EC9-B0EB-05BA-10AC-FDCE2F017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3E5D-276B-2BE0-C30C-399D33D1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3A3D-3217-4F43-A6CB-8B823D3DAB53}" type="datetimeFigureOut">
              <a:rPr lang="en-GB" smtClean="0"/>
              <a:t>2024-04-23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31C96-B989-C90D-0FF8-09552020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A61C6-1DC1-3CEA-84B9-A0A1951A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9D9-A270-4963-ABA8-FB8678FE3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5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85E5-1589-399B-3BD4-BEDB251F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B1B5-2522-65C3-BBA9-64BFC9D4F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FB6A1-00A1-5264-1E63-A2A8DEB2B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BDA7A-5333-A09A-AFA7-0931CE1A3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FB257-FB72-E006-0378-33049D0B6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B3E10-6B8B-B95A-E398-A63E537D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3A3D-3217-4F43-A6CB-8B823D3DAB53}" type="datetimeFigureOut">
              <a:rPr lang="en-GB" smtClean="0"/>
              <a:t>2024-04-23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D095A-B864-6635-F5E5-86FCDAD0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18C54-5D2A-6335-A29C-2F53D3D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9D9-A270-4963-ABA8-FB8678FE3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93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E8A2-46A0-7F7E-2AD7-1DD5F3C6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C6088-FAB8-AA0D-5201-7FC522AE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3A3D-3217-4F43-A6CB-8B823D3DAB53}" type="datetimeFigureOut">
              <a:rPr lang="en-GB" smtClean="0"/>
              <a:t>2024-04-23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6AD7E-14C4-975B-1267-60E77AA3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D2758-8DF5-A149-E597-29FB390B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9D9-A270-4963-ABA8-FB8678FE3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01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9831C-2EA5-684F-5C8B-B975C0F3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3A3D-3217-4F43-A6CB-8B823D3DAB53}" type="datetimeFigureOut">
              <a:rPr lang="en-GB" smtClean="0"/>
              <a:t>2024-04-23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15C3D-FFD4-FAC4-4106-C9F29DD4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C5B7C-79E9-4661-3602-9E17E3E4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9D9-A270-4963-ABA8-FB8678FE3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10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ACA9-8950-ABF2-95A5-20EF382F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13D2-970E-85EB-5802-A14A8FA28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1A7BF-1D41-EBFE-71A8-0976548FD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EC86A-4A62-0844-FE34-689C24F7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3A3D-3217-4F43-A6CB-8B823D3DAB53}" type="datetimeFigureOut">
              <a:rPr lang="en-GB" smtClean="0"/>
              <a:t>2024-04-23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D5231-766C-FA9C-CE07-854AD10C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66372-5EE1-03B0-F4CF-B0E731FC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9D9-A270-4963-ABA8-FB8678FE3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5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94F6-ABC8-00C9-F95A-B08F0B18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174A9-DC14-4D28-2FE9-007C2BD86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CC7A2-59F2-58AC-F73A-25B197532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9A9FE-80A3-259A-7E5C-84A5F93F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3A3D-3217-4F43-A6CB-8B823D3DAB53}" type="datetimeFigureOut">
              <a:rPr lang="en-GB" smtClean="0"/>
              <a:t>2024-04-23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EF20D-1F77-0206-9F57-42850BF2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E409-EBDD-805E-84AF-A6D33643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9D9-A270-4963-ABA8-FB8678FE3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59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22B46-83BF-73B0-392E-D010B5A7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00386-EB64-E200-9135-180A78BF4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A8594-316E-5D81-0952-B1D1B8A6B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EB3A3D-3217-4F43-A6CB-8B823D3DAB53}" type="datetimeFigureOut">
              <a:rPr lang="en-GB" smtClean="0"/>
              <a:t>2024-04-23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C4B-57C2-D263-B02C-EC3230C1E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C4CE4-8A91-4287-E269-D9AF42A24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FDE9D9-A270-4963-ABA8-FB8678FE3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70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.xml"/><Relationship Id="rId13" Type="http://schemas.openxmlformats.org/officeDocument/2006/relationships/customXml" Target="../../customXml/item19.xml"/><Relationship Id="rId18" Type="http://schemas.openxmlformats.org/officeDocument/2006/relationships/image" Target="../media/image1.png"/><Relationship Id="rId3" Type="http://schemas.openxmlformats.org/officeDocument/2006/relationships/customXml" Target="../../customXml/item12.xml"/><Relationship Id="rId7" Type="http://schemas.openxmlformats.org/officeDocument/2006/relationships/customXml" Target="../../customXml/item9.xml"/><Relationship Id="rId12" Type="http://schemas.openxmlformats.org/officeDocument/2006/relationships/customXml" Target="../../customXml/item18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10.xml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13.xml"/><Relationship Id="rId11" Type="http://schemas.openxmlformats.org/officeDocument/2006/relationships/customXml" Target="../../customXml/item17.xml"/><Relationship Id="rId5" Type="http://schemas.openxmlformats.org/officeDocument/2006/relationships/customXml" Target="../../customXml/item3.xml"/><Relationship Id="rId15" Type="http://schemas.openxmlformats.org/officeDocument/2006/relationships/customXml" Target="../../customXml/item1.xml"/><Relationship Id="rId10" Type="http://schemas.openxmlformats.org/officeDocument/2006/relationships/customXml" Target="../../customXml/item16.xml"/><Relationship Id="rId19" Type="http://schemas.openxmlformats.org/officeDocument/2006/relationships/image" Target="../media/image2.emf"/><Relationship Id="rId4" Type="http://schemas.openxmlformats.org/officeDocument/2006/relationships/customXml" Target="../../customXml/item5.xml"/><Relationship Id="rId9" Type="http://schemas.openxmlformats.org/officeDocument/2006/relationships/customXml" Target="../../customXml/item15.xml"/><Relationship Id="rId14" Type="http://schemas.openxmlformats.org/officeDocument/2006/relationships/customXml" Target="../../customXml/item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6DE28E8-0502-3FB6-9B26-631CB47EA422}"/>
              </a:ext>
            </a:extLst>
          </p:cNvPr>
          <p:cNvSpPr/>
          <p:nvPr/>
        </p:nvSpPr>
        <p:spPr>
          <a:xfrm>
            <a:off x="4335666" y="3345654"/>
            <a:ext cx="2012380" cy="1252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Publisher Device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73480C-DF49-DD8F-F0B4-CD6D8F97A2F7}"/>
              </a:ext>
            </a:extLst>
          </p:cNvPr>
          <p:cNvSpPr/>
          <p:nvPr/>
        </p:nvSpPr>
        <p:spPr>
          <a:xfrm>
            <a:off x="1073905" y="161761"/>
            <a:ext cx="1760861" cy="105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User</a:t>
            </a:r>
          </a:p>
          <a:p>
            <a:r>
              <a:rPr lang="en-GB" dirty="0"/>
              <a:t>Device</a:t>
            </a:r>
          </a:p>
        </p:txBody>
      </p:sp>
      <p:pic>
        <p:nvPicPr>
          <p:cNvPr id="4" name="Picture 2" descr="C:\Users\t-dantay\Documents\Placeholders\user.png">
            <a:extLst>
              <a:ext uri="{FF2B5EF4-FFF2-40B4-BE49-F238E27FC236}">
                <a16:creationId xmlns:a16="http://schemas.microsoft.com/office/drawing/2014/main" id="{16D8D824-148C-FFB2-77E1-133A7A4A686A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20" y="123018"/>
            <a:ext cx="351957" cy="3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DCD471A-DE6C-7E92-1984-CE71C06DC56B}"/>
              </a:ext>
            </a:extLst>
          </p:cNvPr>
          <p:cNvGrpSpPr/>
          <p:nvPr/>
        </p:nvGrpSpPr>
        <p:grpSpPr>
          <a:xfrm>
            <a:off x="1850419" y="290763"/>
            <a:ext cx="904935" cy="693975"/>
            <a:chOff x="1564773" y="1881998"/>
            <a:chExt cx="1207812" cy="8639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350DE6-1285-421F-F04F-627AFD8F76B3}"/>
                </a:ext>
              </a:extLst>
            </p:cNvPr>
            <p:cNvSpPr/>
            <p:nvPr/>
          </p:nvSpPr>
          <p:spPr>
            <a:xfrm>
              <a:off x="1564773" y="1881998"/>
              <a:ext cx="1207812" cy="86392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Game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EBA5F1-BE44-247D-E390-26C6A606CE9B}"/>
                </a:ext>
              </a:extLst>
            </p:cNvPr>
            <p:cNvPicPr preferRelativeResize="0">
              <a:picLocks/>
            </p:cNvPicPr>
            <p:nvPr>
              <p:custDataLst>
                <p:custData r:id="rId16"/>
              </p:custDataLst>
            </p:nvPr>
          </p:nvPicPr>
          <p:blipFill rotWithShape="1">
            <a:blip r:embed="rId1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543" r="8176" b="25854"/>
            <a:stretch/>
          </p:blipFill>
          <p:spPr>
            <a:xfrm>
              <a:off x="1949603" y="2366817"/>
              <a:ext cx="438149" cy="290512"/>
            </a:xfrm>
            <a:prstGeom prst="rect">
              <a:avLst/>
            </a:prstGeom>
          </p:spPr>
        </p:pic>
      </p:grp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0DFCFC31-6816-AFB4-DB7B-021B097FADA3}"/>
              </a:ext>
            </a:extLst>
          </p:cNvPr>
          <p:cNvSpPr/>
          <p:nvPr/>
        </p:nvSpPr>
        <p:spPr>
          <a:xfrm rot="20829003">
            <a:off x="4058085" y="1450779"/>
            <a:ext cx="2464026" cy="24079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2" descr="C:\Users\t-dantay\Documents\Placeholders\user.png">
            <a:extLst>
              <a:ext uri="{FF2B5EF4-FFF2-40B4-BE49-F238E27FC236}">
                <a16:creationId xmlns:a16="http://schemas.microsoft.com/office/drawing/2014/main" id="{87AE0A5F-72B6-CD22-764C-FFCB142F2DB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1" y="559765"/>
            <a:ext cx="351957" cy="3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8ADC67-049D-B654-9F97-DA7B4622D0AD}"/>
              </a:ext>
            </a:extLst>
          </p:cNvPr>
          <p:cNvSpPr/>
          <p:nvPr/>
        </p:nvSpPr>
        <p:spPr>
          <a:xfrm>
            <a:off x="6584606" y="922730"/>
            <a:ext cx="1583447" cy="595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User</a:t>
            </a:r>
          </a:p>
          <a:p>
            <a:r>
              <a:rPr lang="en-GB" dirty="0"/>
              <a:t>Device</a:t>
            </a:r>
          </a:p>
        </p:txBody>
      </p:sp>
      <p:pic>
        <p:nvPicPr>
          <p:cNvPr id="16" name="Picture 2" descr="C:\Users\t-dantay\Documents\Placeholders\user.png">
            <a:extLst>
              <a:ext uri="{FF2B5EF4-FFF2-40B4-BE49-F238E27FC236}">
                <a16:creationId xmlns:a16="http://schemas.microsoft.com/office/drawing/2014/main" id="{673DCC18-AB0A-6525-0CD6-17B93A5A6F94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02" y="1972251"/>
            <a:ext cx="362170" cy="39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6F4DA28-0024-629F-134D-1F641B37BD49}"/>
              </a:ext>
            </a:extLst>
          </p:cNvPr>
          <p:cNvSpPr/>
          <p:nvPr/>
        </p:nvSpPr>
        <p:spPr>
          <a:xfrm>
            <a:off x="7442704" y="1091715"/>
            <a:ext cx="225849" cy="26830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C16EED-78EC-C797-9309-1E12E3F9F438}"/>
              </a:ext>
            </a:extLst>
          </p:cNvPr>
          <p:cNvSpPr/>
          <p:nvPr/>
        </p:nvSpPr>
        <p:spPr>
          <a:xfrm>
            <a:off x="7856266" y="1091715"/>
            <a:ext cx="225849" cy="268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" name="Picture 2" descr="C:\Users\t-dantay\Documents\Placeholders\user.png">
            <a:extLst>
              <a:ext uri="{FF2B5EF4-FFF2-40B4-BE49-F238E27FC236}">
                <a16:creationId xmlns:a16="http://schemas.microsoft.com/office/drawing/2014/main" id="{1E059803-EA5C-9DE1-FFD4-51BD5DD9970C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079" y="944717"/>
            <a:ext cx="362170" cy="39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Placeholders\user.png">
            <a:extLst>
              <a:ext uri="{FF2B5EF4-FFF2-40B4-BE49-F238E27FC236}">
                <a16:creationId xmlns:a16="http://schemas.microsoft.com/office/drawing/2014/main" id="{0537863C-F9B1-2D74-5AA1-14CE11FC7FE5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974" y="2279186"/>
            <a:ext cx="362170" cy="39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5B102B1-5CC8-CD3D-8EC6-079BFDD5FB08}"/>
              </a:ext>
            </a:extLst>
          </p:cNvPr>
          <p:cNvSpPr/>
          <p:nvPr/>
        </p:nvSpPr>
        <p:spPr>
          <a:xfrm>
            <a:off x="1246670" y="1669632"/>
            <a:ext cx="2548573" cy="1085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User</a:t>
            </a:r>
          </a:p>
          <a:p>
            <a:r>
              <a:rPr lang="en-GB" dirty="0"/>
              <a:t>Device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F5D7AA-6FDF-A9B9-B610-5A153A30D0E4}"/>
              </a:ext>
            </a:extLst>
          </p:cNvPr>
          <p:cNvGrpSpPr/>
          <p:nvPr/>
        </p:nvGrpSpPr>
        <p:grpSpPr>
          <a:xfrm>
            <a:off x="2033736" y="1860606"/>
            <a:ext cx="729350" cy="736709"/>
            <a:chOff x="2042809" y="1955260"/>
            <a:chExt cx="1021404" cy="8912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1F026F-D2B1-BBEB-944B-F3F14228002F}"/>
                </a:ext>
              </a:extLst>
            </p:cNvPr>
            <p:cNvSpPr/>
            <p:nvPr/>
          </p:nvSpPr>
          <p:spPr>
            <a:xfrm>
              <a:off x="2042809" y="1955260"/>
              <a:ext cx="1021404" cy="89126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dirty="0"/>
                <a:t>Game</a:t>
              </a:r>
              <a:r>
                <a:rPr lang="en-GB" dirty="0"/>
                <a:t> </a:t>
              </a:r>
              <a:r>
                <a:rPr lang="en-GB" sz="1400" dirty="0"/>
                <a:t>Client</a:t>
              </a:r>
              <a:endParaRPr lang="en-GB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0E2CA00-ECBB-4E85-0916-0017FE8555D3}"/>
                </a:ext>
              </a:extLst>
            </p:cNvPr>
            <p:cNvPicPr preferRelativeResize="0">
              <a:picLocks/>
            </p:cNvPicPr>
            <p:nvPr>
              <p:custDataLst>
                <p:custData r:id="rId15"/>
              </p:custDataLst>
            </p:nvPr>
          </p:nvPicPr>
          <p:blipFill rotWithShape="1">
            <a:blip r:embed="rId1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543" r="8176" b="25854"/>
            <a:stretch/>
          </p:blipFill>
          <p:spPr>
            <a:xfrm>
              <a:off x="2334436" y="2556012"/>
              <a:ext cx="438150" cy="290512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02D807D-4FF7-FAB4-A5F1-64285875CD29}"/>
              </a:ext>
            </a:extLst>
          </p:cNvPr>
          <p:cNvSpPr/>
          <p:nvPr/>
        </p:nvSpPr>
        <p:spPr>
          <a:xfrm>
            <a:off x="2925170" y="1814579"/>
            <a:ext cx="729350" cy="736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Game</a:t>
            </a:r>
          </a:p>
          <a:p>
            <a:pPr algn="ctr"/>
            <a:r>
              <a:rPr lang="en-GB" sz="1400" dirty="0"/>
              <a:t>Components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DBBEC3-3EF7-F107-F297-CBE7B2586240}"/>
              </a:ext>
            </a:extLst>
          </p:cNvPr>
          <p:cNvSpPr/>
          <p:nvPr/>
        </p:nvSpPr>
        <p:spPr>
          <a:xfrm>
            <a:off x="6584607" y="2213939"/>
            <a:ext cx="1583446" cy="595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User</a:t>
            </a:r>
          </a:p>
          <a:p>
            <a:r>
              <a:rPr lang="en-GB" dirty="0"/>
              <a:t>Device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87235A-DB4D-479F-40CA-98A56FF5B2B8}"/>
              </a:ext>
            </a:extLst>
          </p:cNvPr>
          <p:cNvSpPr/>
          <p:nvPr/>
        </p:nvSpPr>
        <p:spPr>
          <a:xfrm>
            <a:off x="7442704" y="2382924"/>
            <a:ext cx="225849" cy="26830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57A6D-1727-DB71-B1A7-2B1F301F2293}"/>
              </a:ext>
            </a:extLst>
          </p:cNvPr>
          <p:cNvSpPr/>
          <p:nvPr/>
        </p:nvSpPr>
        <p:spPr>
          <a:xfrm>
            <a:off x="7856266" y="2382924"/>
            <a:ext cx="225849" cy="268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9C446036-C4E0-C0AF-5DE6-76D44AC7D455}"/>
              </a:ext>
            </a:extLst>
          </p:cNvPr>
          <p:cNvSpPr/>
          <p:nvPr/>
        </p:nvSpPr>
        <p:spPr>
          <a:xfrm rot="405789">
            <a:off x="4226953" y="2286852"/>
            <a:ext cx="2305541" cy="24079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96907E8F-91A9-17A7-E0DB-4169BA61AB3F}"/>
              </a:ext>
            </a:extLst>
          </p:cNvPr>
          <p:cNvSpPr/>
          <p:nvPr/>
        </p:nvSpPr>
        <p:spPr>
          <a:xfrm rot="5400000">
            <a:off x="7371457" y="1801535"/>
            <a:ext cx="595018" cy="20801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1E3DB0-A9D4-C0BE-C98F-A3AD9CCDF39F}"/>
              </a:ext>
            </a:extLst>
          </p:cNvPr>
          <p:cNvSpPr/>
          <p:nvPr/>
        </p:nvSpPr>
        <p:spPr>
          <a:xfrm>
            <a:off x="7681223" y="3297611"/>
            <a:ext cx="1207496" cy="595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User</a:t>
            </a:r>
          </a:p>
          <a:p>
            <a:r>
              <a:rPr lang="en-GB" dirty="0"/>
              <a:t>Device</a:t>
            </a:r>
          </a:p>
        </p:txBody>
      </p:sp>
      <p:pic>
        <p:nvPicPr>
          <p:cNvPr id="35" name="Picture 2" descr="C:\Users\t-dantay\Documents\Placeholders\user.png">
            <a:extLst>
              <a:ext uri="{FF2B5EF4-FFF2-40B4-BE49-F238E27FC236}">
                <a16:creationId xmlns:a16="http://schemas.microsoft.com/office/drawing/2014/main" id="{CE97AEEA-3C5A-A221-E87F-4DD6835E1E23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02" y="3859340"/>
            <a:ext cx="362436" cy="3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042F213-F694-F967-2DB0-2E971BF05F9A}"/>
              </a:ext>
            </a:extLst>
          </p:cNvPr>
          <p:cNvSpPr/>
          <p:nvPr/>
        </p:nvSpPr>
        <p:spPr>
          <a:xfrm>
            <a:off x="8539320" y="3466597"/>
            <a:ext cx="255315" cy="2685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8" name="Picture 2" descr="C:\Users\t-dantay\Documents\Placeholders\user.png">
            <a:extLst>
              <a:ext uri="{FF2B5EF4-FFF2-40B4-BE49-F238E27FC236}">
                <a16:creationId xmlns:a16="http://schemas.microsoft.com/office/drawing/2014/main" id="{C6812723-1D93-241C-0CF0-1E7492ECAAFC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999" y="3458454"/>
            <a:ext cx="362436" cy="3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t-dantay\Documents\Placeholders\user.png">
            <a:extLst>
              <a:ext uri="{FF2B5EF4-FFF2-40B4-BE49-F238E27FC236}">
                <a16:creationId xmlns:a16="http://schemas.microsoft.com/office/drawing/2014/main" id="{F9C312CF-FC80-D718-0504-ABF0A60A1D98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488" y="4125544"/>
            <a:ext cx="362436" cy="3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0A9E0E9-4DA3-0CFC-C23B-39363B37B27E}"/>
              </a:ext>
            </a:extLst>
          </p:cNvPr>
          <p:cNvSpPr/>
          <p:nvPr/>
        </p:nvSpPr>
        <p:spPr>
          <a:xfrm>
            <a:off x="1418021" y="3546840"/>
            <a:ext cx="1772090" cy="1086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User</a:t>
            </a:r>
          </a:p>
          <a:p>
            <a:r>
              <a:rPr lang="en-GB" dirty="0"/>
              <a:t>Device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119498-E14C-3110-04C4-B535236A1E09}"/>
              </a:ext>
            </a:extLst>
          </p:cNvPr>
          <p:cNvGrpSpPr/>
          <p:nvPr/>
        </p:nvGrpSpPr>
        <p:grpSpPr>
          <a:xfrm>
            <a:off x="2205086" y="3737814"/>
            <a:ext cx="824508" cy="737251"/>
            <a:chOff x="2042809" y="1955260"/>
            <a:chExt cx="1021404" cy="8912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8927E5-05BD-748C-AD2A-701880D2AF23}"/>
                </a:ext>
              </a:extLst>
            </p:cNvPr>
            <p:cNvSpPr/>
            <p:nvPr/>
          </p:nvSpPr>
          <p:spPr>
            <a:xfrm>
              <a:off x="2042809" y="1955260"/>
              <a:ext cx="1021404" cy="89126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dirty="0"/>
                <a:t>Game Client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91ADD5A-4D3B-39B7-32BE-4BDC1BC4C17C}"/>
                </a:ext>
              </a:extLst>
            </p:cNvPr>
            <p:cNvPicPr preferRelativeResize="0">
              <a:picLocks/>
            </p:cNvPicPr>
            <p:nvPr>
              <p:custDataLst>
                <p:custData r:id="rId14"/>
              </p:custDataLst>
            </p:nvPr>
          </p:nvPicPr>
          <p:blipFill rotWithShape="1">
            <a:blip r:embed="rId1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543" r="8176" b="25854"/>
            <a:stretch/>
          </p:blipFill>
          <p:spPr>
            <a:xfrm>
              <a:off x="2334436" y="2556012"/>
              <a:ext cx="438150" cy="290512"/>
            </a:xfrm>
            <a:prstGeom prst="rect">
              <a:avLst/>
            </a:prstGeom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8768303-4476-7AC9-BFDB-C83A0348473D}"/>
              </a:ext>
            </a:extLst>
          </p:cNvPr>
          <p:cNvSpPr/>
          <p:nvPr/>
        </p:nvSpPr>
        <p:spPr>
          <a:xfrm>
            <a:off x="5071437" y="3810248"/>
            <a:ext cx="824508" cy="737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Game</a:t>
            </a:r>
          </a:p>
          <a:p>
            <a:pPr algn="ctr"/>
            <a:r>
              <a:rPr lang="en-GB" sz="1200" dirty="0"/>
              <a:t>Components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77E50A-A2D9-AA52-9665-60141DFB2110}"/>
              </a:ext>
            </a:extLst>
          </p:cNvPr>
          <p:cNvSpPr/>
          <p:nvPr/>
        </p:nvSpPr>
        <p:spPr>
          <a:xfrm>
            <a:off x="7587502" y="4013116"/>
            <a:ext cx="1207496" cy="595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User</a:t>
            </a:r>
          </a:p>
          <a:p>
            <a:r>
              <a:rPr lang="en-GB" dirty="0"/>
              <a:t>Device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95717B-3135-AA51-3187-1B2E061493A9}"/>
              </a:ext>
            </a:extLst>
          </p:cNvPr>
          <p:cNvSpPr/>
          <p:nvPr/>
        </p:nvSpPr>
        <p:spPr>
          <a:xfrm>
            <a:off x="8445599" y="4182102"/>
            <a:ext cx="255315" cy="2685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B814599E-A965-A136-C041-2571B2692868}"/>
              </a:ext>
            </a:extLst>
          </p:cNvPr>
          <p:cNvSpPr/>
          <p:nvPr/>
        </p:nvSpPr>
        <p:spPr>
          <a:xfrm>
            <a:off x="3364407" y="3960735"/>
            <a:ext cx="904504" cy="25851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43DF5731-8D59-C448-D30B-4D89A35B6C87}"/>
              </a:ext>
            </a:extLst>
          </p:cNvPr>
          <p:cNvSpPr/>
          <p:nvPr/>
        </p:nvSpPr>
        <p:spPr>
          <a:xfrm>
            <a:off x="6414800" y="3484166"/>
            <a:ext cx="1150159" cy="25851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20A3B0E6-8B98-EC4C-9C9C-3B611DACB7A1}"/>
              </a:ext>
            </a:extLst>
          </p:cNvPr>
          <p:cNvSpPr/>
          <p:nvPr/>
        </p:nvSpPr>
        <p:spPr>
          <a:xfrm>
            <a:off x="6507893" y="4152956"/>
            <a:ext cx="904504" cy="25851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2" descr="C:\Users\t-dantay\Documents\Placeholders\user.png">
            <a:extLst>
              <a:ext uri="{FF2B5EF4-FFF2-40B4-BE49-F238E27FC236}">
                <a16:creationId xmlns:a16="http://schemas.microsoft.com/office/drawing/2014/main" id="{8104CCF3-29F3-F314-620F-ED684D1FA8C8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02" y="944717"/>
            <a:ext cx="351957" cy="3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B5FC7E-8EC3-AFCD-6023-FE91B751A47E}"/>
              </a:ext>
            </a:extLst>
          </p:cNvPr>
          <p:cNvCxnSpPr>
            <a:stCxn id="4" idx="3"/>
          </p:cNvCxnSpPr>
          <p:nvPr/>
        </p:nvCxnSpPr>
        <p:spPr>
          <a:xfrm>
            <a:off x="799577" y="315494"/>
            <a:ext cx="343423" cy="106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27FD66-575B-6A46-C0E6-8AE71EABE355}"/>
              </a:ext>
            </a:extLst>
          </p:cNvPr>
          <p:cNvCxnSpPr>
            <a:endCxn id="6" idx="1"/>
          </p:cNvCxnSpPr>
          <p:nvPr/>
        </p:nvCxnSpPr>
        <p:spPr>
          <a:xfrm>
            <a:off x="799577" y="689208"/>
            <a:ext cx="2743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42E18F-3CB2-9F08-7278-C9691FC357C7}"/>
              </a:ext>
            </a:extLst>
          </p:cNvPr>
          <p:cNvCxnSpPr>
            <a:stCxn id="2" idx="3"/>
          </p:cNvCxnSpPr>
          <p:nvPr/>
        </p:nvCxnSpPr>
        <p:spPr>
          <a:xfrm flipV="1">
            <a:off x="916459" y="984738"/>
            <a:ext cx="157446" cy="152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DB132B-5F0D-3ED0-52FB-E8A51D67B51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95182" y="2182546"/>
            <a:ext cx="251488" cy="29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A19128-6A96-1E19-B833-FBA79ADFE64F}"/>
              </a:ext>
            </a:extLst>
          </p:cNvPr>
          <p:cNvCxnSpPr>
            <a:stCxn id="21" idx="1"/>
            <a:endCxn id="15" idx="3"/>
          </p:cNvCxnSpPr>
          <p:nvPr/>
        </p:nvCxnSpPr>
        <p:spPr>
          <a:xfrm flipH="1">
            <a:off x="8168053" y="1142779"/>
            <a:ext cx="219026" cy="77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EA8072-4C0A-A580-110B-04484A525FFD}"/>
              </a:ext>
            </a:extLst>
          </p:cNvPr>
          <p:cNvCxnSpPr>
            <a:endCxn id="28" idx="3"/>
          </p:cNvCxnSpPr>
          <p:nvPr/>
        </p:nvCxnSpPr>
        <p:spPr>
          <a:xfrm flipH="1">
            <a:off x="8168053" y="2477247"/>
            <a:ext cx="187713" cy="34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177E23-3A8B-DD69-A1AD-6AE1F4A82294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 flipV="1">
            <a:off x="8888719" y="3595338"/>
            <a:ext cx="203280" cy="61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C10F11-72D2-C5A3-7DC7-375A0EF082D0}"/>
              </a:ext>
            </a:extLst>
          </p:cNvPr>
          <p:cNvCxnSpPr>
            <a:cxnSpLocks/>
            <a:endCxn id="45" idx="3"/>
          </p:cNvCxnSpPr>
          <p:nvPr/>
        </p:nvCxnSpPr>
        <p:spPr>
          <a:xfrm flipH="1" flipV="1">
            <a:off x="8794998" y="4310843"/>
            <a:ext cx="208406" cy="58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047FBF-D479-44EB-406B-AAC261D5D9DF}"/>
              </a:ext>
            </a:extLst>
          </p:cNvPr>
          <p:cNvCxnSpPr>
            <a:endCxn id="40" idx="1"/>
          </p:cNvCxnSpPr>
          <p:nvPr/>
        </p:nvCxnSpPr>
        <p:spPr>
          <a:xfrm>
            <a:off x="995182" y="4057547"/>
            <a:ext cx="422839" cy="32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F99E05D-5EBC-E414-579E-47B5FE1E78C9}"/>
              </a:ext>
            </a:extLst>
          </p:cNvPr>
          <p:cNvSpPr/>
          <p:nvPr/>
        </p:nvSpPr>
        <p:spPr>
          <a:xfrm>
            <a:off x="4402420" y="5001213"/>
            <a:ext cx="2012380" cy="1252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Publisher Device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5DD049-4D37-6B60-7B28-EF452DB1C29F}"/>
              </a:ext>
            </a:extLst>
          </p:cNvPr>
          <p:cNvSpPr/>
          <p:nvPr/>
        </p:nvSpPr>
        <p:spPr>
          <a:xfrm>
            <a:off x="7747977" y="4953170"/>
            <a:ext cx="1207496" cy="595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User</a:t>
            </a:r>
          </a:p>
          <a:p>
            <a:r>
              <a:rPr lang="en-GB" dirty="0"/>
              <a:t>Device</a:t>
            </a:r>
          </a:p>
        </p:txBody>
      </p:sp>
      <p:pic>
        <p:nvPicPr>
          <p:cNvPr id="67" name="Picture 2" descr="C:\Users\t-dantay\Documents\Placeholders\user.png">
            <a:extLst>
              <a:ext uri="{FF2B5EF4-FFF2-40B4-BE49-F238E27FC236}">
                <a16:creationId xmlns:a16="http://schemas.microsoft.com/office/drawing/2014/main" id="{6CB943BF-A584-A3EE-3613-D3888B73F580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56" y="5514899"/>
            <a:ext cx="362436" cy="3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E9AA368-B904-5996-90E1-CE3DF7C16DD4}"/>
              </a:ext>
            </a:extLst>
          </p:cNvPr>
          <p:cNvSpPr/>
          <p:nvPr/>
        </p:nvSpPr>
        <p:spPr>
          <a:xfrm>
            <a:off x="8606074" y="5122156"/>
            <a:ext cx="255315" cy="2685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9" name="Picture 2" descr="C:\Users\t-dantay\Documents\Placeholders\user.png">
            <a:extLst>
              <a:ext uri="{FF2B5EF4-FFF2-40B4-BE49-F238E27FC236}">
                <a16:creationId xmlns:a16="http://schemas.microsoft.com/office/drawing/2014/main" id="{1C8F8B5B-DB1D-CD09-0198-8F2BAC1F7BA3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753" y="5114013"/>
            <a:ext cx="362436" cy="3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t-dantay\Documents\Placeholders\user.png">
            <a:extLst>
              <a:ext uri="{FF2B5EF4-FFF2-40B4-BE49-F238E27FC236}">
                <a16:creationId xmlns:a16="http://schemas.microsoft.com/office/drawing/2014/main" id="{500A32BD-321F-6288-7A3C-CF6ED8A3E197}"/>
              </a:ext>
            </a:extLst>
          </p:cNvPr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242" y="5781103"/>
            <a:ext cx="362436" cy="3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63FF8249-6970-EB36-8C16-5791512B8EE4}"/>
              </a:ext>
            </a:extLst>
          </p:cNvPr>
          <p:cNvSpPr/>
          <p:nvPr/>
        </p:nvSpPr>
        <p:spPr>
          <a:xfrm>
            <a:off x="1484775" y="5202399"/>
            <a:ext cx="1772090" cy="1086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User</a:t>
            </a:r>
          </a:p>
          <a:p>
            <a:r>
              <a:rPr lang="en-GB" dirty="0"/>
              <a:t>Device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F1CF4AD-3EE1-AC15-C37C-AE5E2DD7DD32}"/>
              </a:ext>
            </a:extLst>
          </p:cNvPr>
          <p:cNvGrpSpPr/>
          <p:nvPr/>
        </p:nvGrpSpPr>
        <p:grpSpPr>
          <a:xfrm>
            <a:off x="2271840" y="5393373"/>
            <a:ext cx="824508" cy="737251"/>
            <a:chOff x="2042809" y="1955260"/>
            <a:chExt cx="1021404" cy="89126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9782F70-A08F-CE69-DE32-908367357C03}"/>
                </a:ext>
              </a:extLst>
            </p:cNvPr>
            <p:cNvSpPr/>
            <p:nvPr/>
          </p:nvSpPr>
          <p:spPr>
            <a:xfrm>
              <a:off x="2042809" y="1955260"/>
              <a:ext cx="1021404" cy="89126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400" dirty="0"/>
                <a:t>Game Client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877FC59-B8B5-6198-35EB-2A03752C75DE}"/>
                </a:ext>
              </a:extLst>
            </p:cNvPr>
            <p:cNvPicPr preferRelativeResize="0">
              <a:picLocks/>
            </p:cNvPicPr>
            <p:nvPr>
              <p:custDataLst>
                <p:custData r:id="rId13"/>
              </p:custDataLst>
            </p:nvPr>
          </p:nvPicPr>
          <p:blipFill rotWithShape="1">
            <a:blip r:embed="rId1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543" r="8176" b="25854"/>
            <a:stretch/>
          </p:blipFill>
          <p:spPr>
            <a:xfrm>
              <a:off x="2334436" y="2556012"/>
              <a:ext cx="438150" cy="290512"/>
            </a:xfrm>
            <a:prstGeom prst="rect">
              <a:avLst/>
            </a:prstGeom>
          </p:spPr>
        </p:pic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CD67BE4B-AA19-7D4F-41FF-DD36BE271A7F}"/>
              </a:ext>
            </a:extLst>
          </p:cNvPr>
          <p:cNvSpPr/>
          <p:nvPr/>
        </p:nvSpPr>
        <p:spPr>
          <a:xfrm>
            <a:off x="5043306" y="5429590"/>
            <a:ext cx="824508" cy="7372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Game</a:t>
            </a:r>
          </a:p>
          <a:p>
            <a:pPr algn="ctr"/>
            <a:r>
              <a:rPr lang="en-GB" sz="1200" dirty="0"/>
              <a:t>Components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A1796E4-9F74-447C-8E0E-F96BA7213652}"/>
              </a:ext>
            </a:extLst>
          </p:cNvPr>
          <p:cNvSpPr/>
          <p:nvPr/>
        </p:nvSpPr>
        <p:spPr>
          <a:xfrm>
            <a:off x="7654256" y="5668675"/>
            <a:ext cx="1207496" cy="595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User</a:t>
            </a:r>
          </a:p>
          <a:p>
            <a:r>
              <a:rPr lang="en-GB" dirty="0"/>
              <a:t>Device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85A034D-A52E-EED8-3EE9-6601559958F0}"/>
              </a:ext>
            </a:extLst>
          </p:cNvPr>
          <p:cNvSpPr/>
          <p:nvPr/>
        </p:nvSpPr>
        <p:spPr>
          <a:xfrm>
            <a:off x="8512353" y="5837661"/>
            <a:ext cx="255315" cy="2685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Arrow: Left-Right 77">
            <a:extLst>
              <a:ext uri="{FF2B5EF4-FFF2-40B4-BE49-F238E27FC236}">
                <a16:creationId xmlns:a16="http://schemas.microsoft.com/office/drawing/2014/main" id="{0EAF3FF1-27A0-92ED-B150-DB48577B3912}"/>
              </a:ext>
            </a:extLst>
          </p:cNvPr>
          <p:cNvSpPr/>
          <p:nvPr/>
        </p:nvSpPr>
        <p:spPr>
          <a:xfrm>
            <a:off x="3431161" y="5616294"/>
            <a:ext cx="904504" cy="258511"/>
          </a:xfrm>
          <a:prstGeom prst="left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Arrow: Left-Right 78">
            <a:extLst>
              <a:ext uri="{FF2B5EF4-FFF2-40B4-BE49-F238E27FC236}">
                <a16:creationId xmlns:a16="http://schemas.microsoft.com/office/drawing/2014/main" id="{F2FEF997-6996-93DC-B439-AFD57D9D307D}"/>
              </a:ext>
            </a:extLst>
          </p:cNvPr>
          <p:cNvSpPr/>
          <p:nvPr/>
        </p:nvSpPr>
        <p:spPr>
          <a:xfrm>
            <a:off x="6481554" y="5139725"/>
            <a:ext cx="1150159" cy="258511"/>
          </a:xfrm>
          <a:prstGeom prst="left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Arrow: Left-Right 79">
            <a:extLst>
              <a:ext uri="{FF2B5EF4-FFF2-40B4-BE49-F238E27FC236}">
                <a16:creationId xmlns:a16="http://schemas.microsoft.com/office/drawing/2014/main" id="{6B5CBE02-825D-CDF4-467A-00FC23046877}"/>
              </a:ext>
            </a:extLst>
          </p:cNvPr>
          <p:cNvSpPr/>
          <p:nvPr/>
        </p:nvSpPr>
        <p:spPr>
          <a:xfrm>
            <a:off x="6574647" y="5808515"/>
            <a:ext cx="904504" cy="258511"/>
          </a:xfrm>
          <a:prstGeom prst="left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72024F8-615D-10AE-1F2F-24F01C150D13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flipH="1" flipV="1">
            <a:off x="8955473" y="5250897"/>
            <a:ext cx="203280" cy="61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4435ED-7746-C8C1-3564-67049489B367}"/>
              </a:ext>
            </a:extLst>
          </p:cNvPr>
          <p:cNvCxnSpPr>
            <a:cxnSpLocks/>
            <a:endCxn id="76" idx="3"/>
          </p:cNvCxnSpPr>
          <p:nvPr/>
        </p:nvCxnSpPr>
        <p:spPr>
          <a:xfrm flipH="1" flipV="1">
            <a:off x="8861752" y="5966402"/>
            <a:ext cx="208406" cy="58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2FC9F54-A221-D7D6-B8E3-C4A524DD9F04}"/>
              </a:ext>
            </a:extLst>
          </p:cNvPr>
          <p:cNvCxnSpPr>
            <a:endCxn id="71" idx="1"/>
          </p:cNvCxnSpPr>
          <p:nvPr/>
        </p:nvCxnSpPr>
        <p:spPr>
          <a:xfrm>
            <a:off x="1061936" y="5713106"/>
            <a:ext cx="422839" cy="32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807D7281-3EC8-8746-C061-D34CF88867A2}"/>
              </a:ext>
            </a:extLst>
          </p:cNvPr>
          <p:cNvSpPr/>
          <p:nvPr/>
        </p:nvSpPr>
        <p:spPr>
          <a:xfrm>
            <a:off x="4958862" y="5202399"/>
            <a:ext cx="1003837" cy="928225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Multiplication Sign 84">
            <a:extLst>
              <a:ext uri="{FF2B5EF4-FFF2-40B4-BE49-F238E27FC236}">
                <a16:creationId xmlns:a16="http://schemas.microsoft.com/office/drawing/2014/main" id="{3E0C5A84-9997-9E00-EAA3-24DABD1BDF7C}"/>
              </a:ext>
            </a:extLst>
          </p:cNvPr>
          <p:cNvSpPr/>
          <p:nvPr/>
        </p:nvSpPr>
        <p:spPr>
          <a:xfrm>
            <a:off x="3629725" y="5510427"/>
            <a:ext cx="485237" cy="556599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Multiplication Sign 85">
            <a:extLst>
              <a:ext uri="{FF2B5EF4-FFF2-40B4-BE49-F238E27FC236}">
                <a16:creationId xmlns:a16="http://schemas.microsoft.com/office/drawing/2014/main" id="{A8CA24E7-6DE6-EE31-1300-7755A136BFF5}"/>
              </a:ext>
            </a:extLst>
          </p:cNvPr>
          <p:cNvSpPr/>
          <p:nvPr/>
        </p:nvSpPr>
        <p:spPr>
          <a:xfrm>
            <a:off x="6800657" y="4958385"/>
            <a:ext cx="485237" cy="556599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Multiplication Sign 86">
            <a:extLst>
              <a:ext uri="{FF2B5EF4-FFF2-40B4-BE49-F238E27FC236}">
                <a16:creationId xmlns:a16="http://schemas.microsoft.com/office/drawing/2014/main" id="{2F1744B4-DDFE-0793-10ED-60070AD7497F}"/>
              </a:ext>
            </a:extLst>
          </p:cNvPr>
          <p:cNvSpPr/>
          <p:nvPr/>
        </p:nvSpPr>
        <p:spPr>
          <a:xfrm>
            <a:off x="6820796" y="5651092"/>
            <a:ext cx="485237" cy="556599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Multiplication Sign 87">
            <a:extLst>
              <a:ext uri="{FF2B5EF4-FFF2-40B4-BE49-F238E27FC236}">
                <a16:creationId xmlns:a16="http://schemas.microsoft.com/office/drawing/2014/main" id="{49A06F68-037B-CE0E-8A57-96BCCE26E061}"/>
              </a:ext>
            </a:extLst>
          </p:cNvPr>
          <p:cNvSpPr/>
          <p:nvPr/>
        </p:nvSpPr>
        <p:spPr>
          <a:xfrm>
            <a:off x="1227248" y="5590431"/>
            <a:ext cx="153018" cy="24723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Multiplication Sign 88">
            <a:extLst>
              <a:ext uri="{FF2B5EF4-FFF2-40B4-BE49-F238E27FC236}">
                <a16:creationId xmlns:a16="http://schemas.microsoft.com/office/drawing/2014/main" id="{4198E346-D7EF-3857-DD8C-1F634EB89192}"/>
              </a:ext>
            </a:extLst>
          </p:cNvPr>
          <p:cNvSpPr/>
          <p:nvPr/>
        </p:nvSpPr>
        <p:spPr>
          <a:xfrm>
            <a:off x="8982472" y="5157943"/>
            <a:ext cx="153018" cy="24723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Multiplication Sign 89">
            <a:extLst>
              <a:ext uri="{FF2B5EF4-FFF2-40B4-BE49-F238E27FC236}">
                <a16:creationId xmlns:a16="http://schemas.microsoft.com/office/drawing/2014/main" id="{EB97A7DF-048B-F3D2-3437-6855CAB5A092}"/>
              </a:ext>
            </a:extLst>
          </p:cNvPr>
          <p:cNvSpPr/>
          <p:nvPr/>
        </p:nvSpPr>
        <p:spPr>
          <a:xfrm>
            <a:off x="8899201" y="5870295"/>
            <a:ext cx="153018" cy="24723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60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10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1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8AEFBD6B-A4FE-4CD5-B20E-BA298C6E2AE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3E69ECE-D6A5-4519-8BC6-6FDA9E96F0B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F8372D9-C814-4D04-AF21-71FEC6E2B9E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380676A-A196-48D2-9DF6-8360A9417CE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E2DB8B9-C2AF-47AC-A4E5-6708663AEE9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6601E4F-A493-4CF1-9E34-C7881FA460F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2BE194A-4370-408F-9072-A992750F8B8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C982F82-AF11-4818-A749-250BD3303F0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D19B222-3C69-407A-9475-B623B82CF6B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37391FC-7FB8-4394-A1A9-677B616B4C5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7418166-5696-449C-B0EC-1F1DCC94A3C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1926342-1F45-452D-BF1B-E0E500B3C47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491D73D-9386-4A5C-A98F-2378FE79D5C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7372C9B-CB96-4F0A-BCD4-2F9F86572DC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E347D80-3D3D-464E-A143-C9E64FF2200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68F4250-44EC-4C9C-B3CA-76A96DC95D6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1AECE7E-BF5A-42F7-9F98-FD6880E0AF5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5CC2577-73EF-47BA-9C99-AA3992035E1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6AF3C41-1C01-407B-A344-68E64496F2D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McGregor, Leon McGregor</dc:creator>
  <cp:lastModifiedBy>McGregor, Leon McGregor</cp:lastModifiedBy>
  <cp:revision>2</cp:revision>
  <dcterms:created xsi:type="dcterms:W3CDTF">2024-04-23T13:29:21Z</dcterms:created>
  <dcterms:modified xsi:type="dcterms:W3CDTF">2024-04-23T14:02:34Z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