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3200" y="1768680"/>
            <a:ext cx="54925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3200" y="1768680"/>
            <a:ext cx="54925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F644A79-47E4-427C-A198-60B92C6B4A3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Adding a moving tf frame 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3736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Adding Time travel with tf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3107160" y="3608280"/>
            <a:ext cx="3914640" cy="38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now = rospy.Time.now()</a:t>
            </a:r>
            <a:endParaRPr/>
          </a:p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   3</a:t>
            </a:r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             past = now - rospy.Duration(5.0)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4556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Adding controllability to time travel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960" y="173736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ROS Parameters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 rot="13200">
            <a:off x="80280" y="1481760"/>
            <a:ext cx="10079640" cy="566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