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TextShape 3"/>
          <p:cNvSpPr txBox="1"/>
          <p:nvPr/>
        </p:nvSpPr>
        <p:spPr>
          <a:xfrm>
            <a:off x="182880" y="91440"/>
            <a:ext cx="877824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Simultaneous Running of Both GPS and IMU</a:t>
            </a:r>
            <a:endParaRPr/>
          </a:p>
          <a:p>
            <a:r>
              <a:rPr lang="en-US">
                <a:latin typeface="Arial"/>
              </a:rPr>
              <a:t>As the GPS is operating @ 1 Hz there is a lesser number of messages generated</a:t>
            </a:r>
            <a:endParaRPr/>
          </a:p>
          <a:p>
            <a:r>
              <a:rPr lang="en-US">
                <a:latin typeface="Arial"/>
              </a:rPr>
              <a:t>The IMU is generating @ 40Hz</a:t>
            </a:r>
            <a:endParaRPr/>
          </a:p>
          <a:p>
            <a:r>
              <a:rPr lang="en-US">
                <a:latin typeface="Arial"/>
              </a:rPr>
              <a:t> 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" y="956880"/>
            <a:ext cx="100803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TextShape 3"/>
          <p:cNvSpPr txBox="1"/>
          <p:nvPr/>
        </p:nvSpPr>
        <p:spPr>
          <a:xfrm>
            <a:off x="0" y="0"/>
            <a:ext cx="10080720" cy="1432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Correcting Hard Iron and Soft Iron effects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Readings had to be taken in from middle of the data set. For the set of data points selected I observed that Magnetometer readings had a slight ellipse in the direction of @ x= -0.27 y=0.24 and the hard iron effect is seen for the ellipse not centered in the grid as displayed in Fig 1. In fig 2 the corrections have been modified the elliptical shape has been transformed to that of a circle centered @ x=0 and y=0 the elliptical abnormalities have reduced from +mag Y and –mag X values respectively    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45200"/>
            <a:ext cx="10080360" cy="58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