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CustomShape 3"/>
          <p:cNvSpPr/>
          <p:nvPr/>
        </p:nvSpPr>
        <p:spPr>
          <a:xfrm>
            <a:off x="182880" y="91440"/>
            <a:ext cx="8777880" cy="111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u="sng">
                <a:latin typeface="Arial"/>
              </a:rPr>
              <a:t>Simultaneous Running of Both GPS and IMU</a:t>
            </a:r>
            <a:endParaRPr/>
          </a:p>
          <a:p>
            <a:r>
              <a:rPr lang="en-US">
                <a:latin typeface="Arial"/>
              </a:rPr>
              <a:t>As the GPS is operating @ 1 Hz there is a lesser number of messages generated</a:t>
            </a:r>
            <a:endParaRPr/>
          </a:p>
          <a:p>
            <a:r>
              <a:rPr lang="en-US">
                <a:latin typeface="Arial"/>
              </a:rPr>
              <a:t>The IMU is generating @ 40Hz. The same is displayed for networking between the computers.</a:t>
            </a:r>
            <a:endParaRPr/>
          </a:p>
          <a:p>
            <a:r>
              <a:rPr lang="en-US">
                <a:latin typeface="Arial"/>
              </a:rPr>
              <a:t> 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90000"/>
            <a:ext cx="1008000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99720" y="114840"/>
            <a:ext cx="9775800" cy="776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latin typeface="Arial"/>
              </a:rPr>
              <a:t>Stationary Data for Accelerometer from IMU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Heavy noise within the three axises of the accelerometer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" y="1139760"/>
            <a:ext cx="9945360" cy="62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0960" y="23400"/>
            <a:ext cx="10049760" cy="1462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latin typeface="Arial"/>
              </a:rPr>
              <a:t>Stationary Data for Gyrometer from IMU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Imu was placed on a table I suspect this would be the real reason that IMU Gyro Y data is neglible. Multiple spikes indicative of noise present in signal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0" y="1645920"/>
            <a:ext cx="10080360" cy="58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-12960" y="23400"/>
            <a:ext cx="10093680" cy="1119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latin typeface="Arial"/>
              </a:rPr>
              <a:t>Stationary Data for Gyrometer from IMU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Magentometer has been plotted against x &amp; y where difference in X is found to be 0.0243 and difference in Y is 0.0496.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0" y="1828800"/>
            <a:ext cx="1008036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CustomShape 3"/>
          <p:cNvSpPr/>
          <p:nvPr/>
        </p:nvSpPr>
        <p:spPr>
          <a:xfrm>
            <a:off x="0" y="0"/>
            <a:ext cx="10080360" cy="143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latin typeface="Arial"/>
              </a:rPr>
              <a:t>Correcting Hard Iron and Soft Iron effects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Readings had to be taken in from middle of the data set. For the set of data points selected I observed that Magnetometer readings had a slight ellipse in the direction of @ x= -0.27 y=0.24 and the hard iron effect is seen for the ellipse not centered in the grid as displayed in Fig 1. In fig 2 the corrections have been modified the elliptical shape has been transformed to that of a circle centered @ x=0 and y=0 the elliptical abnormalities have reduced from +mag Y and –mag X values respectively    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1440" y="1737360"/>
            <a:ext cx="10149840" cy="57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" y="1145520"/>
            <a:ext cx="10080360" cy="635256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0" y="91440"/>
            <a:ext cx="5514840" cy="776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latin typeface="Arial"/>
              </a:rPr>
              <a:t>Superimposed image showcasing corrected Hard and Soft Iron effects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1440" y="137880"/>
            <a:ext cx="8364600" cy="433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latin typeface="Arial"/>
              </a:rPr>
              <a:t>Complimentary Filter comparison for Yaw angle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37360"/>
            <a:ext cx="1008036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400" y="23400"/>
            <a:ext cx="10044000" cy="1805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u="sng">
                <a:latin typeface="Arial"/>
              </a:rPr>
              <a:t>Overlap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Here we can trace out the path taken by our car by the GPS and compare that of the path created by calculating the accelerometer data along x axis and double integrating the data along the axis .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0" y="1889640"/>
            <a:ext cx="1008036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