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2"/>
  </p:notesMasterIdLst>
  <p:sldIdLst>
    <p:sldId id="256" r:id="rId5"/>
    <p:sldId id="257" r:id="rId6"/>
    <p:sldId id="258" r:id="rId7"/>
    <p:sldId id="259" r:id="rId8"/>
    <p:sldId id="262" r:id="rId9"/>
    <p:sldId id="260" r:id="rId10"/>
    <p:sldId id="261"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5F399E-2ED6-404C-9EAC-94F84439E3D8}" v="11" dt="2024-06-11T22:19:23.695"/>
  </p1510:revLst>
</p1510:revInfo>
</file>

<file path=ppt/tableStyles.xml><?xml version="1.0" encoding="utf-8"?>
<a:tblStyleLst xmlns:a="http://schemas.openxmlformats.org/drawingml/2006/main" def="{79C6AD2B-948A-409E-8437-06939CAFC6AA}">
  <a:tblStyle styleId="{79C6AD2B-948A-409E-8437-06939CAFC6A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an Kim" userId="f37a8b7b-7b33-4fed-8d59-861b08bfdf1d" providerId="ADAL" clId="{E15F399E-2ED6-404C-9EAC-94F84439E3D8}"/>
    <pc:docChg chg="undo custSel addSld modSld">
      <pc:chgData name="Logan Kim" userId="f37a8b7b-7b33-4fed-8d59-861b08bfdf1d" providerId="ADAL" clId="{E15F399E-2ED6-404C-9EAC-94F84439E3D8}" dt="2024-06-11T22:20:22.303" v="145" actId="1076"/>
      <pc:docMkLst>
        <pc:docMk/>
      </pc:docMkLst>
      <pc:sldChg chg="modSp mod">
        <pc:chgData name="Logan Kim" userId="f37a8b7b-7b33-4fed-8d59-861b08bfdf1d" providerId="ADAL" clId="{E15F399E-2ED6-404C-9EAC-94F84439E3D8}" dt="2024-06-04T21:38:31.076" v="33" actId="20577"/>
        <pc:sldMkLst>
          <pc:docMk/>
          <pc:sldMk cId="0" sldId="256"/>
        </pc:sldMkLst>
        <pc:spChg chg="mod">
          <ac:chgData name="Logan Kim" userId="f37a8b7b-7b33-4fed-8d59-861b08bfdf1d" providerId="ADAL" clId="{E15F399E-2ED6-404C-9EAC-94F84439E3D8}" dt="2024-06-04T21:38:31.076" v="33" actId="20577"/>
          <ac:spMkLst>
            <pc:docMk/>
            <pc:sldMk cId="0" sldId="256"/>
            <ac:spMk id="55" creationId="{00000000-0000-0000-0000-000000000000}"/>
          </ac:spMkLst>
        </pc:spChg>
      </pc:sldChg>
      <pc:sldChg chg="modSp mod">
        <pc:chgData name="Logan Kim" userId="f37a8b7b-7b33-4fed-8d59-861b08bfdf1d" providerId="ADAL" clId="{E15F399E-2ED6-404C-9EAC-94F84439E3D8}" dt="2024-06-04T21:51:04.121" v="40" actId="14734"/>
        <pc:sldMkLst>
          <pc:docMk/>
          <pc:sldMk cId="0" sldId="258"/>
        </pc:sldMkLst>
        <pc:graphicFrameChg chg="modGraphic">
          <ac:chgData name="Logan Kim" userId="f37a8b7b-7b33-4fed-8d59-861b08bfdf1d" providerId="ADAL" clId="{E15F399E-2ED6-404C-9EAC-94F84439E3D8}" dt="2024-06-04T21:51:04.121" v="40" actId="14734"/>
          <ac:graphicFrameMkLst>
            <pc:docMk/>
            <pc:sldMk cId="0" sldId="258"/>
            <ac:graphicFrameMk id="67" creationId="{00000000-0000-0000-0000-000000000000}"/>
          </ac:graphicFrameMkLst>
        </pc:graphicFrameChg>
      </pc:sldChg>
      <pc:sldChg chg="addSp delSp modSp mod">
        <pc:chgData name="Logan Kim" userId="f37a8b7b-7b33-4fed-8d59-861b08bfdf1d" providerId="ADAL" clId="{E15F399E-2ED6-404C-9EAC-94F84439E3D8}" dt="2024-06-11T21:54:24.810" v="77" actId="20577"/>
        <pc:sldMkLst>
          <pc:docMk/>
          <pc:sldMk cId="0" sldId="259"/>
        </pc:sldMkLst>
        <pc:spChg chg="add del">
          <ac:chgData name="Logan Kim" userId="f37a8b7b-7b33-4fed-8d59-861b08bfdf1d" providerId="ADAL" clId="{E15F399E-2ED6-404C-9EAC-94F84439E3D8}" dt="2024-06-04T21:50:29.455" v="35" actId="22"/>
          <ac:spMkLst>
            <pc:docMk/>
            <pc:sldMk cId="0" sldId="259"/>
            <ac:spMk id="3" creationId="{1074AAD3-24E5-573B-8BFA-CDF1253E01A2}"/>
          </ac:spMkLst>
        </pc:spChg>
        <pc:spChg chg="add del">
          <ac:chgData name="Logan Kim" userId="f37a8b7b-7b33-4fed-8d59-861b08bfdf1d" providerId="ADAL" clId="{E15F399E-2ED6-404C-9EAC-94F84439E3D8}" dt="2024-06-04T21:50:41.450" v="37" actId="478"/>
          <ac:spMkLst>
            <pc:docMk/>
            <pc:sldMk cId="0" sldId="259"/>
            <ac:spMk id="5" creationId="{E9EFF744-D5E6-4C2B-386E-97063419D797}"/>
          </ac:spMkLst>
        </pc:spChg>
        <pc:spChg chg="add del">
          <ac:chgData name="Logan Kim" userId="f37a8b7b-7b33-4fed-8d59-861b08bfdf1d" providerId="ADAL" clId="{E15F399E-2ED6-404C-9EAC-94F84439E3D8}" dt="2024-06-04T21:50:58.093" v="39" actId="478"/>
          <ac:spMkLst>
            <pc:docMk/>
            <pc:sldMk cId="0" sldId="259"/>
            <ac:spMk id="7" creationId="{A425ACF2-A8E5-2177-EE18-5F17740A63A5}"/>
          </ac:spMkLst>
        </pc:spChg>
        <pc:graphicFrameChg chg="add modGraphic">
          <ac:chgData name="Logan Kim" userId="f37a8b7b-7b33-4fed-8d59-861b08bfdf1d" providerId="ADAL" clId="{E15F399E-2ED6-404C-9EAC-94F84439E3D8}" dt="2024-06-11T21:54:24.810" v="77" actId="20577"/>
          <ac:graphicFrameMkLst>
            <pc:docMk/>
            <pc:sldMk cId="0" sldId="259"/>
            <ac:graphicFrameMk id="8" creationId="{9C9C567C-E31C-D647-D970-FEB740533E6B}"/>
          </ac:graphicFrameMkLst>
        </pc:graphicFrameChg>
      </pc:sldChg>
      <pc:sldChg chg="addSp delSp modSp mod">
        <pc:chgData name="Logan Kim" userId="f37a8b7b-7b33-4fed-8d59-861b08bfdf1d" providerId="ADAL" clId="{E15F399E-2ED6-404C-9EAC-94F84439E3D8}" dt="2024-06-11T22:09:04.335" v="97" actId="1076"/>
        <pc:sldMkLst>
          <pc:docMk/>
          <pc:sldMk cId="0" sldId="260"/>
        </pc:sldMkLst>
        <pc:spChg chg="mod">
          <ac:chgData name="Logan Kim" userId="f37a8b7b-7b33-4fed-8d59-861b08bfdf1d" providerId="ADAL" clId="{E15F399E-2ED6-404C-9EAC-94F84439E3D8}" dt="2024-05-24T02:22:56.468" v="11" actId="1076"/>
          <ac:spMkLst>
            <pc:docMk/>
            <pc:sldMk cId="0" sldId="260"/>
            <ac:spMk id="77" creationId="{00000000-0000-0000-0000-000000000000}"/>
          </ac:spMkLst>
        </pc:spChg>
        <pc:spChg chg="mod">
          <ac:chgData name="Logan Kim" userId="f37a8b7b-7b33-4fed-8d59-861b08bfdf1d" providerId="ADAL" clId="{E15F399E-2ED6-404C-9EAC-94F84439E3D8}" dt="2024-05-24T02:23:02.541" v="12" actId="1076"/>
          <ac:spMkLst>
            <pc:docMk/>
            <pc:sldMk cId="0" sldId="260"/>
            <ac:spMk id="78" creationId="{00000000-0000-0000-0000-000000000000}"/>
          </ac:spMkLst>
        </pc:spChg>
        <pc:picChg chg="add del mod">
          <ac:chgData name="Logan Kim" userId="f37a8b7b-7b33-4fed-8d59-861b08bfdf1d" providerId="ADAL" clId="{E15F399E-2ED6-404C-9EAC-94F84439E3D8}" dt="2024-06-11T21:56:37.345" v="79" actId="478"/>
          <ac:picMkLst>
            <pc:docMk/>
            <pc:sldMk cId="0" sldId="260"/>
            <ac:picMk id="2" creationId="{613BA595-CD36-085E-3011-2BD1F20DF2D5}"/>
          </ac:picMkLst>
        </pc:picChg>
        <pc:picChg chg="add del mod">
          <ac:chgData name="Logan Kim" userId="f37a8b7b-7b33-4fed-8d59-861b08bfdf1d" providerId="ADAL" clId="{E15F399E-2ED6-404C-9EAC-94F84439E3D8}" dt="2024-06-11T21:56:36.701" v="78" actId="478"/>
          <ac:picMkLst>
            <pc:docMk/>
            <pc:sldMk cId="0" sldId="260"/>
            <ac:picMk id="3" creationId="{34C0FB20-0887-6E6E-F79D-6E9FB8821C66}"/>
          </ac:picMkLst>
        </pc:picChg>
        <pc:picChg chg="add mod">
          <ac:chgData name="Logan Kim" userId="f37a8b7b-7b33-4fed-8d59-861b08bfdf1d" providerId="ADAL" clId="{E15F399E-2ED6-404C-9EAC-94F84439E3D8}" dt="2024-06-11T22:08:58.952" v="94" actId="14100"/>
          <ac:picMkLst>
            <pc:docMk/>
            <pc:sldMk cId="0" sldId="260"/>
            <ac:picMk id="4" creationId="{A4D76261-6205-0BD7-EA2B-D99B58B2B45C}"/>
          </ac:picMkLst>
        </pc:picChg>
        <pc:picChg chg="add mod">
          <ac:chgData name="Logan Kim" userId="f37a8b7b-7b33-4fed-8d59-861b08bfdf1d" providerId="ADAL" clId="{E15F399E-2ED6-404C-9EAC-94F84439E3D8}" dt="2024-06-11T22:09:01.661" v="96" actId="1076"/>
          <ac:picMkLst>
            <pc:docMk/>
            <pc:sldMk cId="0" sldId="260"/>
            <ac:picMk id="5" creationId="{45B9C0B5-710A-1DA2-F5E2-9B10E2902B41}"/>
          </ac:picMkLst>
        </pc:picChg>
        <pc:picChg chg="add mod">
          <ac:chgData name="Logan Kim" userId="f37a8b7b-7b33-4fed-8d59-861b08bfdf1d" providerId="ADAL" clId="{E15F399E-2ED6-404C-9EAC-94F84439E3D8}" dt="2024-06-11T22:09:04.335" v="97" actId="1076"/>
          <ac:picMkLst>
            <pc:docMk/>
            <pc:sldMk cId="0" sldId="260"/>
            <ac:picMk id="6" creationId="{AA50F83D-1E64-A260-44D6-1943AAE9E7DC}"/>
          </ac:picMkLst>
        </pc:picChg>
      </pc:sldChg>
      <pc:sldChg chg="addSp delSp modSp mod">
        <pc:chgData name="Logan Kim" userId="f37a8b7b-7b33-4fed-8d59-861b08bfdf1d" providerId="ADAL" clId="{E15F399E-2ED6-404C-9EAC-94F84439E3D8}" dt="2024-06-11T22:20:22.303" v="145" actId="1076"/>
        <pc:sldMkLst>
          <pc:docMk/>
          <pc:sldMk cId="0" sldId="261"/>
        </pc:sldMkLst>
        <pc:picChg chg="add del mod">
          <ac:chgData name="Logan Kim" userId="f37a8b7b-7b33-4fed-8d59-861b08bfdf1d" providerId="ADAL" clId="{E15F399E-2ED6-404C-9EAC-94F84439E3D8}" dt="2024-06-11T22:19:28.847" v="140" actId="478"/>
          <ac:picMkLst>
            <pc:docMk/>
            <pc:sldMk cId="0" sldId="261"/>
            <ac:picMk id="3" creationId="{6FF283D0-2A3D-B48E-F691-803C18060A8A}"/>
          </ac:picMkLst>
        </pc:picChg>
        <pc:picChg chg="add mod">
          <ac:chgData name="Logan Kim" userId="f37a8b7b-7b33-4fed-8d59-861b08bfdf1d" providerId="ADAL" clId="{E15F399E-2ED6-404C-9EAC-94F84439E3D8}" dt="2024-06-11T22:16:20.208" v="106" actId="14100"/>
          <ac:picMkLst>
            <pc:docMk/>
            <pc:sldMk cId="0" sldId="261"/>
            <ac:picMk id="4" creationId="{4657774F-1BAE-8D0E-C66B-D613E8C6CD8D}"/>
          </ac:picMkLst>
        </pc:picChg>
        <pc:picChg chg="add mod">
          <ac:chgData name="Logan Kim" userId="f37a8b7b-7b33-4fed-8d59-861b08bfdf1d" providerId="ADAL" clId="{E15F399E-2ED6-404C-9EAC-94F84439E3D8}" dt="2024-06-11T22:16:07.842" v="105" actId="1076"/>
          <ac:picMkLst>
            <pc:docMk/>
            <pc:sldMk cId="0" sldId="261"/>
            <ac:picMk id="6" creationId="{E3CF3BC5-31DA-16F6-305D-AEBD1108B23B}"/>
          </ac:picMkLst>
        </pc:picChg>
        <pc:picChg chg="add mod">
          <ac:chgData name="Logan Kim" userId="f37a8b7b-7b33-4fed-8d59-861b08bfdf1d" providerId="ADAL" clId="{E15F399E-2ED6-404C-9EAC-94F84439E3D8}" dt="2024-06-11T22:17:58.565" v="111" actId="1076"/>
          <ac:picMkLst>
            <pc:docMk/>
            <pc:sldMk cId="0" sldId="261"/>
            <ac:picMk id="8" creationId="{33EC075D-9771-BEB0-C0BA-C17005951451}"/>
          </ac:picMkLst>
        </pc:picChg>
        <pc:picChg chg="add mod">
          <ac:chgData name="Logan Kim" userId="f37a8b7b-7b33-4fed-8d59-861b08bfdf1d" providerId="ADAL" clId="{E15F399E-2ED6-404C-9EAC-94F84439E3D8}" dt="2024-06-11T22:18:04.001" v="113" actId="1076"/>
          <ac:picMkLst>
            <pc:docMk/>
            <pc:sldMk cId="0" sldId="261"/>
            <ac:picMk id="9" creationId="{9776E774-003D-B368-79C5-5C647CA5DBAC}"/>
          </ac:picMkLst>
        </pc:picChg>
        <pc:picChg chg="add mod">
          <ac:chgData name="Logan Kim" userId="f37a8b7b-7b33-4fed-8d59-861b08bfdf1d" providerId="ADAL" clId="{E15F399E-2ED6-404C-9EAC-94F84439E3D8}" dt="2024-06-11T22:18:08.189" v="115" actId="1076"/>
          <ac:picMkLst>
            <pc:docMk/>
            <pc:sldMk cId="0" sldId="261"/>
            <ac:picMk id="10" creationId="{3AA2EF6C-4506-EB8F-86DF-67175880A3DC}"/>
          </ac:picMkLst>
        </pc:picChg>
        <pc:picChg chg="add mod">
          <ac:chgData name="Logan Kim" userId="f37a8b7b-7b33-4fed-8d59-861b08bfdf1d" providerId="ADAL" clId="{E15F399E-2ED6-404C-9EAC-94F84439E3D8}" dt="2024-06-11T22:18:11.887" v="116"/>
          <ac:picMkLst>
            <pc:docMk/>
            <pc:sldMk cId="0" sldId="261"/>
            <ac:picMk id="11" creationId="{43BAEC1B-28C1-879C-6A46-160EC70538CF}"/>
          </ac:picMkLst>
        </pc:picChg>
        <pc:picChg chg="add mod">
          <ac:chgData name="Logan Kim" userId="f37a8b7b-7b33-4fed-8d59-861b08bfdf1d" providerId="ADAL" clId="{E15F399E-2ED6-404C-9EAC-94F84439E3D8}" dt="2024-06-11T22:20:22.303" v="145" actId="1076"/>
          <ac:picMkLst>
            <pc:docMk/>
            <pc:sldMk cId="0" sldId="261"/>
            <ac:picMk id="13" creationId="{E381E9A3-1E73-0CB5-BEA0-C00563779F76}"/>
          </ac:picMkLst>
        </pc:picChg>
      </pc:sldChg>
      <pc:sldChg chg="addSp delSp modSp new mod">
        <pc:chgData name="Logan Kim" userId="f37a8b7b-7b33-4fed-8d59-861b08bfdf1d" providerId="ADAL" clId="{E15F399E-2ED6-404C-9EAC-94F84439E3D8}" dt="2024-06-11T22:19:26.754" v="139" actId="14100"/>
        <pc:sldMkLst>
          <pc:docMk/>
          <pc:sldMk cId="1432378399" sldId="262"/>
        </pc:sldMkLst>
        <pc:spChg chg="mod">
          <ac:chgData name="Logan Kim" userId="f37a8b7b-7b33-4fed-8d59-861b08bfdf1d" providerId="ADAL" clId="{E15F399E-2ED6-404C-9EAC-94F84439E3D8}" dt="2024-06-11T22:19:09.855" v="136" actId="20577"/>
          <ac:spMkLst>
            <pc:docMk/>
            <pc:sldMk cId="1432378399" sldId="262"/>
            <ac:spMk id="2" creationId="{CA68F80C-A18C-AD1D-484D-CD31578944AC}"/>
          </ac:spMkLst>
        </pc:spChg>
        <pc:spChg chg="del">
          <ac:chgData name="Logan Kim" userId="f37a8b7b-7b33-4fed-8d59-861b08bfdf1d" providerId="ADAL" clId="{E15F399E-2ED6-404C-9EAC-94F84439E3D8}" dt="2024-06-11T22:19:01.870" v="121" actId="478"/>
          <ac:spMkLst>
            <pc:docMk/>
            <pc:sldMk cId="1432378399" sldId="262"/>
            <ac:spMk id="3" creationId="{E2201654-E4BA-F0B4-A040-93157D102776}"/>
          </ac:spMkLst>
        </pc:spChg>
        <pc:picChg chg="add mod">
          <ac:chgData name="Logan Kim" userId="f37a8b7b-7b33-4fed-8d59-861b08bfdf1d" providerId="ADAL" clId="{E15F399E-2ED6-404C-9EAC-94F84439E3D8}" dt="2024-06-11T22:19:26.754" v="139" actId="14100"/>
          <ac:picMkLst>
            <pc:docMk/>
            <pc:sldMk cId="1432378399" sldId="262"/>
            <ac:picMk id="4" creationId="{489C7DE9-1B29-C9A6-9EAE-4CDA07E7534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Lonaldinho/Year10DGT-code-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com/program-planner"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Fence Cost </a:t>
            </a:r>
            <a:r>
              <a:rPr lang="en" b="1"/>
              <a:t>Calculator</a:t>
            </a:r>
            <a:endParaRPr b="1"/>
          </a:p>
        </p:txBody>
      </p:sp>
      <p:sp>
        <p:nvSpPr>
          <p:cNvPr id="55" name="Google Shape;55;p13"/>
          <p:cNvSpPr txBox="1">
            <a:spLocks noGrp="1"/>
          </p:cNvSpPr>
          <p:nvPr>
            <p:ph type="body" idx="1"/>
          </p:nvPr>
        </p:nvSpPr>
        <p:spPr>
          <a:xfrm>
            <a:off x="311700" y="1152475"/>
            <a:ext cx="8520600" cy="383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100" i="1" dirty="0"/>
              <a:t>Write a program to calculate the cost of fencing for a rectangular area.  You can assume that all units are in </a:t>
            </a:r>
            <a:r>
              <a:rPr lang="en" sz="2100" b="1" i="1" u="sng" dirty="0"/>
              <a:t>meters</a:t>
            </a:r>
            <a:r>
              <a:rPr lang="en" sz="2100" i="1" dirty="0"/>
              <a:t>.  You need to ask the user for the length and width of the area to be fenced.  You also need to ask for the cost of fencing per m.  Your program should then calculate the cost of fencing.  It should be possible to do more than one calculation at a time.</a:t>
            </a:r>
            <a:endParaRPr sz="2100" i="1" dirty="0"/>
          </a:p>
          <a:p>
            <a:pPr marL="0" lvl="0" indent="0" algn="l" rtl="0">
              <a:lnSpc>
                <a:spcPct val="115000"/>
              </a:lnSpc>
              <a:spcBef>
                <a:spcPts val="1600"/>
              </a:spcBef>
              <a:spcAft>
                <a:spcPts val="1600"/>
              </a:spcAft>
              <a:buSzPts val="1800"/>
              <a:buNone/>
            </a:pPr>
            <a:r>
              <a:rPr lang="en" sz="2300" b="1" dirty="0"/>
              <a:t>Please supply a link to your code on github (paste the URL below)</a:t>
            </a:r>
            <a:r>
              <a:rPr lang="en-AU" sz="2300" b="1" dirty="0">
                <a:hlinkClick r:id="rId3"/>
              </a:rPr>
              <a:t>https://github.com/Lonaldinho/Year10DGT-code-1</a:t>
            </a:r>
            <a:endParaRPr lang="en" sz="2300" b="1" dirty="0"/>
          </a:p>
          <a:p>
            <a:pPr marL="0" lvl="0" indent="0" algn="l" rtl="0">
              <a:lnSpc>
                <a:spcPct val="115000"/>
              </a:lnSpc>
              <a:spcBef>
                <a:spcPts val="1600"/>
              </a:spcBef>
              <a:spcAft>
                <a:spcPts val="1600"/>
              </a:spcAft>
              <a:buSzPts val="1800"/>
              <a:buNone/>
            </a:pPr>
            <a:endParaRPr lang="en" sz="2300" b="1" dirty="0"/>
          </a:p>
          <a:p>
            <a:pPr marL="0" lvl="0" indent="0" algn="l" rtl="0">
              <a:lnSpc>
                <a:spcPct val="115000"/>
              </a:lnSpc>
              <a:spcBef>
                <a:spcPts val="1600"/>
              </a:spcBef>
              <a:spcAft>
                <a:spcPts val="1600"/>
              </a:spcAft>
              <a:buSzPts val="1800"/>
              <a:buNone/>
            </a:pPr>
            <a:endParaRPr lang="en-AU" sz="23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04850" y="246600"/>
            <a:ext cx="3396900" cy="451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Program Steps</a:t>
            </a:r>
            <a:endParaRPr b="1"/>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r>
              <a:rPr lang="en" sz="2600"/>
              <a:t>This is a very simple program.  The cards marked in green have been recycled from the area / perimeter calculator.</a:t>
            </a:r>
            <a:endParaRPr sz="2600"/>
          </a:p>
        </p:txBody>
      </p:sp>
      <p:pic>
        <p:nvPicPr>
          <p:cNvPr id="61" name="Google Shape;61;p14"/>
          <p:cNvPicPr preferRelativeResize="0"/>
          <p:nvPr/>
        </p:nvPicPr>
        <p:blipFill rotWithShape="1">
          <a:blip r:embed="rId3">
            <a:alphaModFix/>
          </a:blip>
          <a:srcRect/>
          <a:stretch/>
        </p:blipFill>
        <p:spPr>
          <a:xfrm>
            <a:off x="3708600" y="0"/>
            <a:ext cx="299057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Test Plan - Program works as expected</a:t>
            </a:r>
            <a:endParaRPr/>
          </a:p>
        </p:txBody>
      </p:sp>
      <p:graphicFrame>
        <p:nvGraphicFramePr>
          <p:cNvPr id="67" name="Google Shape;67;p15"/>
          <p:cNvGraphicFramePr/>
          <p:nvPr>
            <p:extLst>
              <p:ext uri="{D42A27DB-BD31-4B8C-83A1-F6EECF244321}">
                <p14:modId xmlns:p14="http://schemas.microsoft.com/office/powerpoint/2010/main" val="1632976773"/>
              </p:ext>
            </p:extLst>
          </p:nvPr>
        </p:nvGraphicFramePr>
        <p:xfrm>
          <a:off x="382475" y="1351814"/>
          <a:ext cx="8520600" cy="3383220"/>
        </p:xfrm>
        <a:graphic>
          <a:graphicData uri="http://schemas.openxmlformats.org/drawingml/2006/table">
            <a:tbl>
              <a:tblPr>
                <a:noFill/>
                <a:tableStyleId>{79C6AD2B-948A-409E-8437-06939CAFC6AA}</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73081">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dirty="0"/>
                        <a:t>Test Case</a:t>
                      </a:r>
                      <a:endParaRPr sz="1800" b="1" u="none" strike="noStrike" cap="none" dirty="0"/>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Expected Values</a:t>
                      </a:r>
                      <a:endParaRPr sz="1800" b="1"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Width: 5</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Length: 3</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Cost / m: $10</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Again? &lt;enter&gt;</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Width: 4</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Length: 7</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Cost / m: $2</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Again? &lt;n&gt;</a:t>
                      </a:r>
                      <a:endParaRPr sz="18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Perimeter: 16 m</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Cost: $160.00</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i="1" u="none" strike="noStrike" cap="none" dirty="0"/>
                        <a:t>&lt;loops&gt;</a:t>
                      </a:r>
                      <a:endParaRPr sz="1800" i="1"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Perimeter: 22 m</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Cost: $44.00</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Thank you for using the calculator</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i="1" u="none" strike="noStrike" cap="none" dirty="0"/>
                        <a:t>&lt;program ends&gt;</a:t>
                      </a:r>
                      <a:endParaRPr sz="1800" i="1" u="none" strike="noStrike" cap="none"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Program works as expected (evidence)</a:t>
            </a:r>
            <a:endParaRPr dirty="0"/>
          </a:p>
          <a:p>
            <a:pPr marL="0" lvl="0" indent="0" algn="l" rtl="0">
              <a:lnSpc>
                <a:spcPct val="100000"/>
              </a:lnSpc>
              <a:spcBef>
                <a:spcPts val="0"/>
              </a:spcBef>
              <a:spcAft>
                <a:spcPts val="0"/>
              </a:spcAft>
              <a:buSzPts val="2800"/>
              <a:buNone/>
            </a:pPr>
            <a:endParaRPr dirty="0"/>
          </a:p>
        </p:txBody>
      </p:sp>
      <p:graphicFrame>
        <p:nvGraphicFramePr>
          <p:cNvPr id="8" name="Table 7">
            <a:extLst>
              <a:ext uri="{FF2B5EF4-FFF2-40B4-BE49-F238E27FC236}">
                <a16:creationId xmlns:a16="http://schemas.microsoft.com/office/drawing/2014/main" id="{9C9C567C-E31C-D647-D970-FEB740533E6B}"/>
              </a:ext>
            </a:extLst>
          </p:cNvPr>
          <p:cNvGraphicFramePr>
            <a:graphicFrameLocks noGrp="1"/>
          </p:cNvGraphicFramePr>
          <p:nvPr>
            <p:extLst>
              <p:ext uri="{D42A27DB-BD31-4B8C-83A1-F6EECF244321}">
                <p14:modId xmlns:p14="http://schemas.microsoft.com/office/powerpoint/2010/main" val="536238574"/>
              </p:ext>
            </p:extLst>
          </p:nvPr>
        </p:nvGraphicFramePr>
        <p:xfrm>
          <a:off x="311150" y="1152525"/>
          <a:ext cx="8520600" cy="3108900"/>
        </p:xfrm>
        <a:graphic>
          <a:graphicData uri="http://schemas.openxmlformats.org/drawingml/2006/table">
            <a:tbl>
              <a:tblPr>
                <a:noFill/>
                <a:tableStyleId>{79C6AD2B-948A-409E-8437-06939CAFC6AA}</a:tableStyleId>
              </a:tblPr>
              <a:tblGrid>
                <a:gridCol w="4260300">
                  <a:extLst>
                    <a:ext uri="{9D8B030D-6E8A-4147-A177-3AD203B41FA5}">
                      <a16:colId xmlns:a16="http://schemas.microsoft.com/office/drawing/2014/main" val="759200437"/>
                    </a:ext>
                  </a:extLst>
                </a:gridCol>
                <a:gridCol w="4260300">
                  <a:extLst>
                    <a:ext uri="{9D8B030D-6E8A-4147-A177-3AD203B41FA5}">
                      <a16:colId xmlns:a16="http://schemas.microsoft.com/office/drawing/2014/main" val="3259591202"/>
                    </a:ext>
                  </a:extLst>
                </a:gridCol>
              </a:tblGrid>
              <a:tr h="373081">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dirty="0"/>
                        <a:t>Test Case</a:t>
                      </a:r>
                      <a:endParaRPr sz="1800" b="1" u="none" strike="noStrike" cap="none" dirty="0"/>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Expected Values</a:t>
                      </a:r>
                      <a:endParaRPr sz="1800" b="1" u="none" strike="noStrike" cap="none"/>
                    </a:p>
                  </a:txBody>
                  <a:tcPr marL="91425" marR="91425" marT="91425" marB="91425">
                    <a:solidFill>
                      <a:srgbClr val="CCCCCC"/>
                    </a:solidFill>
                  </a:tcPr>
                </a:tc>
                <a:extLst>
                  <a:ext uri="{0D108BD9-81ED-4DB2-BD59-A6C34878D82A}">
                    <a16:rowId xmlns:a16="http://schemas.microsoft.com/office/drawing/2014/main" val="2048958430"/>
                  </a:ext>
                </a:extLst>
              </a:tr>
              <a:tr h="39620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Width: 6</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Length: 3</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Cost / m: $36</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Again? &lt;enter&gt;</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Width: 6</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Length: 4</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Cost / m: $42</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Again? &lt;n&gt;</a:t>
                      </a:r>
                      <a:endParaRPr sz="18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Cost: $288.00</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i="1" u="none" strike="noStrike" cap="none" dirty="0"/>
                        <a:t>&lt;loops&gt;</a:t>
                      </a:r>
                      <a:endParaRPr sz="1800" i="1"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Cost: $1152.0</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t>Thank you for using the calculator</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i="1" u="none" strike="noStrike" cap="none" dirty="0"/>
                        <a:t>&lt;program ends&gt;</a:t>
                      </a:r>
                      <a:endParaRPr sz="1800" i="1" u="none" strike="noStrike" cap="none" dirty="0"/>
                    </a:p>
                  </a:txBody>
                  <a:tcPr marL="91425" marR="91425" marT="91425" marB="91425"/>
                </a:tc>
                <a:extLst>
                  <a:ext uri="{0D108BD9-81ED-4DB2-BD59-A6C34878D82A}">
                    <a16:rowId xmlns:a16="http://schemas.microsoft.com/office/drawing/2014/main" val="12971712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F80C-A18C-AD1D-484D-CD31578944AC}"/>
              </a:ext>
            </a:extLst>
          </p:cNvPr>
          <p:cNvSpPr>
            <a:spLocks noGrp="1"/>
          </p:cNvSpPr>
          <p:nvPr>
            <p:ph type="ctrTitle"/>
          </p:nvPr>
        </p:nvSpPr>
        <p:spPr>
          <a:xfrm>
            <a:off x="311700" y="383331"/>
            <a:ext cx="8520600" cy="792600"/>
          </a:xfrm>
        </p:spPr>
        <p:txBody>
          <a:bodyPr/>
          <a:lstStyle/>
          <a:p>
            <a:r>
              <a:rPr lang="en" sz="2800" dirty="0"/>
              <a:t> program works as expected (evidence)</a:t>
            </a:r>
            <a:endParaRPr lang="en-AU" sz="2800" dirty="0"/>
          </a:p>
        </p:txBody>
      </p:sp>
      <p:pic>
        <p:nvPicPr>
          <p:cNvPr id="4" name="Picture 3">
            <a:extLst>
              <a:ext uri="{FF2B5EF4-FFF2-40B4-BE49-F238E27FC236}">
                <a16:creationId xmlns:a16="http://schemas.microsoft.com/office/drawing/2014/main" id="{489C7DE9-1B29-C9A6-9EAE-4CDA07E75348}"/>
              </a:ext>
            </a:extLst>
          </p:cNvPr>
          <p:cNvPicPr>
            <a:picLocks noChangeAspect="1"/>
          </p:cNvPicPr>
          <p:nvPr/>
        </p:nvPicPr>
        <p:blipFill>
          <a:blip r:embed="rId2"/>
          <a:stretch>
            <a:fillRect/>
          </a:stretch>
        </p:blipFill>
        <p:spPr>
          <a:xfrm>
            <a:off x="3341510" y="1496705"/>
            <a:ext cx="2675467" cy="2150089"/>
          </a:xfrm>
          <a:prstGeom prst="rect">
            <a:avLst/>
          </a:prstGeom>
        </p:spPr>
      </p:pic>
    </p:spTree>
    <p:extLst>
      <p:ext uri="{BB962C8B-B14F-4D97-AF65-F5344CB8AC3E}">
        <p14:creationId xmlns:p14="http://schemas.microsoft.com/office/powerpoint/2010/main" val="143237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7810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t>Test Plan - Program works for unexpected / boundary values</a:t>
            </a:r>
            <a:endParaRPr sz="2400" dirty="0"/>
          </a:p>
        </p:txBody>
      </p:sp>
      <p:sp>
        <p:nvSpPr>
          <p:cNvPr id="78" name="Google Shape;78;p17"/>
          <p:cNvSpPr txBox="1"/>
          <p:nvPr/>
        </p:nvSpPr>
        <p:spPr>
          <a:xfrm>
            <a:off x="311700" y="576776"/>
            <a:ext cx="8384700" cy="1231500"/>
          </a:xfrm>
          <a:prstGeom prst="rect">
            <a:avLst/>
          </a:prstGeom>
          <a:solidFill>
            <a:srgbClr val="D9D9D9"/>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latin typeface="Arial"/>
                <a:ea typeface="Arial"/>
                <a:cs typeface="Arial"/>
                <a:sym typeface="Arial"/>
              </a:rPr>
              <a:t>Use the program planning helper (</a:t>
            </a:r>
            <a:r>
              <a:rPr lang="en" sz="1700" b="0" i="0" u="sng" strike="noStrike" cap="none" dirty="0">
                <a:solidFill>
                  <a:schemeClr val="hlink"/>
                </a:solidFill>
                <a:latin typeface="Arial"/>
                <a:ea typeface="Arial"/>
                <a:cs typeface="Arial"/>
                <a:sym typeface="Arial"/>
                <a:hlinkClick r:id="rId3"/>
              </a:rPr>
              <a:t>http://bitly.</a:t>
            </a:r>
            <a:r>
              <a:rPr lang="en" dirty="0">
                <a:hlinkClick r:id="rId3"/>
              </a:rPr>
              <a:t>com</a:t>
            </a:r>
            <a:r>
              <a:rPr lang="en" sz="1700" b="0" i="0" u="sng" strike="noStrike" cap="none" dirty="0">
                <a:solidFill>
                  <a:schemeClr val="hlink"/>
                </a:solidFill>
                <a:latin typeface="Arial"/>
                <a:ea typeface="Arial"/>
                <a:cs typeface="Arial"/>
                <a:sym typeface="Arial"/>
                <a:hlinkClick r:id="rId3"/>
              </a:rPr>
              <a:t>/program-planner</a:t>
            </a:r>
            <a:r>
              <a:rPr lang="en" sz="1700" b="0" i="0" u="none" strike="noStrike" cap="none" dirty="0">
                <a:solidFill>
                  <a:srgbClr val="000000"/>
                </a:solidFill>
                <a:latin typeface="Arial"/>
                <a:ea typeface="Arial"/>
                <a:cs typeface="Arial"/>
                <a:sym typeface="Arial"/>
              </a:rPr>
              <a:t>) to generate THREE test plans.  One for width, one for height and one for cost_per_m.  Please delete this instruction when you are done.  Take screenshots of the plan and paste them below.  You can use more than one slide if necessary.</a:t>
            </a:r>
            <a:endParaRPr sz="17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A4D76261-6205-0BD7-EA2B-D99B58B2B45C}"/>
              </a:ext>
            </a:extLst>
          </p:cNvPr>
          <p:cNvPicPr>
            <a:picLocks noChangeAspect="1"/>
          </p:cNvPicPr>
          <p:nvPr/>
        </p:nvPicPr>
        <p:blipFill>
          <a:blip r:embed="rId4"/>
          <a:stretch>
            <a:fillRect/>
          </a:stretch>
        </p:blipFill>
        <p:spPr>
          <a:xfrm>
            <a:off x="5644446" y="2896949"/>
            <a:ext cx="3523119" cy="1669775"/>
          </a:xfrm>
          <a:prstGeom prst="rect">
            <a:avLst/>
          </a:prstGeom>
        </p:spPr>
      </p:pic>
      <p:pic>
        <p:nvPicPr>
          <p:cNvPr id="5" name="Picture 4">
            <a:extLst>
              <a:ext uri="{FF2B5EF4-FFF2-40B4-BE49-F238E27FC236}">
                <a16:creationId xmlns:a16="http://schemas.microsoft.com/office/drawing/2014/main" id="{45B9C0B5-710A-1DA2-F5E2-9B10E2902B41}"/>
              </a:ext>
            </a:extLst>
          </p:cNvPr>
          <p:cNvPicPr>
            <a:picLocks noChangeAspect="1"/>
          </p:cNvPicPr>
          <p:nvPr/>
        </p:nvPicPr>
        <p:blipFill>
          <a:blip r:embed="rId4"/>
          <a:stretch>
            <a:fillRect/>
          </a:stretch>
        </p:blipFill>
        <p:spPr>
          <a:xfrm>
            <a:off x="2807401" y="2896949"/>
            <a:ext cx="3393298" cy="1608247"/>
          </a:xfrm>
          <a:prstGeom prst="rect">
            <a:avLst/>
          </a:prstGeom>
        </p:spPr>
      </p:pic>
      <p:pic>
        <p:nvPicPr>
          <p:cNvPr id="6" name="Picture 5">
            <a:extLst>
              <a:ext uri="{FF2B5EF4-FFF2-40B4-BE49-F238E27FC236}">
                <a16:creationId xmlns:a16="http://schemas.microsoft.com/office/drawing/2014/main" id="{AA50F83D-1E64-A260-44D6-1943AAE9E7DC}"/>
              </a:ext>
            </a:extLst>
          </p:cNvPr>
          <p:cNvPicPr>
            <a:picLocks noChangeAspect="1"/>
          </p:cNvPicPr>
          <p:nvPr/>
        </p:nvPicPr>
        <p:blipFill>
          <a:blip r:embed="rId4"/>
          <a:stretch>
            <a:fillRect/>
          </a:stretch>
        </p:blipFill>
        <p:spPr>
          <a:xfrm>
            <a:off x="0" y="1739481"/>
            <a:ext cx="3187856" cy="17502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200"/>
              <a:t>Program works as unexpected and boundary values (evidence)</a:t>
            </a:r>
            <a:endParaRPr sz="2200"/>
          </a:p>
        </p:txBody>
      </p:sp>
      <p:pic>
        <p:nvPicPr>
          <p:cNvPr id="4" name="Picture 3">
            <a:extLst>
              <a:ext uri="{FF2B5EF4-FFF2-40B4-BE49-F238E27FC236}">
                <a16:creationId xmlns:a16="http://schemas.microsoft.com/office/drawing/2014/main" id="{4657774F-1BAE-8D0E-C66B-D613E8C6CD8D}"/>
              </a:ext>
            </a:extLst>
          </p:cNvPr>
          <p:cNvPicPr>
            <a:picLocks noChangeAspect="1"/>
          </p:cNvPicPr>
          <p:nvPr/>
        </p:nvPicPr>
        <p:blipFill>
          <a:blip r:embed="rId3"/>
          <a:stretch>
            <a:fillRect/>
          </a:stretch>
        </p:blipFill>
        <p:spPr>
          <a:xfrm>
            <a:off x="6160354" y="3535253"/>
            <a:ext cx="2983646" cy="1608247"/>
          </a:xfrm>
          <a:prstGeom prst="rect">
            <a:avLst/>
          </a:prstGeom>
        </p:spPr>
      </p:pic>
      <p:pic>
        <p:nvPicPr>
          <p:cNvPr id="6" name="Picture 5">
            <a:extLst>
              <a:ext uri="{FF2B5EF4-FFF2-40B4-BE49-F238E27FC236}">
                <a16:creationId xmlns:a16="http://schemas.microsoft.com/office/drawing/2014/main" id="{E3CF3BC5-31DA-16F6-305D-AEBD1108B23B}"/>
              </a:ext>
            </a:extLst>
          </p:cNvPr>
          <p:cNvPicPr>
            <a:picLocks noChangeAspect="1"/>
          </p:cNvPicPr>
          <p:nvPr/>
        </p:nvPicPr>
        <p:blipFill>
          <a:blip r:embed="rId4"/>
          <a:stretch>
            <a:fillRect/>
          </a:stretch>
        </p:blipFill>
        <p:spPr>
          <a:xfrm>
            <a:off x="6160355" y="1841480"/>
            <a:ext cx="2983645" cy="1693773"/>
          </a:xfrm>
          <a:prstGeom prst="rect">
            <a:avLst/>
          </a:prstGeom>
        </p:spPr>
      </p:pic>
      <p:pic>
        <p:nvPicPr>
          <p:cNvPr id="8" name="Picture 7">
            <a:extLst>
              <a:ext uri="{FF2B5EF4-FFF2-40B4-BE49-F238E27FC236}">
                <a16:creationId xmlns:a16="http://schemas.microsoft.com/office/drawing/2014/main" id="{33EC075D-9771-BEB0-C0BA-C17005951451}"/>
              </a:ext>
            </a:extLst>
          </p:cNvPr>
          <p:cNvPicPr>
            <a:picLocks noChangeAspect="1"/>
          </p:cNvPicPr>
          <p:nvPr/>
        </p:nvPicPr>
        <p:blipFill>
          <a:blip r:embed="rId5"/>
          <a:stretch>
            <a:fillRect/>
          </a:stretch>
        </p:blipFill>
        <p:spPr>
          <a:xfrm>
            <a:off x="3363801" y="1871314"/>
            <a:ext cx="2796553" cy="1693773"/>
          </a:xfrm>
          <a:prstGeom prst="rect">
            <a:avLst/>
          </a:prstGeom>
        </p:spPr>
      </p:pic>
      <p:pic>
        <p:nvPicPr>
          <p:cNvPr id="9" name="Picture 8">
            <a:extLst>
              <a:ext uri="{FF2B5EF4-FFF2-40B4-BE49-F238E27FC236}">
                <a16:creationId xmlns:a16="http://schemas.microsoft.com/office/drawing/2014/main" id="{9776E774-003D-B368-79C5-5C647CA5DBAC}"/>
              </a:ext>
            </a:extLst>
          </p:cNvPr>
          <p:cNvPicPr>
            <a:picLocks noChangeAspect="1"/>
          </p:cNvPicPr>
          <p:nvPr/>
        </p:nvPicPr>
        <p:blipFill>
          <a:blip r:embed="rId3"/>
          <a:stretch>
            <a:fillRect/>
          </a:stretch>
        </p:blipFill>
        <p:spPr>
          <a:xfrm>
            <a:off x="3176707" y="3565087"/>
            <a:ext cx="2983646" cy="1608247"/>
          </a:xfrm>
          <a:prstGeom prst="rect">
            <a:avLst/>
          </a:prstGeom>
        </p:spPr>
      </p:pic>
      <p:pic>
        <p:nvPicPr>
          <p:cNvPr id="10" name="Picture 9">
            <a:extLst>
              <a:ext uri="{FF2B5EF4-FFF2-40B4-BE49-F238E27FC236}">
                <a16:creationId xmlns:a16="http://schemas.microsoft.com/office/drawing/2014/main" id="{3AA2EF6C-4506-EB8F-86DF-67175880A3DC}"/>
              </a:ext>
            </a:extLst>
          </p:cNvPr>
          <p:cNvPicPr>
            <a:picLocks noChangeAspect="1"/>
          </p:cNvPicPr>
          <p:nvPr/>
        </p:nvPicPr>
        <p:blipFill>
          <a:blip r:embed="rId3"/>
          <a:stretch>
            <a:fillRect/>
          </a:stretch>
        </p:blipFill>
        <p:spPr>
          <a:xfrm>
            <a:off x="99514" y="3507485"/>
            <a:ext cx="2983646" cy="1608247"/>
          </a:xfrm>
          <a:prstGeom prst="rect">
            <a:avLst/>
          </a:prstGeom>
        </p:spPr>
      </p:pic>
      <p:pic>
        <p:nvPicPr>
          <p:cNvPr id="11" name="Picture 10">
            <a:extLst>
              <a:ext uri="{FF2B5EF4-FFF2-40B4-BE49-F238E27FC236}">
                <a16:creationId xmlns:a16="http://schemas.microsoft.com/office/drawing/2014/main" id="{43BAEC1B-28C1-879C-6A46-160EC70538CF}"/>
              </a:ext>
            </a:extLst>
          </p:cNvPr>
          <p:cNvPicPr>
            <a:picLocks noChangeAspect="1"/>
          </p:cNvPicPr>
          <p:nvPr/>
        </p:nvPicPr>
        <p:blipFill>
          <a:blip r:embed="rId3"/>
          <a:stretch>
            <a:fillRect/>
          </a:stretch>
        </p:blipFill>
        <p:spPr>
          <a:xfrm>
            <a:off x="6312754" y="3687653"/>
            <a:ext cx="2983646" cy="1608247"/>
          </a:xfrm>
          <a:prstGeom prst="rect">
            <a:avLst/>
          </a:prstGeom>
        </p:spPr>
      </p:pic>
      <p:pic>
        <p:nvPicPr>
          <p:cNvPr id="13" name="Picture 12">
            <a:extLst>
              <a:ext uri="{FF2B5EF4-FFF2-40B4-BE49-F238E27FC236}">
                <a16:creationId xmlns:a16="http://schemas.microsoft.com/office/drawing/2014/main" id="{E381E9A3-1E73-0CB5-BEA0-C00563779F76}"/>
              </a:ext>
            </a:extLst>
          </p:cNvPr>
          <p:cNvPicPr>
            <a:picLocks noChangeAspect="1"/>
          </p:cNvPicPr>
          <p:nvPr/>
        </p:nvPicPr>
        <p:blipFill>
          <a:blip r:embed="rId6"/>
          <a:stretch>
            <a:fillRect/>
          </a:stretch>
        </p:blipFill>
        <p:spPr>
          <a:xfrm>
            <a:off x="72067" y="1875730"/>
            <a:ext cx="3291733" cy="161683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1b737ae6-5878-40fd-9d9b-bb100445f56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9A2018D2898F40841E494662C979B6" ma:contentTypeVersion="7" ma:contentTypeDescription="Create a new document." ma:contentTypeScope="" ma:versionID="eae3635807816606825970d47ce9470b">
  <xsd:schema xmlns:xsd="http://www.w3.org/2001/XMLSchema" xmlns:xs="http://www.w3.org/2001/XMLSchema" xmlns:p="http://schemas.microsoft.com/office/2006/metadata/properties" xmlns:ns2="1b737ae6-5878-40fd-9d9b-bb100445f56f" xmlns:ns3="12f519fd-27d6-42d8-9c1e-d3e04c21e2b5" targetNamespace="http://schemas.microsoft.com/office/2006/metadata/properties" ma:root="true" ma:fieldsID="42689246885630b82a06f63bca3ecccd" ns2:_="" ns3:_="">
    <xsd:import namespace="1b737ae6-5878-40fd-9d9b-bb100445f56f"/>
    <xsd:import namespace="12f519fd-27d6-42d8-9c1e-d3e04c21e2b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37ae6-5878-40fd-9d9b-bb100445f56f"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f519fd-27d6-42d8-9c1e-d3e04c21e2b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BBD395-6DC2-43C0-86BB-D787C21C1C7E}">
  <ds:schemaRefs>
    <ds:schemaRef ds:uri="http://schemas.openxmlformats.org/package/2006/metadata/core-properties"/>
    <ds:schemaRef ds:uri="http://schemas.microsoft.com/office/2006/documentManagement/types"/>
    <ds:schemaRef ds:uri="12f519fd-27d6-42d8-9c1e-d3e04c21e2b5"/>
    <ds:schemaRef ds:uri="http://purl.org/dc/elements/1.1/"/>
    <ds:schemaRef ds:uri="http://purl.org/dc/terms/"/>
    <ds:schemaRef ds:uri="http://schemas.microsoft.com/office/2006/metadata/properties"/>
    <ds:schemaRef ds:uri="1b737ae6-5878-40fd-9d9b-bb100445f56f"/>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DB77D5D-7850-41A7-939C-EB12510148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737ae6-5878-40fd-9d9b-bb100445f56f"/>
    <ds:schemaRef ds:uri="12f519fd-27d6-42d8-9c1e-d3e04c21e2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686212-F4E9-4553-8B73-115E3CEF68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TotalTime>
  <Words>363</Words>
  <Application>Microsoft Office PowerPoint</Application>
  <PresentationFormat>On-screen Show (16:9)</PresentationFormat>
  <Paragraphs>52</Paragraphs>
  <Slides>7</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Fence Cost Calculator</vt:lpstr>
      <vt:lpstr>Program Steps  This is a very simple program.  The cards marked in green have been recycled from the area / perimeter calculator.</vt:lpstr>
      <vt:lpstr>Test Plan - Program works as expected</vt:lpstr>
      <vt:lpstr>Program works as expected (evidence) </vt:lpstr>
      <vt:lpstr> program works as expected (evidence)</vt:lpstr>
      <vt:lpstr>Test Plan - Program works for unexpected / boundary values</vt:lpstr>
      <vt:lpstr>Program works as unexpected and boundary values (evidence)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Fence Cost Calculator</dc:title>
  <cp:lastModifiedBy>Logan Kim</cp:lastModifiedBy>
  <cp:revision>1</cp:revision>
  <dcterms:modified xsi:type="dcterms:W3CDTF">2024-06-11T22:20:22Z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0x010100D39A2018D2898F40841E494662C979B6</vt:lpwstr>
  </property>
</Properties>
</file>