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7" r:id="rId2"/>
    <p:sldId id="258" r:id="rId3"/>
    <p:sldId id="256" r:id="rId4"/>
    <p:sldId id="260" r:id="rId5"/>
    <p:sldId id="259" r:id="rId6"/>
    <p:sldId id="261" r:id="rId7"/>
  </p:sldIdLst>
  <p:sldSz cx="10080625" cy="567055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E58B45-ECEE-A744-9573-A75D1C49873C}" v="12" dt="2023-07-03T06:52:56.1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4"/>
    <p:restoredTop sz="94681"/>
  </p:normalViewPr>
  <p:slideViewPr>
    <p:cSldViewPr snapToGrid="0">
      <p:cViewPr varScale="1">
        <p:scale>
          <a:sx n="190" d="100"/>
          <a:sy n="190" d="100"/>
        </p:scale>
        <p:origin x="8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[ ] ." userId="479f102047252216" providerId="LiveId" clId="{52CBCD5D-846F-9B49-9533-C8A4E093AE35}"/>
    <pc:docChg chg="modSld">
      <pc:chgData name="[ ] ." userId="479f102047252216" providerId="LiveId" clId="{52CBCD5D-846F-9B49-9533-C8A4E093AE35}" dt="2023-06-20T07:49:23.075" v="13" actId="20577"/>
      <pc:docMkLst>
        <pc:docMk/>
      </pc:docMkLst>
      <pc:sldChg chg="modSp">
        <pc:chgData name="[ ] ." userId="479f102047252216" providerId="LiveId" clId="{52CBCD5D-846F-9B49-9533-C8A4E093AE35}" dt="2023-06-20T07:49:23.075" v="13" actId="20577"/>
        <pc:sldMkLst>
          <pc:docMk/>
          <pc:sldMk cId="0" sldId="256"/>
        </pc:sldMkLst>
        <pc:spChg chg="mod">
          <ac:chgData name="[ ] ." userId="479f102047252216" providerId="LiveId" clId="{52CBCD5D-846F-9B49-9533-C8A4E093AE35}" dt="2023-06-20T07:49:23.075" v="13" actId="20577"/>
          <ac:spMkLst>
            <pc:docMk/>
            <pc:sldMk cId="0" sldId="256"/>
            <ac:spMk id="5" creationId="{A39C173D-F452-6097-BE9A-8CC54F36F9BF}"/>
          </ac:spMkLst>
        </pc:spChg>
      </pc:sldChg>
    </pc:docChg>
  </pc:docChgLst>
  <pc:docChgLst>
    <pc:chgData name="[ ] ." userId="479f102047252216" providerId="LiveId" clId="{EBE58B45-ECEE-A744-9573-A75D1C49873C}"/>
    <pc:docChg chg="undo custSel addSld delSld modSld sldOrd">
      <pc:chgData name="[ ] ." userId="479f102047252216" providerId="LiveId" clId="{EBE58B45-ECEE-A744-9573-A75D1C49873C}" dt="2023-07-11T08:23:08.540" v="374" actId="20577"/>
      <pc:docMkLst>
        <pc:docMk/>
      </pc:docMkLst>
      <pc:sldChg chg="modSp mod ord">
        <pc:chgData name="[ ] ." userId="479f102047252216" providerId="LiveId" clId="{EBE58B45-ECEE-A744-9573-A75D1C49873C}" dt="2023-07-11T08:23:08.540" v="374" actId="20577"/>
        <pc:sldMkLst>
          <pc:docMk/>
          <pc:sldMk cId="0" sldId="256"/>
        </pc:sldMkLst>
        <pc:spChg chg="mod">
          <ac:chgData name="[ ] ." userId="479f102047252216" providerId="LiveId" clId="{EBE58B45-ECEE-A744-9573-A75D1C49873C}" dt="2023-07-11T08:23:08.540" v="374" actId="20577"/>
          <ac:spMkLst>
            <pc:docMk/>
            <pc:sldMk cId="0" sldId="256"/>
            <ac:spMk id="5" creationId="{A39C173D-F452-6097-BE9A-8CC54F36F9BF}"/>
          </ac:spMkLst>
        </pc:spChg>
      </pc:sldChg>
      <pc:sldChg chg="modSp mod">
        <pc:chgData name="[ ] ." userId="479f102047252216" providerId="LiveId" clId="{EBE58B45-ECEE-A744-9573-A75D1C49873C}" dt="2023-07-03T06:38:05.869" v="2" actId="20577"/>
        <pc:sldMkLst>
          <pc:docMk/>
          <pc:sldMk cId="1513088069" sldId="257"/>
        </pc:sldMkLst>
        <pc:spChg chg="mod">
          <ac:chgData name="[ ] ." userId="479f102047252216" providerId="LiveId" clId="{EBE58B45-ECEE-A744-9573-A75D1C49873C}" dt="2023-07-03T06:38:05.869" v="2" actId="20577"/>
          <ac:spMkLst>
            <pc:docMk/>
            <pc:sldMk cId="1513088069" sldId="257"/>
            <ac:spMk id="2" creationId="{3C3F5838-2D37-7B22-965D-CA920A62E961}"/>
          </ac:spMkLst>
        </pc:spChg>
      </pc:sldChg>
      <pc:sldChg chg="addSp delSp modSp mod">
        <pc:chgData name="[ ] ." userId="479f102047252216" providerId="LiveId" clId="{EBE58B45-ECEE-A744-9573-A75D1C49873C}" dt="2023-07-03T13:33:04.277" v="242" actId="20577"/>
        <pc:sldMkLst>
          <pc:docMk/>
          <pc:sldMk cId="3467477223" sldId="258"/>
        </pc:sldMkLst>
        <pc:spChg chg="add mod">
          <ac:chgData name="[ ] ." userId="479f102047252216" providerId="LiveId" clId="{EBE58B45-ECEE-A744-9573-A75D1C49873C}" dt="2023-07-03T13:33:04.277" v="242" actId="20577"/>
          <ac:spMkLst>
            <pc:docMk/>
            <pc:sldMk cId="3467477223" sldId="258"/>
            <ac:spMk id="5" creationId="{2792707A-6ECB-7216-34F4-4F3A0A854FCF}"/>
          </ac:spMkLst>
        </pc:spChg>
        <pc:spChg chg="add del mod">
          <ac:chgData name="[ ] ." userId="479f102047252216" providerId="LiveId" clId="{EBE58B45-ECEE-A744-9573-A75D1C49873C}" dt="2023-07-03T06:44:09.407" v="87"/>
          <ac:spMkLst>
            <pc:docMk/>
            <pc:sldMk cId="3467477223" sldId="258"/>
            <ac:spMk id="6" creationId="{4F71062A-C010-9643-3B09-E845A647F77F}"/>
          </ac:spMkLst>
        </pc:spChg>
        <pc:picChg chg="mod">
          <ac:chgData name="[ ] ." userId="479f102047252216" providerId="LiveId" clId="{EBE58B45-ECEE-A744-9573-A75D1C49873C}" dt="2023-07-03T06:40:21.672" v="4" actId="14826"/>
          <ac:picMkLst>
            <pc:docMk/>
            <pc:sldMk cId="3467477223" sldId="258"/>
            <ac:picMk id="3" creationId="{517B4304-83A4-F0AD-A94B-D02E46DEBA09}"/>
          </ac:picMkLst>
        </pc:picChg>
        <pc:picChg chg="del">
          <ac:chgData name="[ ] ." userId="479f102047252216" providerId="LiveId" clId="{EBE58B45-ECEE-A744-9573-A75D1C49873C}" dt="2023-07-03T06:42:40.463" v="5" actId="478"/>
          <ac:picMkLst>
            <pc:docMk/>
            <pc:sldMk cId="3467477223" sldId="258"/>
            <ac:picMk id="4" creationId="{6EE27C7A-1FC9-6AF8-EE6F-832B5535021C}"/>
          </ac:picMkLst>
        </pc:picChg>
      </pc:sldChg>
      <pc:sldChg chg="addSp delSp modSp add mod">
        <pc:chgData name="[ ] ." userId="479f102047252216" providerId="LiveId" clId="{EBE58B45-ECEE-A744-9573-A75D1C49873C}" dt="2023-07-03T06:49:18.960" v="194" actId="20577"/>
        <pc:sldMkLst>
          <pc:docMk/>
          <pc:sldMk cId="401661107" sldId="259"/>
        </pc:sldMkLst>
        <pc:spChg chg="mod">
          <ac:chgData name="[ ] ." userId="479f102047252216" providerId="LiveId" clId="{EBE58B45-ECEE-A744-9573-A75D1C49873C}" dt="2023-07-03T06:49:18.960" v="194" actId="20577"/>
          <ac:spMkLst>
            <pc:docMk/>
            <pc:sldMk cId="401661107" sldId="259"/>
            <ac:spMk id="2" creationId="{3C3F5838-2D37-7B22-965D-CA920A62E961}"/>
          </ac:spMkLst>
        </pc:spChg>
        <pc:spChg chg="del">
          <ac:chgData name="[ ] ." userId="479f102047252216" providerId="LiveId" clId="{EBE58B45-ECEE-A744-9573-A75D1C49873C}" dt="2023-07-03T06:44:21.948" v="106" actId="478"/>
          <ac:spMkLst>
            <pc:docMk/>
            <pc:sldMk cId="401661107" sldId="259"/>
            <ac:spMk id="5" creationId="{2792707A-6ECB-7216-34F4-4F3A0A854FCF}"/>
          </ac:spMkLst>
        </pc:spChg>
        <pc:spChg chg="add mod">
          <ac:chgData name="[ ] ." userId="479f102047252216" providerId="LiveId" clId="{EBE58B45-ECEE-A744-9573-A75D1C49873C}" dt="2023-07-03T06:49:07.404" v="185" actId="1076"/>
          <ac:spMkLst>
            <pc:docMk/>
            <pc:sldMk cId="401661107" sldId="259"/>
            <ac:spMk id="8" creationId="{5C93D6FD-5C8D-8EC9-C2CA-F4DEB9F58A3B}"/>
          </ac:spMkLst>
        </pc:spChg>
        <pc:spChg chg="add mod">
          <ac:chgData name="[ ] ." userId="479f102047252216" providerId="LiveId" clId="{EBE58B45-ECEE-A744-9573-A75D1C49873C}" dt="2023-07-03T06:48:30.947" v="181" actId="20577"/>
          <ac:spMkLst>
            <pc:docMk/>
            <pc:sldMk cId="401661107" sldId="259"/>
            <ac:spMk id="9" creationId="{36F6969F-03D6-678A-C1C1-64958155BC29}"/>
          </ac:spMkLst>
        </pc:spChg>
        <pc:spChg chg="add mod">
          <ac:chgData name="[ ] ." userId="479f102047252216" providerId="LiveId" clId="{EBE58B45-ECEE-A744-9573-A75D1C49873C}" dt="2023-07-03T06:48:54.586" v="184" actId="1076"/>
          <ac:spMkLst>
            <pc:docMk/>
            <pc:sldMk cId="401661107" sldId="259"/>
            <ac:spMk id="10" creationId="{AD597850-DC22-6D1D-DBAD-E4B4ECD9E078}"/>
          </ac:spMkLst>
        </pc:spChg>
        <pc:picChg chg="add del mod">
          <ac:chgData name="[ ] ." userId="479f102047252216" providerId="LiveId" clId="{EBE58B45-ECEE-A744-9573-A75D1C49873C}" dt="2023-07-03T06:48:03.808" v="162" actId="1076"/>
          <ac:picMkLst>
            <pc:docMk/>
            <pc:sldMk cId="401661107" sldId="259"/>
            <ac:picMk id="3" creationId="{517B4304-83A4-F0AD-A94B-D02E46DEBA09}"/>
          </ac:picMkLst>
        </pc:picChg>
        <pc:picChg chg="add del mod">
          <ac:chgData name="[ ] ." userId="479f102047252216" providerId="LiveId" clId="{EBE58B45-ECEE-A744-9573-A75D1C49873C}" dt="2023-07-03T06:46:32.700" v="147" actId="478"/>
          <ac:picMkLst>
            <pc:docMk/>
            <pc:sldMk cId="401661107" sldId="259"/>
            <ac:picMk id="4" creationId="{C7B67B22-4C84-BE99-4C61-A379FA45A69F}"/>
          </ac:picMkLst>
        </pc:picChg>
        <pc:picChg chg="add mod">
          <ac:chgData name="[ ] ." userId="479f102047252216" providerId="LiveId" clId="{EBE58B45-ECEE-A744-9573-A75D1C49873C}" dt="2023-07-03T06:48:47.803" v="183" actId="1076"/>
          <ac:picMkLst>
            <pc:docMk/>
            <pc:sldMk cId="401661107" sldId="259"/>
            <ac:picMk id="6" creationId="{15EA8A56-40D0-F75A-BBED-C21BC7A73A80}"/>
          </ac:picMkLst>
        </pc:picChg>
        <pc:picChg chg="add mod">
          <ac:chgData name="[ ] ." userId="479f102047252216" providerId="LiveId" clId="{EBE58B45-ECEE-A744-9573-A75D1C49873C}" dt="2023-07-03T06:48:06.320" v="163" actId="1076"/>
          <ac:picMkLst>
            <pc:docMk/>
            <pc:sldMk cId="401661107" sldId="259"/>
            <ac:picMk id="7" creationId="{FE7C2E82-AFC4-8978-97BB-A15CF796B0E0}"/>
          </ac:picMkLst>
        </pc:picChg>
      </pc:sldChg>
      <pc:sldChg chg="del">
        <pc:chgData name="[ ] ." userId="479f102047252216" providerId="LiveId" clId="{EBE58B45-ECEE-A744-9573-A75D1C49873C}" dt="2023-07-03T06:39:46.650" v="3" actId="2696"/>
        <pc:sldMkLst>
          <pc:docMk/>
          <pc:sldMk cId="2298781686" sldId="259"/>
        </pc:sldMkLst>
      </pc:sldChg>
      <pc:sldChg chg="addSp delSp modSp add mod">
        <pc:chgData name="[ ] ." userId="479f102047252216" providerId="LiveId" clId="{EBE58B45-ECEE-A744-9573-A75D1C49873C}" dt="2023-07-03T06:53:39.419" v="232" actId="1076"/>
        <pc:sldMkLst>
          <pc:docMk/>
          <pc:sldMk cId="292274479" sldId="260"/>
        </pc:sldMkLst>
        <pc:spChg chg="mod">
          <ac:chgData name="[ ] ." userId="479f102047252216" providerId="LiveId" clId="{EBE58B45-ECEE-A744-9573-A75D1C49873C}" dt="2023-07-03T06:45:48.719" v="141" actId="20577"/>
          <ac:spMkLst>
            <pc:docMk/>
            <pc:sldMk cId="292274479" sldId="260"/>
            <ac:spMk id="2" creationId="{3C3F5838-2D37-7B22-965D-CA920A62E961}"/>
          </ac:spMkLst>
        </pc:spChg>
        <pc:spChg chg="del">
          <ac:chgData name="[ ] ." userId="479f102047252216" providerId="LiveId" clId="{EBE58B45-ECEE-A744-9573-A75D1C49873C}" dt="2023-07-03T06:45:17.698" v="111" actId="478"/>
          <ac:spMkLst>
            <pc:docMk/>
            <pc:sldMk cId="292274479" sldId="260"/>
            <ac:spMk id="5" creationId="{2792707A-6ECB-7216-34F4-4F3A0A854FCF}"/>
          </ac:spMkLst>
        </pc:spChg>
        <pc:spChg chg="add mod">
          <ac:chgData name="[ ] ." userId="479f102047252216" providerId="LiveId" clId="{EBE58B45-ECEE-A744-9573-A75D1C49873C}" dt="2023-07-03T06:53:39.419" v="232" actId="1076"/>
          <ac:spMkLst>
            <pc:docMk/>
            <pc:sldMk cId="292274479" sldId="260"/>
            <ac:spMk id="7" creationId="{6BCBF9FF-E0FB-0679-4650-02F403ABF07A}"/>
          </ac:spMkLst>
        </pc:spChg>
        <pc:picChg chg="mod">
          <ac:chgData name="[ ] ." userId="479f102047252216" providerId="LiveId" clId="{EBE58B45-ECEE-A744-9573-A75D1C49873C}" dt="2023-07-03T06:53:34.588" v="231" actId="1076"/>
          <ac:picMkLst>
            <pc:docMk/>
            <pc:sldMk cId="292274479" sldId="260"/>
            <ac:picMk id="3" creationId="{517B4304-83A4-F0AD-A94B-D02E46DEBA09}"/>
          </ac:picMkLst>
        </pc:picChg>
        <pc:cxnChg chg="add mod">
          <ac:chgData name="[ ] ." userId="479f102047252216" providerId="LiveId" clId="{EBE58B45-ECEE-A744-9573-A75D1C49873C}" dt="2023-07-03T06:52:31.933" v="208" actId="208"/>
          <ac:cxnSpMkLst>
            <pc:docMk/>
            <pc:sldMk cId="292274479" sldId="260"/>
            <ac:cxnSpMk id="6" creationId="{D623F170-5D52-70F2-2FC6-FFBB900B8459}"/>
          </ac:cxnSpMkLst>
        </pc:cxnChg>
      </pc:sldChg>
      <pc:sldChg chg="addSp delSp modSp add mod">
        <pc:chgData name="[ ] ." userId="479f102047252216" providerId="LiveId" clId="{EBE58B45-ECEE-A744-9573-A75D1C49873C}" dt="2023-07-03T07:02:18.407" v="238" actId="20577"/>
        <pc:sldMkLst>
          <pc:docMk/>
          <pc:sldMk cId="4168246144" sldId="261"/>
        </pc:sldMkLst>
        <pc:spChg chg="mod">
          <ac:chgData name="[ ] ." userId="479f102047252216" providerId="LiveId" clId="{EBE58B45-ECEE-A744-9573-A75D1C49873C}" dt="2023-07-03T06:49:24.606" v="196" actId="20577"/>
          <ac:spMkLst>
            <pc:docMk/>
            <pc:sldMk cId="4168246144" sldId="261"/>
            <ac:spMk id="2" creationId="{3C3F5838-2D37-7B22-965D-CA920A62E961}"/>
          </ac:spMkLst>
        </pc:spChg>
        <pc:spChg chg="add mod">
          <ac:chgData name="[ ] ." userId="479f102047252216" providerId="LiveId" clId="{EBE58B45-ECEE-A744-9573-A75D1C49873C}" dt="2023-07-03T06:50:12.703" v="205" actId="1076"/>
          <ac:spMkLst>
            <pc:docMk/>
            <pc:sldMk cId="4168246144" sldId="261"/>
            <ac:spMk id="4" creationId="{0D3AF2BF-9A8D-5101-A8DB-CAAC201D179B}"/>
          </ac:spMkLst>
        </pc:spChg>
        <pc:spChg chg="mod">
          <ac:chgData name="[ ] ." userId="479f102047252216" providerId="LiveId" clId="{EBE58B45-ECEE-A744-9573-A75D1C49873C}" dt="2023-07-03T07:02:13.926" v="234" actId="20577"/>
          <ac:spMkLst>
            <pc:docMk/>
            <pc:sldMk cId="4168246144" sldId="261"/>
            <ac:spMk id="8" creationId="{5C93D6FD-5C8D-8EC9-C2CA-F4DEB9F58A3B}"/>
          </ac:spMkLst>
        </pc:spChg>
        <pc:spChg chg="mod">
          <ac:chgData name="[ ] ." userId="479f102047252216" providerId="LiveId" clId="{EBE58B45-ECEE-A744-9573-A75D1C49873C}" dt="2023-07-03T07:02:16.238" v="236" actId="20577"/>
          <ac:spMkLst>
            <pc:docMk/>
            <pc:sldMk cId="4168246144" sldId="261"/>
            <ac:spMk id="9" creationId="{36F6969F-03D6-678A-C1C1-64958155BC29}"/>
          </ac:spMkLst>
        </pc:spChg>
        <pc:spChg chg="mod">
          <ac:chgData name="[ ] ." userId="479f102047252216" providerId="LiveId" clId="{EBE58B45-ECEE-A744-9573-A75D1C49873C}" dt="2023-07-03T07:02:18.407" v="238" actId="20577"/>
          <ac:spMkLst>
            <pc:docMk/>
            <pc:sldMk cId="4168246144" sldId="261"/>
            <ac:spMk id="10" creationId="{AD597850-DC22-6D1D-DBAD-E4B4ECD9E078}"/>
          </ac:spMkLst>
        </pc:spChg>
        <pc:picChg chg="del">
          <ac:chgData name="[ ] ." userId="479f102047252216" providerId="LiveId" clId="{EBE58B45-ECEE-A744-9573-A75D1C49873C}" dt="2023-07-03T06:49:57.145" v="199" actId="478"/>
          <ac:picMkLst>
            <pc:docMk/>
            <pc:sldMk cId="4168246144" sldId="261"/>
            <ac:picMk id="3" creationId="{517B4304-83A4-F0AD-A94B-D02E46DEBA09}"/>
          </ac:picMkLst>
        </pc:picChg>
        <pc:picChg chg="mod">
          <ac:chgData name="[ ] ." userId="479f102047252216" providerId="LiveId" clId="{EBE58B45-ECEE-A744-9573-A75D1C49873C}" dt="2023-07-03T06:49:38.054" v="197" actId="14826"/>
          <ac:picMkLst>
            <pc:docMk/>
            <pc:sldMk cId="4168246144" sldId="261"/>
            <ac:picMk id="6" creationId="{15EA8A56-40D0-F75A-BBED-C21BC7A73A80}"/>
          </ac:picMkLst>
        </pc:picChg>
        <pc:picChg chg="mod">
          <ac:chgData name="[ ] ." userId="479f102047252216" providerId="LiveId" clId="{EBE58B45-ECEE-A744-9573-A75D1C49873C}" dt="2023-07-03T06:49:51.462" v="198" actId="14826"/>
          <ac:picMkLst>
            <pc:docMk/>
            <pc:sldMk cId="4168246144" sldId="261"/>
            <ac:picMk id="7" creationId="{FE7C2E82-AFC4-8978-97BB-A15CF796B0E0}"/>
          </ac:picMkLst>
        </pc:picChg>
      </pc:sldChg>
    </pc:docChg>
  </pc:docChgLst>
  <pc:docChgLst>
    <pc:chgData name="[ ] ." userId="479f102047252216" providerId="LiveId" clId="{E5996EC9-9C35-2843-BB2D-88E034A320D1}"/>
    <pc:docChg chg="custSel addSld delSld modSld sldOrd">
      <pc:chgData name="[ ] ." userId="479f102047252216" providerId="LiveId" clId="{E5996EC9-9C35-2843-BB2D-88E034A320D1}" dt="2023-06-27T10:00:44.109" v="256" actId="1076"/>
      <pc:docMkLst>
        <pc:docMk/>
      </pc:docMkLst>
      <pc:sldChg chg="modSp mod">
        <pc:chgData name="[ ] ." userId="479f102047252216" providerId="LiveId" clId="{E5996EC9-9C35-2843-BB2D-88E034A320D1}" dt="2023-06-26T17:47:09.162" v="195" actId="20577"/>
        <pc:sldMkLst>
          <pc:docMk/>
          <pc:sldMk cId="0" sldId="256"/>
        </pc:sldMkLst>
        <pc:spChg chg="mod">
          <ac:chgData name="[ ] ." userId="479f102047252216" providerId="LiveId" clId="{E5996EC9-9C35-2843-BB2D-88E034A320D1}" dt="2023-06-26T17:47:09.162" v="195" actId="20577"/>
          <ac:spMkLst>
            <pc:docMk/>
            <pc:sldMk cId="0" sldId="256"/>
            <ac:spMk id="2" creationId="{3C3F5838-2D37-7B22-965D-CA920A62E961}"/>
          </ac:spMkLst>
        </pc:spChg>
        <pc:spChg chg="mod">
          <ac:chgData name="[ ] ." userId="479f102047252216" providerId="LiveId" clId="{E5996EC9-9C35-2843-BB2D-88E034A320D1}" dt="2023-06-26T17:44:46.735" v="173" actId="20577"/>
          <ac:spMkLst>
            <pc:docMk/>
            <pc:sldMk cId="0" sldId="256"/>
            <ac:spMk id="5" creationId="{A39C173D-F452-6097-BE9A-8CC54F36F9BF}"/>
          </ac:spMkLst>
        </pc:spChg>
      </pc:sldChg>
      <pc:sldChg chg="addSp delSp modSp mod ord">
        <pc:chgData name="[ ] ." userId="479f102047252216" providerId="LiveId" clId="{E5996EC9-9C35-2843-BB2D-88E034A320D1}" dt="2023-06-27T10:00:44.109" v="256" actId="1076"/>
        <pc:sldMkLst>
          <pc:docMk/>
          <pc:sldMk cId="1513088069" sldId="257"/>
        </pc:sldMkLst>
        <pc:spChg chg="mod">
          <ac:chgData name="[ ] ." userId="479f102047252216" providerId="LiveId" clId="{E5996EC9-9C35-2843-BB2D-88E034A320D1}" dt="2023-06-27T10:00:44.109" v="256" actId="1076"/>
          <ac:spMkLst>
            <pc:docMk/>
            <pc:sldMk cId="1513088069" sldId="257"/>
            <ac:spMk id="2" creationId="{3C3F5838-2D37-7B22-965D-CA920A62E961}"/>
          </ac:spMkLst>
        </pc:spChg>
        <pc:spChg chg="del">
          <ac:chgData name="[ ] ." userId="479f102047252216" providerId="LiveId" clId="{E5996EC9-9C35-2843-BB2D-88E034A320D1}" dt="2023-06-26T17:17:51.789" v="117" actId="478"/>
          <ac:spMkLst>
            <pc:docMk/>
            <pc:sldMk cId="1513088069" sldId="257"/>
            <ac:spMk id="6" creationId="{7ED95006-C401-1392-B47D-207E0FC1FCB7}"/>
          </ac:spMkLst>
        </pc:spChg>
        <pc:picChg chg="add del mod">
          <ac:chgData name="[ ] ." userId="479f102047252216" providerId="LiveId" clId="{E5996EC9-9C35-2843-BB2D-88E034A320D1}" dt="2023-06-26T17:30:34.617" v="149" actId="478"/>
          <ac:picMkLst>
            <pc:docMk/>
            <pc:sldMk cId="1513088069" sldId="257"/>
            <ac:picMk id="3" creationId="{517B4304-83A4-F0AD-A94B-D02E46DEBA09}"/>
          </ac:picMkLst>
        </pc:picChg>
        <pc:picChg chg="add del mod">
          <ac:chgData name="[ ] ." userId="479f102047252216" providerId="LiveId" clId="{E5996EC9-9C35-2843-BB2D-88E034A320D1}" dt="2023-06-26T17:30:34.617" v="149" actId="478"/>
          <ac:picMkLst>
            <pc:docMk/>
            <pc:sldMk cId="1513088069" sldId="257"/>
            <ac:picMk id="4" creationId="{6EE27C7A-1FC9-6AF8-EE6F-832B5535021C}"/>
          </ac:picMkLst>
        </pc:picChg>
        <pc:picChg chg="del">
          <ac:chgData name="[ ] ." userId="479f102047252216" providerId="LiveId" clId="{E5996EC9-9C35-2843-BB2D-88E034A320D1}" dt="2023-06-26T17:11:39.292" v="114" actId="478"/>
          <ac:picMkLst>
            <pc:docMk/>
            <pc:sldMk cId="1513088069" sldId="257"/>
            <ac:picMk id="5" creationId="{69CBB652-1D57-11A9-C8E2-4395A9357C4D}"/>
          </ac:picMkLst>
        </pc:picChg>
        <pc:picChg chg="add del mod">
          <ac:chgData name="[ ] ." userId="479f102047252216" providerId="LiveId" clId="{E5996EC9-9C35-2843-BB2D-88E034A320D1}" dt="2023-06-27T10:00:31.616" v="237" actId="478"/>
          <ac:picMkLst>
            <pc:docMk/>
            <pc:sldMk cId="1513088069" sldId="257"/>
            <ac:picMk id="7" creationId="{D9B09FEF-AFE0-1141-7606-9FA35ED740C6}"/>
          </ac:picMkLst>
        </pc:picChg>
        <pc:picChg chg="add del mod">
          <ac:chgData name="[ ] ." userId="479f102047252216" providerId="LiveId" clId="{E5996EC9-9C35-2843-BB2D-88E034A320D1}" dt="2023-06-27T10:00:31.616" v="237" actId="478"/>
          <ac:picMkLst>
            <pc:docMk/>
            <pc:sldMk cId="1513088069" sldId="257"/>
            <ac:picMk id="8" creationId="{535E21B9-9505-C021-5C55-796724C01D5D}"/>
          </ac:picMkLst>
        </pc:picChg>
        <pc:picChg chg="add del mod">
          <ac:chgData name="[ ] ." userId="479f102047252216" providerId="LiveId" clId="{E5996EC9-9C35-2843-BB2D-88E034A320D1}" dt="2023-06-27T10:00:31.616" v="237" actId="478"/>
          <ac:picMkLst>
            <pc:docMk/>
            <pc:sldMk cId="1513088069" sldId="257"/>
            <ac:picMk id="9" creationId="{D169C6A6-CFF0-A613-A588-D08D49AE29EC}"/>
          </ac:picMkLst>
        </pc:picChg>
        <pc:picChg chg="add del mod">
          <ac:chgData name="[ ] ." userId="479f102047252216" providerId="LiveId" clId="{E5996EC9-9C35-2843-BB2D-88E034A320D1}" dt="2023-06-27T10:00:31.616" v="237" actId="478"/>
          <ac:picMkLst>
            <pc:docMk/>
            <pc:sldMk cId="1513088069" sldId="257"/>
            <ac:picMk id="10" creationId="{493D6A8C-1CC5-7A83-FE96-B75814AE3DAA}"/>
          </ac:picMkLst>
        </pc:picChg>
        <pc:picChg chg="add del mod">
          <ac:chgData name="[ ] ." userId="479f102047252216" providerId="LiveId" clId="{E5996EC9-9C35-2843-BB2D-88E034A320D1}" dt="2023-06-27T10:00:31.616" v="237" actId="478"/>
          <ac:picMkLst>
            <pc:docMk/>
            <pc:sldMk cId="1513088069" sldId="257"/>
            <ac:picMk id="11" creationId="{7826EF56-AD64-B538-B41F-C09106CC13AB}"/>
          </ac:picMkLst>
        </pc:picChg>
      </pc:sldChg>
      <pc:sldChg chg="del">
        <pc:chgData name="[ ] ." userId="479f102047252216" providerId="LiveId" clId="{E5996EC9-9C35-2843-BB2D-88E034A320D1}" dt="2023-06-26T17:24:45.160" v="144" actId="2696"/>
        <pc:sldMkLst>
          <pc:docMk/>
          <pc:sldMk cId="2332396772" sldId="258"/>
        </pc:sldMkLst>
      </pc:sldChg>
      <pc:sldChg chg="add">
        <pc:chgData name="[ ] ." userId="479f102047252216" providerId="LiveId" clId="{E5996EC9-9C35-2843-BB2D-88E034A320D1}" dt="2023-06-26T17:30:13.931" v="145"/>
        <pc:sldMkLst>
          <pc:docMk/>
          <pc:sldMk cId="3467477223" sldId="258"/>
        </pc:sldMkLst>
      </pc:sldChg>
      <pc:sldChg chg="add">
        <pc:chgData name="[ ] ." userId="479f102047252216" providerId="LiveId" clId="{E5996EC9-9C35-2843-BB2D-88E034A320D1}" dt="2023-06-27T10:00:26.517" v="236"/>
        <pc:sldMkLst>
          <pc:docMk/>
          <pc:sldMk cId="2298781686" sldId="259"/>
        </pc:sldMkLst>
      </pc:sldChg>
      <pc:sldChg chg="modSp add del mod">
        <pc:chgData name="[ ] ." userId="479f102047252216" providerId="LiveId" clId="{E5996EC9-9C35-2843-BB2D-88E034A320D1}" dt="2023-06-26T17:54:40.482" v="235" actId="2696"/>
        <pc:sldMkLst>
          <pc:docMk/>
          <pc:sldMk cId="3318933245" sldId="259"/>
        </pc:sldMkLst>
        <pc:spChg chg="mod">
          <ac:chgData name="[ ] ." userId="479f102047252216" providerId="LiveId" clId="{E5996EC9-9C35-2843-BB2D-88E034A320D1}" dt="2023-06-26T17:49:42.184" v="204" actId="20577"/>
          <ac:spMkLst>
            <pc:docMk/>
            <pc:sldMk cId="3318933245" sldId="259"/>
            <ac:spMk id="2" creationId="{3C3F5838-2D37-7B22-965D-CA920A62E961}"/>
          </ac:spMkLst>
        </pc:spChg>
        <pc:spChg chg="mod">
          <ac:chgData name="[ ] ." userId="479f102047252216" providerId="LiveId" clId="{E5996EC9-9C35-2843-BB2D-88E034A320D1}" dt="2023-06-26T17:51:01.717" v="234" actId="5793"/>
          <ac:spMkLst>
            <pc:docMk/>
            <pc:sldMk cId="3318933245" sldId="259"/>
            <ac:spMk id="5" creationId="{A39C173D-F452-6097-BE9A-8CC54F36F9B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5C4686DB-682F-8E43-0C3E-29B859DCC3D3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AC20097-685F-8949-580B-1CBB865CABD0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81485" y="0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4133809-F73D-924F-B9F9-E4FE2C34D7A9}" type="datetime1">
              <a: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11.07.23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9E843BD-A7BF-A0C3-FBA1-5818AF2F01EB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5234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2B8B227-E836-C046-A16D-C40D98064D0F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81485" y="10155234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57775B4-AFEA-2146-8929-436253F7AE63}" type="slidenum">
              <a:t>‹Nr.›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Kopfzeilenplatzhalter 5">
            <a:extLst>
              <a:ext uri="{FF2B5EF4-FFF2-40B4-BE49-F238E27FC236}">
                <a16:creationId xmlns:a16="http://schemas.microsoft.com/office/drawing/2014/main" id="{FA8E073E-4221-D28C-DFB2-F17D6AF0BCF8}"/>
              </a:ext>
            </a:extLst>
          </p:cNvPr>
          <p:cNvSpPr txBox="1">
            <a:spLocks noGrp="1"/>
          </p:cNvSpPr>
          <p:nvPr>
            <p:ph type="hdr" sz="quarter" idx="10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0F8FE1C-66D5-51B3-0656-74AC06760067}"/>
              </a:ext>
            </a:extLst>
          </p:cNvPr>
          <p:cNvSpPr txBox="1">
            <a:spLocks noGrp="1"/>
          </p:cNvSpPr>
          <p:nvPr>
            <p:ph type="dt" sz="quarter" idx="7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7B0152D-838B-8F74-EFB7-A52DA3514EC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E306314-8BAC-E44D-4F44-2918632AA74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696AC60-26DD-4646-98E0-9AF476646F2E}" type="slidenum">
              <a:t>‹Nr.›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0" name="Kopfzeilenplatzhalter 1">
            <a:extLst>
              <a:ext uri="{FF2B5EF4-FFF2-40B4-BE49-F238E27FC236}">
                <a16:creationId xmlns:a16="http://schemas.microsoft.com/office/drawing/2014/main" id="{4C243644-51F0-A548-CB30-A62DD100284B}"/>
              </a:ext>
            </a:extLst>
          </p:cNvPr>
          <p:cNvSpPr txBox="1">
            <a:spLocks noGrp="1"/>
          </p:cNvSpPr>
          <p:nvPr>
            <p:ph type="hdr" sz="quarter" idx="10"/>
          </p:nvPr>
        </p:nvSpPr>
        <p:spPr>
          <a:xfrm>
            <a:off x="0" y="0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1" name="Datumsplatzhalter 2">
            <a:extLst>
              <a:ext uri="{FF2B5EF4-FFF2-40B4-BE49-F238E27FC236}">
                <a16:creationId xmlns:a16="http://schemas.microsoft.com/office/drawing/2014/main" id="{02707EC8-3EFF-6951-ED70-885FD1EF6EC8}"/>
              </a:ext>
            </a:extLst>
          </p:cNvPr>
          <p:cNvSpPr txBox="1">
            <a:spLocks noGrp="1"/>
          </p:cNvSpPr>
          <p:nvPr>
            <p:ph type="dt" sz="quarter" idx="7"/>
          </p:nvPr>
        </p:nvSpPr>
        <p:spPr>
          <a:xfrm>
            <a:off x="4281485" y="0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5E9BA5B-84E6-0F45-88C3-3A156053F42A}" type="datetime1">
              <a: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11.07.23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2" name="Fußzeilenplatzhalter 3">
            <a:extLst>
              <a:ext uri="{FF2B5EF4-FFF2-40B4-BE49-F238E27FC236}">
                <a16:creationId xmlns:a16="http://schemas.microsoft.com/office/drawing/2014/main" id="{A08B83D7-F14B-2AED-0183-9BC47BD88E4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0" y="10155234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3" name="Foliennummernplatzhalter 4">
            <a:extLst>
              <a:ext uri="{FF2B5EF4-FFF2-40B4-BE49-F238E27FC236}">
                <a16:creationId xmlns:a16="http://schemas.microsoft.com/office/drawing/2014/main" id="{A3214FBB-7505-EFBB-4213-51FD05A0B98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4281485" y="10155234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E9659DC-7918-A349-9280-F00793EFD63E}" type="slidenum">
              <a:t>‹Nr.›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42913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F77726B8-2A6E-377F-83E2-81FE750F3DE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ECF2921-120F-DA7A-2CDA-255F9033BF92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81485" y="0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3FA5CE28-4B89-FD45-BA99-1225DEAAAB67}" type="datetime1">
              <a:rPr lang="de-DE"/>
              <a:pPr lvl="0"/>
              <a:t>11.07.23</a:t>
            </a:fld>
            <a:endParaRPr lang="de-DE"/>
          </a:p>
        </p:txBody>
      </p:sp>
      <p:sp>
        <p:nvSpPr>
          <p:cNvPr id="4" name="Folienbildplatzhalter 3">
            <a:extLst>
              <a:ext uri="{FF2B5EF4-FFF2-40B4-BE49-F238E27FC236}">
                <a16:creationId xmlns:a16="http://schemas.microsoft.com/office/drawing/2014/main" id="{96CAC113-558C-57F8-F2E7-EFAA623F34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573091" y="1336679"/>
            <a:ext cx="6413501" cy="3608386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izenplatzhalter 4">
            <a:extLst>
              <a:ext uri="{FF2B5EF4-FFF2-40B4-BE49-F238E27FC236}">
                <a16:creationId xmlns:a16="http://schemas.microsoft.com/office/drawing/2014/main" id="{E6CB9540-A976-470E-CAF4-BF7810C47317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5651" y="5145091"/>
            <a:ext cx="6048371" cy="421005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olienbildplatzhalter 7">
            <a:extLst>
              <a:ext uri="{FF2B5EF4-FFF2-40B4-BE49-F238E27FC236}">
                <a16:creationId xmlns:a16="http://schemas.microsoft.com/office/drawing/2014/main" id="{91B4245C-E684-0431-BF07-12F158DB6126}"/>
              </a:ext>
            </a:extLst>
          </p:cNvPr>
          <p:cNvSpPr>
            <a:spLocks noGrp="1" noRot="1" noChangeAspect="1"/>
          </p:cNvSpPr>
          <p:nvPr>
            <p:ph type="sldImg" sz="quarter" idx="4294967295"/>
          </p:nvPr>
        </p:nvSpPr>
        <p:spPr>
          <a:xfrm>
            <a:off x="215999" y="812517"/>
            <a:ext cx="7127281" cy="400895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7" name="Notizenplatzhalter 8">
            <a:extLst>
              <a:ext uri="{FF2B5EF4-FFF2-40B4-BE49-F238E27FC236}">
                <a16:creationId xmlns:a16="http://schemas.microsoft.com/office/drawing/2014/main" id="{F472FCED-EEF9-C44C-0D4A-D4DFFAB4CDFB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de-DE"/>
          </a:p>
        </p:txBody>
      </p:sp>
      <p:sp>
        <p:nvSpPr>
          <p:cNvPr id="8" name="Kopfzeilenplatzhalter 9">
            <a:extLst>
              <a:ext uri="{FF2B5EF4-FFF2-40B4-BE49-F238E27FC236}">
                <a16:creationId xmlns:a16="http://schemas.microsoft.com/office/drawing/2014/main" id="{5CF53233-34A2-53B5-2866-38B5B7C9964D}"/>
              </a:ext>
            </a:extLst>
          </p:cNvPr>
          <p:cNvSpPr txBox="1">
            <a:spLocks noGrp="1"/>
          </p:cNvSpPr>
          <p:nvPr>
            <p:ph type="hdr" sz="quarter" idx="10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9" name="Datumsplatzhalter 10">
            <a:extLst>
              <a:ext uri="{FF2B5EF4-FFF2-40B4-BE49-F238E27FC236}">
                <a16:creationId xmlns:a16="http://schemas.microsoft.com/office/drawing/2014/main" id="{D015ACE7-E414-FC1E-8F54-F88C2ED24819}"/>
              </a:ext>
            </a:extLst>
          </p:cNvPr>
          <p:cNvSpPr txBox="1">
            <a:spLocks noGrp="1"/>
          </p:cNvSpPr>
          <p:nvPr>
            <p:ph type="dt" sz="quarter" idx="7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10" name="Fußzeilenplatzhalter 11">
            <a:extLst>
              <a:ext uri="{FF2B5EF4-FFF2-40B4-BE49-F238E27FC236}">
                <a16:creationId xmlns:a16="http://schemas.microsoft.com/office/drawing/2014/main" id="{2A4C73D7-EC2C-615A-8D57-1E5D24DDAFFF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11" name="Foliennummernplatzhalter 12">
            <a:extLst>
              <a:ext uri="{FF2B5EF4-FFF2-40B4-BE49-F238E27FC236}">
                <a16:creationId xmlns:a16="http://schemas.microsoft.com/office/drawing/2014/main" id="{D844C525-8928-6699-981A-9131BE3556B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670D60E1-0C4C-8F48-B478-4A352CB14F38}" type="slidenum">
              <a:t>‹Nr.›</a:t>
            </a:fld>
            <a:endParaRPr lang="de-DE"/>
          </a:p>
        </p:txBody>
      </p:sp>
      <p:sp>
        <p:nvSpPr>
          <p:cNvPr id="12" name="Fußzeilenplatzhalter 5">
            <a:extLst>
              <a:ext uri="{FF2B5EF4-FFF2-40B4-BE49-F238E27FC236}">
                <a16:creationId xmlns:a16="http://schemas.microsoft.com/office/drawing/2014/main" id="{E7ABA260-DB71-AAF2-FA88-56BD544C9C8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0" y="10155234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de-DE"/>
          </a:p>
        </p:txBody>
      </p:sp>
      <p:sp>
        <p:nvSpPr>
          <p:cNvPr id="13" name="Foliennummernplatzhalter 6">
            <a:extLst>
              <a:ext uri="{FF2B5EF4-FFF2-40B4-BE49-F238E27FC236}">
                <a16:creationId xmlns:a16="http://schemas.microsoft.com/office/drawing/2014/main" id="{D8834BE5-64A4-094C-FA2A-57614C6D9D2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4281485" y="10155234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25D4F977-8BD7-F14D-94AB-482AFD2E321D}" type="slidenum">
              <a:t>‹Nr.›</a:t>
            </a:fld>
            <a:endParaRPr lang="de-DE"/>
          </a:p>
        </p:txBody>
      </p:sp>
      <p:sp>
        <p:nvSpPr>
          <p:cNvPr id="14" name="Kopfzeilenplatzhalter 1">
            <a:extLst>
              <a:ext uri="{FF2B5EF4-FFF2-40B4-BE49-F238E27FC236}">
                <a16:creationId xmlns:a16="http://schemas.microsoft.com/office/drawing/2014/main" id="{993EA178-DD40-BFC3-601F-78C94E15B368}"/>
              </a:ext>
            </a:extLst>
          </p:cNvPr>
          <p:cNvSpPr txBox="1">
            <a:spLocks noGrp="1"/>
          </p:cNvSpPr>
          <p:nvPr>
            <p:ph type="hdr" sz="quarter" idx="10"/>
          </p:nvPr>
        </p:nvSpPr>
        <p:spPr>
          <a:xfrm>
            <a:off x="0" y="0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de-DE"/>
          </a:p>
        </p:txBody>
      </p:sp>
      <p:sp>
        <p:nvSpPr>
          <p:cNvPr id="15" name="Datumsplatzhalter 2">
            <a:extLst>
              <a:ext uri="{FF2B5EF4-FFF2-40B4-BE49-F238E27FC236}">
                <a16:creationId xmlns:a16="http://schemas.microsoft.com/office/drawing/2014/main" id="{7F7881BD-8E5B-6C40-1CFF-4FBF69F417D4}"/>
              </a:ext>
            </a:extLst>
          </p:cNvPr>
          <p:cNvSpPr txBox="1">
            <a:spLocks noGrp="1"/>
          </p:cNvSpPr>
          <p:nvPr>
            <p:ph type="dt" sz="quarter" idx="7"/>
          </p:nvPr>
        </p:nvSpPr>
        <p:spPr>
          <a:xfrm>
            <a:off x="4281485" y="0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BB672E2E-D070-294C-918D-9890AC277991}" type="datetime1">
              <a:rPr lang="de-DE"/>
              <a:pPr lvl="0"/>
              <a:t>11.07.23</a:t>
            </a:fld>
            <a:endParaRPr lang="de-DE"/>
          </a:p>
        </p:txBody>
      </p:sp>
      <p:sp>
        <p:nvSpPr>
          <p:cNvPr id="16" name="Folienbildplatzhalter 3">
            <a:extLst>
              <a:ext uri="{FF2B5EF4-FFF2-40B4-BE49-F238E27FC236}">
                <a16:creationId xmlns:a16="http://schemas.microsoft.com/office/drawing/2014/main" id="{EC721DFF-C7BE-3903-E720-6F881B4D9A6D}"/>
              </a:ext>
            </a:extLst>
          </p:cNvPr>
          <p:cNvSpPr>
            <a:spLocks noGrp="1" noRot="1" noChangeAspect="1"/>
          </p:cNvSpPr>
          <p:nvPr>
            <p:ph type="sldImg" sz="quarter" idx="4294967295"/>
          </p:nvPr>
        </p:nvSpPr>
        <p:spPr>
          <a:xfrm>
            <a:off x="573091" y="1336679"/>
            <a:ext cx="6413501" cy="3608386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17" name="Notizenplatzhalter 4">
            <a:extLst>
              <a:ext uri="{FF2B5EF4-FFF2-40B4-BE49-F238E27FC236}">
                <a16:creationId xmlns:a16="http://schemas.microsoft.com/office/drawing/2014/main" id="{5C73EF47-908B-3535-D71F-4A24091D7AE2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55651" y="5145091"/>
            <a:ext cx="6048371" cy="421005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8" name="Fußzeilenplatzhalter 5">
            <a:extLst>
              <a:ext uri="{FF2B5EF4-FFF2-40B4-BE49-F238E27FC236}">
                <a16:creationId xmlns:a16="http://schemas.microsoft.com/office/drawing/2014/main" id="{AFDBF1AE-4CCC-775E-9924-EF2A4063AF2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0" y="10155234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de-DE"/>
          </a:p>
        </p:txBody>
      </p:sp>
      <p:sp>
        <p:nvSpPr>
          <p:cNvPr id="19" name="Foliennummernplatzhalter 6">
            <a:extLst>
              <a:ext uri="{FF2B5EF4-FFF2-40B4-BE49-F238E27FC236}">
                <a16:creationId xmlns:a16="http://schemas.microsoft.com/office/drawing/2014/main" id="{5F68A562-7450-38BC-F7BE-FAC33014744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4281485" y="10155234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9F9D57F5-AB30-F14C-AE0C-5E6CDE51341D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170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de-DE" sz="2000" b="0" i="0" u="none" strike="noStrike" kern="1200" cap="none" spc="0" baseline="0">
        <a:solidFill>
          <a:srgbClr val="000000"/>
        </a:solidFill>
        <a:highlight>
          <a:scrgbClr r="0" g="0" b="0">
            <a:alpha val="0"/>
          </a:scrgbClr>
        </a:highlight>
        <a:uFillTx/>
        <a:latin typeface="Liberation Sans" pitchFamily="18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2">
            <a:extLst>
              <a:ext uri="{FF2B5EF4-FFF2-40B4-BE49-F238E27FC236}">
                <a16:creationId xmlns:a16="http://schemas.microsoft.com/office/drawing/2014/main" id="{B376DC78-3C2F-EA66-8547-2AE882DAB265}"/>
              </a:ext>
            </a:extLst>
          </p:cNvPr>
          <p:cNvSpPr txBox="1"/>
          <p:nvPr/>
        </p:nvSpPr>
        <p:spPr>
          <a:xfrm>
            <a:off x="4281485" y="0"/>
            <a:ext cx="3276596" cy="53657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7D2694C-AC56-CC47-804A-884251C10A6C}" type="datetime1">
              <a: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11.07.23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Foliennummernplatzhalter 12">
            <a:extLst>
              <a:ext uri="{FF2B5EF4-FFF2-40B4-BE49-F238E27FC236}">
                <a16:creationId xmlns:a16="http://schemas.microsoft.com/office/drawing/2014/main" id="{4EF1E3A2-1665-D4B3-1860-95FF4650E191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76DA62C-02B4-1347-9119-C6EE5820D970}" type="slidenum">
              <a:t>1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Foliennummernplatzhalter 6">
            <a:extLst>
              <a:ext uri="{FF2B5EF4-FFF2-40B4-BE49-F238E27FC236}">
                <a16:creationId xmlns:a16="http://schemas.microsoft.com/office/drawing/2014/main" id="{27413162-B2F4-9C9E-BBDB-5AFA1BD22503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3F78F43-20D7-6041-9FEE-C1A73A6C0633}" type="slidenum">
              <a:t>1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Folienbildplatzhalter 1">
            <a:extLst>
              <a:ext uri="{FF2B5EF4-FFF2-40B4-BE49-F238E27FC236}">
                <a16:creationId xmlns:a16="http://schemas.microsoft.com/office/drawing/2014/main" id="{56920F4B-A29B-3AB2-04D0-3928BFF084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6" name="Notizenplatzhalter 2">
            <a:extLst>
              <a:ext uri="{FF2B5EF4-FFF2-40B4-BE49-F238E27FC236}">
                <a16:creationId xmlns:a16="http://schemas.microsoft.com/office/drawing/2014/main" id="{1CC501DC-84B9-64FC-DAE5-503D5B90152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042"/>
          </a:xfrm>
        </p:spPr>
        <p:txBody>
          <a:bodyPr lIns="0" tIns="0" rIns="0" bIns="0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716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2">
            <a:extLst>
              <a:ext uri="{FF2B5EF4-FFF2-40B4-BE49-F238E27FC236}">
                <a16:creationId xmlns:a16="http://schemas.microsoft.com/office/drawing/2014/main" id="{B376DC78-3C2F-EA66-8547-2AE882DAB265}"/>
              </a:ext>
            </a:extLst>
          </p:cNvPr>
          <p:cNvSpPr txBox="1"/>
          <p:nvPr/>
        </p:nvSpPr>
        <p:spPr>
          <a:xfrm>
            <a:off x="4281485" y="0"/>
            <a:ext cx="3276596" cy="53657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7D2694C-AC56-CC47-804A-884251C10A6C}" type="datetime1">
              <a: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11.07.23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Foliennummernplatzhalter 12">
            <a:extLst>
              <a:ext uri="{FF2B5EF4-FFF2-40B4-BE49-F238E27FC236}">
                <a16:creationId xmlns:a16="http://schemas.microsoft.com/office/drawing/2014/main" id="{4EF1E3A2-1665-D4B3-1860-95FF4650E191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76DA62C-02B4-1347-9119-C6EE5820D970}" type="slidenum">
              <a:t>2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Foliennummernplatzhalter 6">
            <a:extLst>
              <a:ext uri="{FF2B5EF4-FFF2-40B4-BE49-F238E27FC236}">
                <a16:creationId xmlns:a16="http://schemas.microsoft.com/office/drawing/2014/main" id="{27413162-B2F4-9C9E-BBDB-5AFA1BD22503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3F78F43-20D7-6041-9FEE-C1A73A6C0633}" type="slidenum">
              <a:t>2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Folienbildplatzhalter 1">
            <a:extLst>
              <a:ext uri="{FF2B5EF4-FFF2-40B4-BE49-F238E27FC236}">
                <a16:creationId xmlns:a16="http://schemas.microsoft.com/office/drawing/2014/main" id="{56920F4B-A29B-3AB2-04D0-3928BFF084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6" name="Notizenplatzhalter 2">
            <a:extLst>
              <a:ext uri="{FF2B5EF4-FFF2-40B4-BE49-F238E27FC236}">
                <a16:creationId xmlns:a16="http://schemas.microsoft.com/office/drawing/2014/main" id="{1CC501DC-84B9-64FC-DAE5-503D5B90152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042"/>
          </a:xfrm>
        </p:spPr>
        <p:txBody>
          <a:bodyPr lIns="0" tIns="0" rIns="0" bIns="0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5655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2">
            <a:extLst>
              <a:ext uri="{FF2B5EF4-FFF2-40B4-BE49-F238E27FC236}">
                <a16:creationId xmlns:a16="http://schemas.microsoft.com/office/drawing/2014/main" id="{B376DC78-3C2F-EA66-8547-2AE882DAB265}"/>
              </a:ext>
            </a:extLst>
          </p:cNvPr>
          <p:cNvSpPr txBox="1"/>
          <p:nvPr/>
        </p:nvSpPr>
        <p:spPr>
          <a:xfrm>
            <a:off x="4281485" y="0"/>
            <a:ext cx="3276596" cy="53657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7D2694C-AC56-CC47-804A-884251C10A6C}" type="datetime1">
              <a: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11.07.23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Foliennummernplatzhalter 12">
            <a:extLst>
              <a:ext uri="{FF2B5EF4-FFF2-40B4-BE49-F238E27FC236}">
                <a16:creationId xmlns:a16="http://schemas.microsoft.com/office/drawing/2014/main" id="{4EF1E3A2-1665-D4B3-1860-95FF4650E191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76DA62C-02B4-1347-9119-C6EE5820D970}" type="slidenum">
              <a:t>3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Foliennummernplatzhalter 6">
            <a:extLst>
              <a:ext uri="{FF2B5EF4-FFF2-40B4-BE49-F238E27FC236}">
                <a16:creationId xmlns:a16="http://schemas.microsoft.com/office/drawing/2014/main" id="{27413162-B2F4-9C9E-BBDB-5AFA1BD22503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3F78F43-20D7-6041-9FEE-C1A73A6C0633}" type="slidenum">
              <a:t>3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Folienbildplatzhalter 1">
            <a:extLst>
              <a:ext uri="{FF2B5EF4-FFF2-40B4-BE49-F238E27FC236}">
                <a16:creationId xmlns:a16="http://schemas.microsoft.com/office/drawing/2014/main" id="{56920F4B-A29B-3AB2-04D0-3928BFF084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6" name="Notizenplatzhalter 2">
            <a:extLst>
              <a:ext uri="{FF2B5EF4-FFF2-40B4-BE49-F238E27FC236}">
                <a16:creationId xmlns:a16="http://schemas.microsoft.com/office/drawing/2014/main" id="{1CC501DC-84B9-64FC-DAE5-503D5B90152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042"/>
          </a:xfrm>
        </p:spPr>
        <p:txBody>
          <a:bodyPr lIns="0" tIns="0" rIns="0" bIns="0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2">
            <a:extLst>
              <a:ext uri="{FF2B5EF4-FFF2-40B4-BE49-F238E27FC236}">
                <a16:creationId xmlns:a16="http://schemas.microsoft.com/office/drawing/2014/main" id="{B376DC78-3C2F-EA66-8547-2AE882DAB265}"/>
              </a:ext>
            </a:extLst>
          </p:cNvPr>
          <p:cNvSpPr txBox="1"/>
          <p:nvPr/>
        </p:nvSpPr>
        <p:spPr>
          <a:xfrm>
            <a:off x="4281485" y="0"/>
            <a:ext cx="3276596" cy="53657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7D2694C-AC56-CC47-804A-884251C10A6C}" type="datetime1">
              <a: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11.07.23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Foliennummernplatzhalter 12">
            <a:extLst>
              <a:ext uri="{FF2B5EF4-FFF2-40B4-BE49-F238E27FC236}">
                <a16:creationId xmlns:a16="http://schemas.microsoft.com/office/drawing/2014/main" id="{4EF1E3A2-1665-D4B3-1860-95FF4650E191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76DA62C-02B4-1347-9119-C6EE5820D970}" type="slidenum">
              <a:t>4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Foliennummernplatzhalter 6">
            <a:extLst>
              <a:ext uri="{FF2B5EF4-FFF2-40B4-BE49-F238E27FC236}">
                <a16:creationId xmlns:a16="http://schemas.microsoft.com/office/drawing/2014/main" id="{27413162-B2F4-9C9E-BBDB-5AFA1BD22503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3F78F43-20D7-6041-9FEE-C1A73A6C0633}" type="slidenum">
              <a:t>4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Folienbildplatzhalter 1">
            <a:extLst>
              <a:ext uri="{FF2B5EF4-FFF2-40B4-BE49-F238E27FC236}">
                <a16:creationId xmlns:a16="http://schemas.microsoft.com/office/drawing/2014/main" id="{56920F4B-A29B-3AB2-04D0-3928BFF084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6" name="Notizenplatzhalter 2">
            <a:extLst>
              <a:ext uri="{FF2B5EF4-FFF2-40B4-BE49-F238E27FC236}">
                <a16:creationId xmlns:a16="http://schemas.microsoft.com/office/drawing/2014/main" id="{1CC501DC-84B9-64FC-DAE5-503D5B90152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042"/>
          </a:xfrm>
        </p:spPr>
        <p:txBody>
          <a:bodyPr lIns="0" tIns="0" rIns="0" bIns="0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7157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2">
            <a:extLst>
              <a:ext uri="{FF2B5EF4-FFF2-40B4-BE49-F238E27FC236}">
                <a16:creationId xmlns:a16="http://schemas.microsoft.com/office/drawing/2014/main" id="{B376DC78-3C2F-EA66-8547-2AE882DAB265}"/>
              </a:ext>
            </a:extLst>
          </p:cNvPr>
          <p:cNvSpPr txBox="1"/>
          <p:nvPr/>
        </p:nvSpPr>
        <p:spPr>
          <a:xfrm>
            <a:off x="4281485" y="0"/>
            <a:ext cx="3276596" cy="53657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7D2694C-AC56-CC47-804A-884251C10A6C}" type="datetime1">
              <a: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11.07.23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Foliennummernplatzhalter 12">
            <a:extLst>
              <a:ext uri="{FF2B5EF4-FFF2-40B4-BE49-F238E27FC236}">
                <a16:creationId xmlns:a16="http://schemas.microsoft.com/office/drawing/2014/main" id="{4EF1E3A2-1665-D4B3-1860-95FF4650E191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76DA62C-02B4-1347-9119-C6EE5820D970}" type="slidenum">
              <a:t>5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Foliennummernplatzhalter 6">
            <a:extLst>
              <a:ext uri="{FF2B5EF4-FFF2-40B4-BE49-F238E27FC236}">
                <a16:creationId xmlns:a16="http://schemas.microsoft.com/office/drawing/2014/main" id="{27413162-B2F4-9C9E-BBDB-5AFA1BD22503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3F78F43-20D7-6041-9FEE-C1A73A6C0633}" type="slidenum">
              <a:t>5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Folienbildplatzhalter 1">
            <a:extLst>
              <a:ext uri="{FF2B5EF4-FFF2-40B4-BE49-F238E27FC236}">
                <a16:creationId xmlns:a16="http://schemas.microsoft.com/office/drawing/2014/main" id="{56920F4B-A29B-3AB2-04D0-3928BFF084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6" name="Notizenplatzhalter 2">
            <a:extLst>
              <a:ext uri="{FF2B5EF4-FFF2-40B4-BE49-F238E27FC236}">
                <a16:creationId xmlns:a16="http://schemas.microsoft.com/office/drawing/2014/main" id="{1CC501DC-84B9-64FC-DAE5-503D5B90152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042"/>
          </a:xfrm>
        </p:spPr>
        <p:txBody>
          <a:bodyPr lIns="0" tIns="0" rIns="0" bIns="0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43002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2">
            <a:extLst>
              <a:ext uri="{FF2B5EF4-FFF2-40B4-BE49-F238E27FC236}">
                <a16:creationId xmlns:a16="http://schemas.microsoft.com/office/drawing/2014/main" id="{B376DC78-3C2F-EA66-8547-2AE882DAB265}"/>
              </a:ext>
            </a:extLst>
          </p:cNvPr>
          <p:cNvSpPr txBox="1"/>
          <p:nvPr/>
        </p:nvSpPr>
        <p:spPr>
          <a:xfrm>
            <a:off x="4281485" y="0"/>
            <a:ext cx="3276596" cy="53657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7D2694C-AC56-CC47-804A-884251C10A6C}" type="datetime1">
              <a: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11.07.23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Foliennummernplatzhalter 12">
            <a:extLst>
              <a:ext uri="{FF2B5EF4-FFF2-40B4-BE49-F238E27FC236}">
                <a16:creationId xmlns:a16="http://schemas.microsoft.com/office/drawing/2014/main" id="{4EF1E3A2-1665-D4B3-1860-95FF4650E191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76DA62C-02B4-1347-9119-C6EE5820D970}" type="slidenum">
              <a:t>6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Foliennummernplatzhalter 6">
            <a:extLst>
              <a:ext uri="{FF2B5EF4-FFF2-40B4-BE49-F238E27FC236}">
                <a16:creationId xmlns:a16="http://schemas.microsoft.com/office/drawing/2014/main" id="{27413162-B2F4-9C9E-BBDB-5AFA1BD22503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3F78F43-20D7-6041-9FEE-C1A73A6C0633}" type="slidenum">
              <a:t>6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Folienbildplatzhalter 1">
            <a:extLst>
              <a:ext uri="{FF2B5EF4-FFF2-40B4-BE49-F238E27FC236}">
                <a16:creationId xmlns:a16="http://schemas.microsoft.com/office/drawing/2014/main" id="{56920F4B-A29B-3AB2-04D0-3928BFF084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6" name="Notizenplatzhalter 2">
            <a:extLst>
              <a:ext uri="{FF2B5EF4-FFF2-40B4-BE49-F238E27FC236}">
                <a16:creationId xmlns:a16="http://schemas.microsoft.com/office/drawing/2014/main" id="{1CC501DC-84B9-64FC-DAE5-503D5B90152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042"/>
          </a:xfrm>
        </p:spPr>
        <p:txBody>
          <a:bodyPr lIns="0" tIns="0" rIns="0" bIns="0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0868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85D6B5-68FA-4ABA-8BDA-2E02C327559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60472" y="928692"/>
            <a:ext cx="7559673" cy="1973266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F9F6553-FC84-0707-5CA3-008EB691626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60472" y="2978145"/>
            <a:ext cx="7559673" cy="1370008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7EC8EC-DA4B-DB8E-C6AC-8AE53B66837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A766653-64DE-4AD8-98CF-9C622FC0169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107B191-D359-9940-98C8-D47AEA7EDDFC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8203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314638-147F-C153-32E5-99564012944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5E34554-E205-A249-9C49-21B0E54958AC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0DCE3B-3A06-395D-7271-8AC0A340B57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5B73D6A-EAD8-8489-0C55-BD3662F64A8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4E19F9C-F210-124D-821F-EA84EEC5EA18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807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E378BC2-7721-4178-0A8B-2C42E25ACA70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7308854" y="225427"/>
            <a:ext cx="2266953" cy="4389440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1E9CFD6-1AC7-0DC9-8617-43B93428603D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503240" y="225427"/>
            <a:ext cx="6653210" cy="438944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BE7324-18B9-6182-7998-28D765697F9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807E17E-8B77-9CB5-BD69-15F0C2B1A03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48C107C-EFA0-9A4B-85D2-D5983E7E1855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5102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7F1A52-38E0-4299-96C5-56634F80D2D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7C5C10-CE4C-7902-2AC6-5E12293F003C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0FFB3B-F7B8-9CD4-4E4A-12B33159136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81108A4-83B5-2BF0-1077-C3F54489CE1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DB0ED9B-B44F-8947-9930-B8B3A99B5CE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7664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587893-E03E-612F-29C2-0B7FC44EC0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7391" y="1414467"/>
            <a:ext cx="8694736" cy="2357432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D86ECC0-E50A-2015-F65F-617E3E76BE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7391" y="3794129"/>
            <a:ext cx="8694736" cy="1241426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13A627-E7DB-8273-2AD7-B8DB7947067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E8F6762-9665-EDBD-4074-19072D491B8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BE8500C-761C-D248-9523-41C8ED1B2A42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324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56C528-F235-AC28-41CE-0D8F631F4FE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18F519-47BE-5B45-266E-BAF712C2293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03240" y="1327151"/>
            <a:ext cx="4459291" cy="328771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732F779-FC4F-0356-5738-753B491DB1A8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114925" y="1327151"/>
            <a:ext cx="4460872" cy="328771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D800DA5-81BC-BE05-120A-542807A267F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4B8675-2A6B-D4CE-C130-C1E365ECF3E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BCB65EC-974A-FA4F-BBA4-57741200C62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2254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62CAEE-B998-DB45-452A-552CF79ED9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301623"/>
            <a:ext cx="8694736" cy="10969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FE15D1-6D02-BFFD-06B5-AA46CBBC8E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736" y="1390646"/>
            <a:ext cx="4265611" cy="681035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B4C4DAB-73D8-E59B-B9E9-649FD19D1A1F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93736" y="2071692"/>
            <a:ext cx="4265611" cy="304641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0ED6BBC-E409-EF28-46B0-9FC133C2D25D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103815" y="1390646"/>
            <a:ext cx="4284658" cy="681035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65123CB-0174-20AF-A654-ECE6362FFED3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5103815" y="2071692"/>
            <a:ext cx="4284658" cy="304641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46116A3-CF82-2339-070E-5215D35DBE8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078FEE1-459F-D938-1C29-994BAAA2466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1E75669-631C-E84D-BF59-5B00DA6EBBDC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3112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FF523E-AE0A-EDC2-84BB-195F0F2D642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7103575-26F0-20A9-912B-B3024ED68B8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B344380-80E7-A519-EA75-3EC05DFB30A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00DFFEA-6185-2C44-96F1-F7A7FCA40DB8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8170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19959AA-A220-E7DA-DC33-CFEDB572E12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0E78FDB-D0F4-5CD5-A459-60C7A8D9192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58F13C6-1BBE-FA4F-B6F9-D460EC8A121C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34203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DBD15F-0FF5-45FA-E9E0-82A9585C6F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377820"/>
            <a:ext cx="3251204" cy="1323978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39D3E2-7404-F2FE-3259-B967AF9FAF1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286250" y="815973"/>
            <a:ext cx="5102223" cy="4030666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63519B9-59EF-A56B-5228-3E87B28E9AC3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36" y="1701798"/>
            <a:ext cx="3251204" cy="315118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5E3BF23-D947-CF94-EC18-55492358334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6FA8E1-EC07-5FEE-B8DC-E83DB8E94E5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73B49CE-1CD8-9F48-8C6D-4730EB6C3F9E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8606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C6398A-6E0F-5028-C900-A969F026A0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377820"/>
            <a:ext cx="3251204" cy="1323978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D0E1164-BD67-65F8-0963-295A34D20017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4286250" y="815973"/>
            <a:ext cx="5102223" cy="4030666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06D21BE-43D0-AA5C-C1EE-EF70191D7EA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36" y="1701798"/>
            <a:ext cx="3251204" cy="315118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0302607-9B06-149A-9A37-751CCE54846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493436-8F3E-BB3B-3D44-882D747614E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7D28B37-47E2-5A4A-91DF-B6BF79A27198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3714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: Form 1">
            <a:extLst>
              <a:ext uri="{FF2B5EF4-FFF2-40B4-BE49-F238E27FC236}">
                <a16:creationId xmlns:a16="http://schemas.microsoft.com/office/drawing/2014/main" id="{681708B1-8C9A-E0B4-E42D-B41D8A0B2951}"/>
              </a:ext>
            </a:extLst>
          </p:cNvPr>
          <p:cNvSpPr/>
          <p:nvPr/>
        </p:nvSpPr>
        <p:spPr>
          <a:xfrm>
            <a:off x="0" y="5165281"/>
            <a:ext cx="10079998" cy="390604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333333"/>
          </a:solidFill>
          <a:ln cap="flat">
            <a:noFill/>
            <a:prstDash val="solid"/>
          </a:ln>
        </p:spPr>
        <p:txBody>
          <a:bodyPr vert="horz" wrap="square" lIns="0" tIns="0" rIns="0" bIns="0" anchor="ctr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2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Titelplatzhalter 2">
            <a:extLst>
              <a:ext uri="{FF2B5EF4-FFF2-40B4-BE49-F238E27FC236}">
                <a16:creationId xmlns:a16="http://schemas.microsoft.com/office/drawing/2014/main" id="{0A603879-7AA9-1033-CED4-031FF4D114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8" y="226076"/>
            <a:ext cx="9071643" cy="9464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D534FF8-A8FB-20D3-0886-63D5374FA4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8" y="1326602"/>
            <a:ext cx="9071643" cy="328823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1DFF94E-472A-0D67-3F53-95BCBE4BCC4E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8" y="5165281"/>
            <a:ext cx="2348279" cy="39060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115321-9786-6B0F-15E1-F368F9A4EB0B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315200" y="5165281"/>
            <a:ext cx="2348279" cy="39060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1AB906A6-1B72-3741-84A6-553E30D78E74}" type="slidenum">
              <a:t>‹Nr.›</a:t>
            </a:fld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DB1102-5E0F-B0BB-593A-1900AF916EE0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3898800" y="4206240"/>
            <a:ext cx="2286000" cy="2286000"/>
          </a:xfrm>
          <a:prstGeom prst="rect">
            <a:avLst/>
          </a:prstGeom>
          <a:noFill/>
          <a:ln cap="flat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44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Liberation Sans" pitchFamily="18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1415"/>
        </a:spcBef>
        <a:spcAft>
          <a:spcPts val="0"/>
        </a:spcAft>
        <a:buNone/>
        <a:tabLst/>
        <a:defRPr lang="de-DE" sz="32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Liberation Sans" pitchFamily="18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3F5838-2D37-7B22-965D-CA920A62E96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4490" y="2077094"/>
            <a:ext cx="9071643" cy="946440"/>
          </a:xfrm>
        </p:spPr>
        <p:txBody>
          <a:bodyPr/>
          <a:lstStyle/>
          <a:p>
            <a:r>
              <a:rPr lang="de-DE" dirty="0"/>
              <a:t>Teamtreffen 04.07</a:t>
            </a:r>
          </a:p>
        </p:txBody>
      </p:sp>
    </p:spTree>
    <p:extLst>
      <p:ext uri="{BB962C8B-B14F-4D97-AF65-F5344CB8AC3E}">
        <p14:creationId xmlns:p14="http://schemas.microsoft.com/office/powerpoint/2010/main" val="1513088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3F5838-2D37-7B22-965D-CA920A62E96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/>
              <a:t>Sprint 1 v3 - </a:t>
            </a:r>
            <a:r>
              <a:rPr lang="de-DE" dirty="0" err="1"/>
              <a:t>Burndown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17B4304-83A4-F0AD-A94B-D02E46DEBA0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061669" y="1143253"/>
            <a:ext cx="5956300" cy="2973369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2792707A-6ECB-7216-34F4-4F3A0A854FCF}"/>
              </a:ext>
            </a:extLst>
          </p:cNvPr>
          <p:cNvSpPr txBox="1"/>
          <p:nvPr/>
        </p:nvSpPr>
        <p:spPr>
          <a:xfrm>
            <a:off x="3270745" y="4005943"/>
            <a:ext cx="3538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Geplanter Abschluss:	16.07.</a:t>
            </a:r>
            <a:br>
              <a:rPr lang="de-DE" dirty="0"/>
            </a:br>
            <a:r>
              <a:rPr lang="de-DE" dirty="0"/>
              <a:t>Vorhersage:		11.09.</a:t>
            </a:r>
          </a:p>
        </p:txBody>
      </p:sp>
    </p:spTree>
    <p:extLst>
      <p:ext uri="{BB962C8B-B14F-4D97-AF65-F5344CB8AC3E}">
        <p14:creationId xmlns:p14="http://schemas.microsoft.com/office/powerpoint/2010/main" val="3467477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3F5838-2D37-7B22-965D-CA920A62E96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/>
              <a:t>Sprint 1 v3 - Entwicklung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39C173D-F452-6097-BE9A-8CC54F36F9BF}"/>
              </a:ext>
            </a:extLst>
          </p:cNvPr>
          <p:cNvSpPr txBox="1"/>
          <p:nvPr/>
        </p:nvSpPr>
        <p:spPr>
          <a:xfrm>
            <a:off x="687977" y="1375954"/>
            <a:ext cx="923600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000" dirty="0"/>
              <a:t>	Luis:		Fight-</a:t>
            </a:r>
            <a:r>
              <a:rPr lang="de-DE" sz="3000" dirty="0" err="1"/>
              <a:t>Started</a:t>
            </a:r>
            <a:r>
              <a:rPr lang="de-DE" sz="3000" dirty="0"/>
              <a:t> Screens + </a:t>
            </a:r>
            <a:r>
              <a:rPr lang="de-DE" sz="3000" dirty="0" err="1"/>
              <a:t>LevelUp</a:t>
            </a:r>
            <a:endParaRPr lang="de-DE" sz="3000" dirty="0"/>
          </a:p>
          <a:p>
            <a:r>
              <a:rPr lang="de-DE" sz="3000" dirty="0"/>
              <a:t>	Celina:	Dialog Overlay</a:t>
            </a:r>
          </a:p>
          <a:p>
            <a:r>
              <a:rPr lang="de-DE" sz="3000" dirty="0"/>
              <a:t>	Ali:		Beast-Team + Username-</a:t>
            </a:r>
            <a:r>
              <a:rPr lang="de-DE" sz="3000" dirty="0" err="1"/>
              <a:t>History</a:t>
            </a:r>
            <a:r>
              <a:rPr lang="de-DE" sz="3000" dirty="0"/>
              <a:t> + Tests</a:t>
            </a:r>
            <a:br>
              <a:rPr lang="de-DE" sz="3000" dirty="0"/>
            </a:br>
            <a:r>
              <a:rPr lang="de-DE" sz="3000" dirty="0"/>
              <a:t>	</a:t>
            </a:r>
            <a:r>
              <a:rPr lang="de-DE" sz="3000" dirty="0" err="1"/>
              <a:t>Sylvan</a:t>
            </a:r>
            <a:r>
              <a:rPr lang="de-DE" sz="3000" dirty="0"/>
              <a:t>: 	Achievement Filter + Bugfixes</a:t>
            </a:r>
            <a:br>
              <a:rPr lang="de-DE" sz="3000" dirty="0"/>
            </a:br>
            <a:r>
              <a:rPr lang="de-DE" sz="3000" dirty="0"/>
              <a:t>	Jonas:	Doku + Bug-Tickets</a:t>
            </a:r>
          </a:p>
          <a:p>
            <a:endParaRPr lang="de-DE" sz="3000" dirty="0">
              <a:solidFill>
                <a:srgbClr val="FF0000"/>
              </a:solidFill>
            </a:endParaRPr>
          </a:p>
          <a:p>
            <a:r>
              <a:rPr lang="de-DE" sz="3000" dirty="0">
                <a:solidFill>
                  <a:srgbClr val="FF0000"/>
                </a:solidFill>
              </a:rPr>
              <a:t>	Armin: </a:t>
            </a:r>
            <a:r>
              <a:rPr lang="de-DE" sz="3000" dirty="0"/>
              <a:t>	Combat Screen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3F5838-2D37-7B22-965D-CA920A62E96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/>
              <a:t>Release v3 - Versionsbericht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17B4304-83A4-F0AD-A94B-D02E46DEBA0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29658" y="1172516"/>
            <a:ext cx="9820321" cy="3592800"/>
          </a:xfrm>
          <a:prstGeom prst="rect">
            <a:avLst/>
          </a:prstGeom>
        </p:spPr>
      </p:pic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D623F170-5D52-70F2-2FC6-FFBB900B8459}"/>
              </a:ext>
            </a:extLst>
          </p:cNvPr>
          <p:cNvCxnSpPr/>
          <p:nvPr/>
        </p:nvCxnSpPr>
        <p:spPr>
          <a:xfrm>
            <a:off x="2804160" y="3344091"/>
            <a:ext cx="507709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6BCBF9FF-E0FB-0679-4650-02F403ABF07A}"/>
              </a:ext>
            </a:extLst>
          </p:cNvPr>
          <p:cNvSpPr txBox="1"/>
          <p:nvPr/>
        </p:nvSpPr>
        <p:spPr>
          <a:xfrm>
            <a:off x="8493551" y="3020925"/>
            <a:ext cx="1082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V1: ~56%</a:t>
            </a:r>
            <a:br>
              <a:rPr lang="de-DE" dirty="0"/>
            </a:br>
            <a:r>
              <a:rPr lang="de-DE" dirty="0"/>
              <a:t>V2: ~90%</a:t>
            </a:r>
          </a:p>
        </p:txBody>
      </p:sp>
    </p:spTree>
    <p:extLst>
      <p:ext uri="{BB962C8B-B14F-4D97-AF65-F5344CB8AC3E}">
        <p14:creationId xmlns:p14="http://schemas.microsoft.com/office/powerpoint/2010/main" val="292274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3F5838-2D37-7B22-965D-CA920A62E96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 err="1"/>
              <a:t>Burndown</a:t>
            </a:r>
            <a:r>
              <a:rPr lang="de-DE" dirty="0"/>
              <a:t> Sprint 1 - Übersicht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17B4304-83A4-F0AD-A94B-D02E46DEBA0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145988" y="1172516"/>
            <a:ext cx="3745839" cy="1869913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15EA8A56-40D0-F75A-BBED-C21BC7A73A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535" y="1197266"/>
            <a:ext cx="3809032" cy="193150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E7C2E82-AFC4-8978-97BB-A15CF796B0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8617" y="3128775"/>
            <a:ext cx="3745839" cy="1887713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5C93D6FD-5C8D-8EC9-C2CA-F4DEB9F58A3B}"/>
              </a:ext>
            </a:extLst>
          </p:cNvPr>
          <p:cNvSpPr txBox="1"/>
          <p:nvPr/>
        </p:nvSpPr>
        <p:spPr>
          <a:xfrm>
            <a:off x="1355697" y="2944109"/>
            <a:ext cx="11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Sprint 1 v1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6F6969F-03D6-678A-C1C1-64958155BC29}"/>
              </a:ext>
            </a:extLst>
          </p:cNvPr>
          <p:cNvSpPr txBox="1"/>
          <p:nvPr/>
        </p:nvSpPr>
        <p:spPr>
          <a:xfrm>
            <a:off x="4313030" y="4736134"/>
            <a:ext cx="11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Sprint 1 v2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D597850-DC22-6D1D-DBAD-E4B4ECD9E078}"/>
              </a:ext>
            </a:extLst>
          </p:cNvPr>
          <p:cNvSpPr txBox="1"/>
          <p:nvPr/>
        </p:nvSpPr>
        <p:spPr>
          <a:xfrm>
            <a:off x="7425892" y="2944109"/>
            <a:ext cx="11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Sprint 1 v3</a:t>
            </a:r>
          </a:p>
        </p:txBody>
      </p:sp>
    </p:spTree>
    <p:extLst>
      <p:ext uri="{BB962C8B-B14F-4D97-AF65-F5344CB8AC3E}">
        <p14:creationId xmlns:p14="http://schemas.microsoft.com/office/powerpoint/2010/main" val="401661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3F5838-2D37-7B22-965D-CA920A62E96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 err="1"/>
              <a:t>Burndown</a:t>
            </a:r>
            <a:r>
              <a:rPr lang="de-DE" dirty="0"/>
              <a:t> Sprint 2 - Übersicht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5EA8A56-40D0-F75A-BBED-C21BC7A73A8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44740" y="1197266"/>
            <a:ext cx="3796622" cy="193150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E7C2E82-AFC4-8978-97BB-A15CF796B0E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296021" y="3128775"/>
            <a:ext cx="3611030" cy="1887713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5C93D6FD-5C8D-8EC9-C2CA-F4DEB9F58A3B}"/>
              </a:ext>
            </a:extLst>
          </p:cNvPr>
          <p:cNvSpPr txBox="1"/>
          <p:nvPr/>
        </p:nvSpPr>
        <p:spPr>
          <a:xfrm>
            <a:off x="1355697" y="2944109"/>
            <a:ext cx="11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Sprint 2 v1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6F6969F-03D6-678A-C1C1-64958155BC29}"/>
              </a:ext>
            </a:extLst>
          </p:cNvPr>
          <p:cNvSpPr txBox="1"/>
          <p:nvPr/>
        </p:nvSpPr>
        <p:spPr>
          <a:xfrm>
            <a:off x="4313030" y="4736134"/>
            <a:ext cx="11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Sprint 2 v2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D597850-DC22-6D1D-DBAD-E4B4ECD9E078}"/>
              </a:ext>
            </a:extLst>
          </p:cNvPr>
          <p:cNvSpPr txBox="1"/>
          <p:nvPr/>
        </p:nvSpPr>
        <p:spPr>
          <a:xfrm>
            <a:off x="7425892" y="2944109"/>
            <a:ext cx="11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Sprint 2 </a:t>
            </a:r>
            <a:r>
              <a:rPr lang="de-DE" dirty="0"/>
              <a:t>v3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D3AF2BF-9A8D-5101-A8DB-CAAC201D179B}"/>
              </a:ext>
            </a:extLst>
          </p:cNvPr>
          <p:cNvSpPr txBox="1"/>
          <p:nvPr/>
        </p:nvSpPr>
        <p:spPr>
          <a:xfrm>
            <a:off x="7748640" y="1642814"/>
            <a:ext cx="5405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6824614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</Words>
  <Application>Microsoft Macintosh PowerPoint</Application>
  <PresentationFormat>Benutzerdefiniert</PresentationFormat>
  <Paragraphs>38</Paragraphs>
  <Slides>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Liberation Sans</vt:lpstr>
      <vt:lpstr>Liberation Serif</vt:lpstr>
      <vt:lpstr>Default</vt:lpstr>
      <vt:lpstr>Teamtreffen 04.07</vt:lpstr>
      <vt:lpstr>Sprint 1 v3 - Burndown</vt:lpstr>
      <vt:lpstr>Sprint 1 v3 - Entwicklung</vt:lpstr>
      <vt:lpstr>Release v3 - Versionsbericht</vt:lpstr>
      <vt:lpstr>Burndown Sprint 1 - Übersicht</vt:lpstr>
      <vt:lpstr>Burndown Sprint 2 - Übersicht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[ ] .</cp:lastModifiedBy>
  <cp:revision>1</cp:revision>
  <dcterms:created xsi:type="dcterms:W3CDTF">2023-04-24T19:02:14Z</dcterms:created>
  <dcterms:modified xsi:type="dcterms:W3CDTF">2023-07-11T08:23:10Z</dcterms:modified>
</cp:coreProperties>
</file>