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6" r:id="rId3"/>
    <p:sldId id="259" r:id="rId4"/>
    <p:sldId id="261" r:id="rId5"/>
    <p:sldId id="262" r:id="rId6"/>
    <p:sldId id="264" r:id="rId7"/>
    <p:sldId id="263" r:id="rId8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F8A63-6E6B-EB41-A34A-0EE287D48812}" v="34" dt="2023-07-10T16:05:50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/>
    <p:restoredTop sz="94628"/>
  </p:normalViewPr>
  <p:slideViewPr>
    <p:cSldViewPr snapToGrid="0">
      <p:cViewPr varScale="1">
        <p:scale>
          <a:sx n="189" d="100"/>
          <a:sy n="189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 ] ." userId="479f102047252216" providerId="LiveId" clId="{F80F8A63-6E6B-EB41-A34A-0EE287D48812}"/>
    <pc:docChg chg="custSel addSld delSld modSld sldOrd">
      <pc:chgData name="[ ] ." userId="479f102047252216" providerId="LiveId" clId="{F80F8A63-6E6B-EB41-A34A-0EE287D48812}" dt="2023-07-11T10:20:31.240" v="267" actId="20577"/>
      <pc:docMkLst>
        <pc:docMk/>
      </pc:docMkLst>
      <pc:sldChg chg="modSp mod ord">
        <pc:chgData name="[ ] ." userId="479f102047252216" providerId="LiveId" clId="{F80F8A63-6E6B-EB41-A34A-0EE287D48812}" dt="2023-07-11T10:20:31.240" v="267" actId="20577"/>
        <pc:sldMkLst>
          <pc:docMk/>
          <pc:sldMk cId="0" sldId="256"/>
        </pc:sldMkLst>
        <pc:spChg chg="mod">
          <ac:chgData name="[ ] ." userId="479f102047252216" providerId="LiveId" clId="{F80F8A63-6E6B-EB41-A34A-0EE287D48812}" dt="2023-07-11T10:20:31.240" v="267" actId="20577"/>
          <ac:spMkLst>
            <pc:docMk/>
            <pc:sldMk cId="0" sldId="256"/>
            <ac:spMk id="2" creationId="{3C3F5838-2D37-7B22-965D-CA920A62E961}"/>
          </ac:spMkLst>
        </pc:spChg>
        <pc:spChg chg="mod">
          <ac:chgData name="[ ] ." userId="479f102047252216" providerId="LiveId" clId="{F80F8A63-6E6B-EB41-A34A-0EE287D48812}" dt="2023-07-11T08:23:30.714" v="265" actId="20577"/>
          <ac:spMkLst>
            <pc:docMk/>
            <pc:sldMk cId="0" sldId="256"/>
            <ac:spMk id="5" creationId="{A39C173D-F452-6097-BE9A-8CC54F36F9BF}"/>
          </ac:spMkLst>
        </pc:spChg>
      </pc:sldChg>
      <pc:sldChg chg="modSp mod">
        <pc:chgData name="[ ] ." userId="479f102047252216" providerId="LiveId" clId="{F80F8A63-6E6B-EB41-A34A-0EE287D48812}" dt="2023-07-10T15:24:38.559" v="3" actId="20577"/>
        <pc:sldMkLst>
          <pc:docMk/>
          <pc:sldMk cId="1513088069" sldId="257"/>
        </pc:sldMkLst>
        <pc:spChg chg="mod">
          <ac:chgData name="[ ] ." userId="479f102047252216" providerId="LiveId" clId="{F80F8A63-6E6B-EB41-A34A-0EE287D48812}" dt="2023-07-10T15:24:38.559" v="3" actId="20577"/>
          <ac:spMkLst>
            <pc:docMk/>
            <pc:sldMk cId="1513088069" sldId="257"/>
            <ac:spMk id="2" creationId="{3C3F5838-2D37-7B22-965D-CA920A62E961}"/>
          </ac:spMkLst>
        </pc:spChg>
      </pc:sldChg>
      <pc:sldChg chg="delSp modSp del mod">
        <pc:chgData name="[ ] ." userId="479f102047252216" providerId="LiveId" clId="{F80F8A63-6E6B-EB41-A34A-0EE287D48812}" dt="2023-07-10T15:39:24.566" v="175" actId="2696"/>
        <pc:sldMkLst>
          <pc:docMk/>
          <pc:sldMk cId="3467477223" sldId="258"/>
        </pc:sldMkLst>
        <pc:spChg chg="del">
          <ac:chgData name="[ ] ." userId="479f102047252216" providerId="LiveId" clId="{F80F8A63-6E6B-EB41-A34A-0EE287D48812}" dt="2023-07-10T15:28:58.581" v="160" actId="478"/>
          <ac:spMkLst>
            <pc:docMk/>
            <pc:sldMk cId="3467477223" sldId="258"/>
            <ac:spMk id="5" creationId="{2792707A-6ECB-7216-34F4-4F3A0A854FCF}"/>
          </ac:spMkLst>
        </pc:spChg>
        <pc:picChg chg="mod">
          <ac:chgData name="[ ] ." userId="479f102047252216" providerId="LiveId" clId="{F80F8A63-6E6B-EB41-A34A-0EE287D48812}" dt="2023-07-10T15:28:54.909" v="159" actId="14826"/>
          <ac:picMkLst>
            <pc:docMk/>
            <pc:sldMk cId="3467477223" sldId="258"/>
            <ac:picMk id="3" creationId="{517B4304-83A4-F0AD-A94B-D02E46DEBA09}"/>
          </ac:picMkLst>
        </pc:picChg>
      </pc:sldChg>
      <pc:sldChg chg="del">
        <pc:chgData name="[ ] ." userId="479f102047252216" providerId="LiveId" clId="{F80F8A63-6E6B-EB41-A34A-0EE287D48812}" dt="2023-07-10T15:33:40.325" v="167" actId="2696"/>
        <pc:sldMkLst>
          <pc:docMk/>
          <pc:sldMk cId="292274479" sldId="260"/>
        </pc:sldMkLst>
      </pc:sldChg>
      <pc:sldChg chg="addSp delSp modSp mod modTransition">
        <pc:chgData name="[ ] ." userId="479f102047252216" providerId="LiveId" clId="{F80F8A63-6E6B-EB41-A34A-0EE287D48812}" dt="2023-07-10T15:56:01.193" v="233"/>
        <pc:sldMkLst>
          <pc:docMk/>
          <pc:sldMk cId="4168246144" sldId="261"/>
        </pc:sldMkLst>
        <pc:spChg chg="del mod">
          <ac:chgData name="[ ] ." userId="479f102047252216" providerId="LiveId" clId="{F80F8A63-6E6B-EB41-A34A-0EE287D48812}" dt="2023-07-10T15:29:08.620" v="162" actId="478"/>
          <ac:spMkLst>
            <pc:docMk/>
            <pc:sldMk cId="4168246144" sldId="261"/>
            <ac:spMk id="4" creationId="{0D3AF2BF-9A8D-5101-A8DB-CAAC201D179B}"/>
          </ac:spMkLst>
        </pc:spChg>
        <pc:spChg chg="add mod">
          <ac:chgData name="[ ] ." userId="479f102047252216" providerId="LiveId" clId="{F80F8A63-6E6B-EB41-A34A-0EE287D48812}" dt="2023-07-10T15:34:10.766" v="174" actId="1076"/>
          <ac:spMkLst>
            <pc:docMk/>
            <pc:sldMk cId="4168246144" sldId="261"/>
            <ac:spMk id="5" creationId="{6CA7B051-431F-DAC4-519E-AFEB8B1E48CA}"/>
          </ac:spMkLst>
        </pc:spChg>
        <pc:picChg chg="add del mod">
          <ac:chgData name="[ ] ." userId="479f102047252216" providerId="LiveId" clId="{F80F8A63-6E6B-EB41-A34A-0EE287D48812}" dt="2023-07-10T15:33:55.854" v="169" actId="478"/>
          <ac:picMkLst>
            <pc:docMk/>
            <pc:sldMk cId="4168246144" sldId="261"/>
            <ac:picMk id="3" creationId="{660A8AF1-4DDA-1BE4-A444-47406D826ADD}"/>
          </ac:picMkLst>
        </pc:picChg>
      </pc:sldChg>
      <pc:sldChg chg="modSp add modTransition">
        <pc:chgData name="[ ] ." userId="479f102047252216" providerId="LiveId" clId="{F80F8A63-6E6B-EB41-A34A-0EE287D48812}" dt="2023-07-10T16:05:03.648" v="258"/>
        <pc:sldMkLst>
          <pc:docMk/>
          <pc:sldMk cId="4282658853" sldId="262"/>
        </pc:sldMkLst>
        <pc:picChg chg="mod">
          <ac:chgData name="[ ] ." userId="479f102047252216" providerId="LiveId" clId="{F80F8A63-6E6B-EB41-A34A-0EE287D48812}" dt="2023-07-10T15:57:21.507" v="242" actId="166"/>
          <ac:picMkLst>
            <pc:docMk/>
            <pc:sldMk cId="4282658853" sldId="262"/>
            <ac:picMk id="3" creationId="{660A8AF1-4DDA-1BE4-A444-47406D826ADD}"/>
          </ac:picMkLst>
        </pc:picChg>
      </pc:sldChg>
      <pc:sldChg chg="delSp modSp add mod modTransition">
        <pc:chgData name="[ ] ." userId="479f102047252216" providerId="LiveId" clId="{F80F8A63-6E6B-EB41-A34A-0EE287D48812}" dt="2023-07-10T16:05:50.270" v="262"/>
        <pc:sldMkLst>
          <pc:docMk/>
          <pc:sldMk cId="548071007" sldId="263"/>
        </pc:sldMkLst>
        <pc:spChg chg="mod">
          <ac:chgData name="[ ] ." userId="479f102047252216" providerId="LiveId" clId="{F80F8A63-6E6B-EB41-A34A-0EE287D48812}" dt="2023-07-10T15:54:58.735" v="231" actId="20577"/>
          <ac:spMkLst>
            <pc:docMk/>
            <pc:sldMk cId="548071007" sldId="263"/>
            <ac:spMk id="2" creationId="{3C3F5838-2D37-7B22-965D-CA920A62E961}"/>
          </ac:spMkLst>
        </pc:spChg>
        <pc:spChg chg="del">
          <ac:chgData name="[ ] ." userId="479f102047252216" providerId="LiveId" clId="{F80F8A63-6E6B-EB41-A34A-0EE287D48812}" dt="2023-07-10T15:54:26.376" v="219" actId="478"/>
          <ac:spMkLst>
            <pc:docMk/>
            <pc:sldMk cId="548071007" sldId="263"/>
            <ac:spMk id="8" creationId="{5C93D6FD-5C8D-8EC9-C2CA-F4DEB9F58A3B}"/>
          </ac:spMkLst>
        </pc:spChg>
        <pc:spChg chg="del">
          <ac:chgData name="[ ] ." userId="479f102047252216" providerId="LiveId" clId="{F80F8A63-6E6B-EB41-A34A-0EE287D48812}" dt="2023-07-10T15:54:26.376" v="219" actId="478"/>
          <ac:spMkLst>
            <pc:docMk/>
            <pc:sldMk cId="548071007" sldId="263"/>
            <ac:spMk id="9" creationId="{36F6969F-03D6-678A-C1C1-64958155BC29}"/>
          </ac:spMkLst>
        </pc:spChg>
        <pc:spChg chg="mod">
          <ac:chgData name="[ ] ." userId="479f102047252216" providerId="LiveId" clId="{F80F8A63-6E6B-EB41-A34A-0EE287D48812}" dt="2023-07-10T15:54:55.159" v="228" actId="1076"/>
          <ac:spMkLst>
            <pc:docMk/>
            <pc:sldMk cId="548071007" sldId="263"/>
            <ac:spMk id="10" creationId="{AD597850-DC22-6D1D-DBAD-E4B4ECD9E078}"/>
          </ac:spMkLst>
        </pc:spChg>
        <pc:picChg chg="mod">
          <ac:chgData name="[ ] ." userId="479f102047252216" providerId="LiveId" clId="{F80F8A63-6E6B-EB41-A34A-0EE287D48812}" dt="2023-07-10T15:57:25.966" v="243" actId="166"/>
          <ac:picMkLst>
            <pc:docMk/>
            <pc:sldMk cId="548071007" sldId="263"/>
            <ac:picMk id="3" creationId="{660A8AF1-4DDA-1BE4-A444-47406D826ADD}"/>
          </ac:picMkLst>
        </pc:picChg>
        <pc:picChg chg="del">
          <ac:chgData name="[ ] ." userId="479f102047252216" providerId="LiveId" clId="{F80F8A63-6E6B-EB41-A34A-0EE287D48812}" dt="2023-07-10T15:54:26.376" v="219" actId="478"/>
          <ac:picMkLst>
            <pc:docMk/>
            <pc:sldMk cId="548071007" sldId="263"/>
            <ac:picMk id="6" creationId="{15EA8A56-40D0-F75A-BBED-C21BC7A73A80}"/>
          </ac:picMkLst>
        </pc:picChg>
        <pc:picChg chg="del">
          <ac:chgData name="[ ] ." userId="479f102047252216" providerId="LiveId" clId="{F80F8A63-6E6B-EB41-A34A-0EE287D48812}" dt="2023-07-10T15:54:26.376" v="219" actId="478"/>
          <ac:picMkLst>
            <pc:docMk/>
            <pc:sldMk cId="548071007" sldId="263"/>
            <ac:picMk id="7" creationId="{FE7C2E82-AFC4-8978-97BB-A15CF796B0E0}"/>
          </ac:picMkLst>
        </pc:picChg>
      </pc:sldChg>
      <pc:sldChg chg="delSp add mod modTransition">
        <pc:chgData name="[ ] ." userId="479f102047252216" providerId="LiveId" clId="{F80F8A63-6E6B-EB41-A34A-0EE287D48812}" dt="2023-07-10T16:05:19.329" v="260"/>
        <pc:sldMkLst>
          <pc:docMk/>
          <pc:sldMk cId="2926372378" sldId="264"/>
        </pc:sldMkLst>
        <pc:spChg chg="del">
          <ac:chgData name="[ ] ." userId="479f102047252216" providerId="LiveId" clId="{F80F8A63-6E6B-EB41-A34A-0EE287D48812}" dt="2023-07-10T15:58:36.842" v="245" actId="478"/>
          <ac:spMkLst>
            <pc:docMk/>
            <pc:sldMk cId="2926372378" sldId="264"/>
            <ac:spMk id="8" creationId="{5C93D6FD-5C8D-8EC9-C2CA-F4DEB9F58A3B}"/>
          </ac:spMkLst>
        </pc:spChg>
        <pc:spChg chg="del">
          <ac:chgData name="[ ] ." userId="479f102047252216" providerId="LiveId" clId="{F80F8A63-6E6B-EB41-A34A-0EE287D48812}" dt="2023-07-10T15:58:36.842" v="245" actId="478"/>
          <ac:spMkLst>
            <pc:docMk/>
            <pc:sldMk cId="2926372378" sldId="264"/>
            <ac:spMk id="9" creationId="{36F6969F-03D6-678A-C1C1-64958155BC29}"/>
          </ac:spMkLst>
        </pc:spChg>
        <pc:picChg chg="del">
          <ac:chgData name="[ ] ." userId="479f102047252216" providerId="LiveId" clId="{F80F8A63-6E6B-EB41-A34A-0EE287D48812}" dt="2023-07-10T15:58:36.842" v="245" actId="478"/>
          <ac:picMkLst>
            <pc:docMk/>
            <pc:sldMk cId="2926372378" sldId="264"/>
            <ac:picMk id="6" creationId="{15EA8A56-40D0-F75A-BBED-C21BC7A73A80}"/>
          </ac:picMkLst>
        </pc:picChg>
        <pc:picChg chg="del">
          <ac:chgData name="[ ] ." userId="479f102047252216" providerId="LiveId" clId="{F80F8A63-6E6B-EB41-A34A-0EE287D48812}" dt="2023-07-10T15:58:36.842" v="245" actId="478"/>
          <ac:picMkLst>
            <pc:docMk/>
            <pc:sldMk cId="2926372378" sldId="264"/>
            <ac:picMk id="7" creationId="{FE7C2E82-AFC4-8978-97BB-A15CF796B0E0}"/>
          </ac:picMkLst>
        </pc:picChg>
      </pc:sldChg>
    </pc:docChg>
  </pc:docChgLst>
  <pc:docChgLst>
    <pc:chgData name="[ ] ." userId="479f102047252216" providerId="LiveId" clId="{52CBCD5D-846F-9B49-9533-C8A4E093AE35}"/>
    <pc:docChg chg="modSld">
      <pc:chgData name="[ ] ." userId="479f102047252216" providerId="LiveId" clId="{52CBCD5D-846F-9B49-9533-C8A4E093AE35}" dt="2023-06-20T07:49:23.075" v="13" actId="20577"/>
      <pc:docMkLst>
        <pc:docMk/>
      </pc:docMkLst>
      <pc:sldChg chg="modSp">
        <pc:chgData name="[ ] ." userId="479f102047252216" providerId="LiveId" clId="{52CBCD5D-846F-9B49-9533-C8A4E093AE35}" dt="2023-06-20T07:49:23.075" v="13" actId="20577"/>
        <pc:sldMkLst>
          <pc:docMk/>
          <pc:sldMk cId="0" sldId="256"/>
        </pc:sldMkLst>
        <pc:spChg chg="mod">
          <ac:chgData name="[ ] ." userId="479f102047252216" providerId="LiveId" clId="{52CBCD5D-846F-9B49-9533-C8A4E093AE35}" dt="2023-06-20T07:49:23.075" v="13" actId="20577"/>
          <ac:spMkLst>
            <pc:docMk/>
            <pc:sldMk cId="0" sldId="256"/>
            <ac:spMk id="5" creationId="{A39C173D-F452-6097-BE9A-8CC54F36F9BF}"/>
          </ac:spMkLst>
        </pc:spChg>
      </pc:sldChg>
    </pc:docChg>
  </pc:docChgLst>
  <pc:docChgLst>
    <pc:chgData name="[ ] ." userId="479f102047252216" providerId="LiveId" clId="{EBE58B45-ECEE-A744-9573-A75D1C49873C}"/>
    <pc:docChg chg="undo custSel addSld delSld modSld sldOrd">
      <pc:chgData name="[ ] ." userId="479f102047252216" providerId="LiveId" clId="{EBE58B45-ECEE-A744-9573-A75D1C49873C}" dt="2023-07-03T13:38:54.916" v="338" actId="20577"/>
      <pc:docMkLst>
        <pc:docMk/>
      </pc:docMkLst>
      <pc:sldChg chg="modSp mod ord">
        <pc:chgData name="[ ] ." userId="479f102047252216" providerId="LiveId" clId="{EBE58B45-ECEE-A744-9573-A75D1C49873C}" dt="2023-07-03T13:38:54.916" v="338" actId="20577"/>
        <pc:sldMkLst>
          <pc:docMk/>
          <pc:sldMk cId="0" sldId="256"/>
        </pc:sldMkLst>
        <pc:spChg chg="mod">
          <ac:chgData name="[ ] ." userId="479f102047252216" providerId="LiveId" clId="{EBE58B45-ECEE-A744-9573-A75D1C49873C}" dt="2023-07-03T13:38:54.916" v="338" actId="20577"/>
          <ac:spMkLst>
            <pc:docMk/>
            <pc:sldMk cId="0" sldId="256"/>
            <ac:spMk id="5" creationId="{A39C173D-F452-6097-BE9A-8CC54F36F9BF}"/>
          </ac:spMkLst>
        </pc:spChg>
      </pc:sldChg>
      <pc:sldChg chg="modSp mod">
        <pc:chgData name="[ ] ." userId="479f102047252216" providerId="LiveId" clId="{EBE58B45-ECEE-A744-9573-A75D1C49873C}" dt="2023-07-03T06:38:05.869" v="2" actId="20577"/>
        <pc:sldMkLst>
          <pc:docMk/>
          <pc:sldMk cId="1513088069" sldId="257"/>
        </pc:sldMkLst>
        <pc:spChg chg="mod">
          <ac:chgData name="[ ] ." userId="479f102047252216" providerId="LiveId" clId="{EBE58B45-ECEE-A744-9573-A75D1C49873C}" dt="2023-07-03T06:38:05.869" v="2" actId="20577"/>
          <ac:spMkLst>
            <pc:docMk/>
            <pc:sldMk cId="1513088069" sldId="257"/>
            <ac:spMk id="2" creationId="{3C3F5838-2D37-7B22-965D-CA920A62E961}"/>
          </ac:spMkLst>
        </pc:spChg>
      </pc:sldChg>
      <pc:sldChg chg="addSp delSp modSp mod">
        <pc:chgData name="[ ] ." userId="479f102047252216" providerId="LiveId" clId="{EBE58B45-ECEE-A744-9573-A75D1C49873C}" dt="2023-07-03T13:33:04.277" v="242" actId="20577"/>
        <pc:sldMkLst>
          <pc:docMk/>
          <pc:sldMk cId="3467477223" sldId="258"/>
        </pc:sldMkLst>
        <pc:spChg chg="add mod">
          <ac:chgData name="[ ] ." userId="479f102047252216" providerId="LiveId" clId="{EBE58B45-ECEE-A744-9573-A75D1C49873C}" dt="2023-07-03T13:33:04.277" v="242" actId="20577"/>
          <ac:spMkLst>
            <pc:docMk/>
            <pc:sldMk cId="3467477223" sldId="258"/>
            <ac:spMk id="5" creationId="{2792707A-6ECB-7216-34F4-4F3A0A854FCF}"/>
          </ac:spMkLst>
        </pc:spChg>
        <pc:spChg chg="add del mod">
          <ac:chgData name="[ ] ." userId="479f102047252216" providerId="LiveId" clId="{EBE58B45-ECEE-A744-9573-A75D1C49873C}" dt="2023-07-03T06:44:09.407" v="87"/>
          <ac:spMkLst>
            <pc:docMk/>
            <pc:sldMk cId="3467477223" sldId="258"/>
            <ac:spMk id="6" creationId="{4F71062A-C010-9643-3B09-E845A647F77F}"/>
          </ac:spMkLst>
        </pc:spChg>
        <pc:picChg chg="mod">
          <ac:chgData name="[ ] ." userId="479f102047252216" providerId="LiveId" clId="{EBE58B45-ECEE-A744-9573-A75D1C49873C}" dt="2023-07-03T06:40:21.672" v="4" actId="14826"/>
          <ac:picMkLst>
            <pc:docMk/>
            <pc:sldMk cId="3467477223" sldId="258"/>
            <ac:picMk id="3" creationId="{517B4304-83A4-F0AD-A94B-D02E46DEBA09}"/>
          </ac:picMkLst>
        </pc:picChg>
        <pc:picChg chg="del">
          <ac:chgData name="[ ] ." userId="479f102047252216" providerId="LiveId" clId="{EBE58B45-ECEE-A744-9573-A75D1C49873C}" dt="2023-07-03T06:42:40.463" v="5" actId="478"/>
          <ac:picMkLst>
            <pc:docMk/>
            <pc:sldMk cId="3467477223" sldId="258"/>
            <ac:picMk id="4" creationId="{6EE27C7A-1FC9-6AF8-EE6F-832B5535021C}"/>
          </ac:picMkLst>
        </pc:picChg>
      </pc:sldChg>
      <pc:sldChg chg="addSp delSp modSp add mod">
        <pc:chgData name="[ ] ." userId="479f102047252216" providerId="LiveId" clId="{EBE58B45-ECEE-A744-9573-A75D1C49873C}" dt="2023-07-03T06:49:18.960" v="194" actId="20577"/>
        <pc:sldMkLst>
          <pc:docMk/>
          <pc:sldMk cId="401661107" sldId="259"/>
        </pc:sldMkLst>
        <pc:spChg chg="mod">
          <ac:chgData name="[ ] ." userId="479f102047252216" providerId="LiveId" clId="{EBE58B45-ECEE-A744-9573-A75D1C49873C}" dt="2023-07-03T06:49:18.960" v="194" actId="20577"/>
          <ac:spMkLst>
            <pc:docMk/>
            <pc:sldMk cId="401661107" sldId="259"/>
            <ac:spMk id="2" creationId="{3C3F5838-2D37-7B22-965D-CA920A62E961}"/>
          </ac:spMkLst>
        </pc:spChg>
        <pc:spChg chg="del">
          <ac:chgData name="[ ] ." userId="479f102047252216" providerId="LiveId" clId="{EBE58B45-ECEE-A744-9573-A75D1C49873C}" dt="2023-07-03T06:44:21.948" v="106" actId="478"/>
          <ac:spMkLst>
            <pc:docMk/>
            <pc:sldMk cId="401661107" sldId="259"/>
            <ac:spMk id="5" creationId="{2792707A-6ECB-7216-34F4-4F3A0A854FCF}"/>
          </ac:spMkLst>
        </pc:spChg>
        <pc:spChg chg="add mod">
          <ac:chgData name="[ ] ." userId="479f102047252216" providerId="LiveId" clId="{EBE58B45-ECEE-A744-9573-A75D1C49873C}" dt="2023-07-03T06:49:07.404" v="185" actId="1076"/>
          <ac:spMkLst>
            <pc:docMk/>
            <pc:sldMk cId="401661107" sldId="259"/>
            <ac:spMk id="8" creationId="{5C93D6FD-5C8D-8EC9-C2CA-F4DEB9F58A3B}"/>
          </ac:spMkLst>
        </pc:spChg>
        <pc:spChg chg="add mod">
          <ac:chgData name="[ ] ." userId="479f102047252216" providerId="LiveId" clId="{EBE58B45-ECEE-A744-9573-A75D1C49873C}" dt="2023-07-03T06:48:30.947" v="181" actId="20577"/>
          <ac:spMkLst>
            <pc:docMk/>
            <pc:sldMk cId="401661107" sldId="259"/>
            <ac:spMk id="9" creationId="{36F6969F-03D6-678A-C1C1-64958155BC29}"/>
          </ac:spMkLst>
        </pc:spChg>
        <pc:spChg chg="add mod">
          <ac:chgData name="[ ] ." userId="479f102047252216" providerId="LiveId" clId="{EBE58B45-ECEE-A744-9573-A75D1C49873C}" dt="2023-07-03T06:48:54.586" v="184" actId="1076"/>
          <ac:spMkLst>
            <pc:docMk/>
            <pc:sldMk cId="401661107" sldId="259"/>
            <ac:spMk id="10" creationId="{AD597850-DC22-6D1D-DBAD-E4B4ECD9E078}"/>
          </ac:spMkLst>
        </pc:spChg>
        <pc:picChg chg="add del mod">
          <ac:chgData name="[ ] ." userId="479f102047252216" providerId="LiveId" clId="{EBE58B45-ECEE-A744-9573-A75D1C49873C}" dt="2023-07-03T06:48:03.808" v="162" actId="1076"/>
          <ac:picMkLst>
            <pc:docMk/>
            <pc:sldMk cId="401661107" sldId="259"/>
            <ac:picMk id="3" creationId="{517B4304-83A4-F0AD-A94B-D02E46DEBA09}"/>
          </ac:picMkLst>
        </pc:picChg>
        <pc:picChg chg="add del mod">
          <ac:chgData name="[ ] ." userId="479f102047252216" providerId="LiveId" clId="{EBE58B45-ECEE-A744-9573-A75D1C49873C}" dt="2023-07-03T06:46:32.700" v="147" actId="478"/>
          <ac:picMkLst>
            <pc:docMk/>
            <pc:sldMk cId="401661107" sldId="259"/>
            <ac:picMk id="4" creationId="{C7B67B22-4C84-BE99-4C61-A379FA45A69F}"/>
          </ac:picMkLst>
        </pc:picChg>
        <pc:picChg chg="add mod">
          <ac:chgData name="[ ] ." userId="479f102047252216" providerId="LiveId" clId="{EBE58B45-ECEE-A744-9573-A75D1C49873C}" dt="2023-07-03T06:48:47.803" v="183" actId="1076"/>
          <ac:picMkLst>
            <pc:docMk/>
            <pc:sldMk cId="401661107" sldId="259"/>
            <ac:picMk id="6" creationId="{15EA8A56-40D0-F75A-BBED-C21BC7A73A80}"/>
          </ac:picMkLst>
        </pc:picChg>
        <pc:picChg chg="add mod">
          <ac:chgData name="[ ] ." userId="479f102047252216" providerId="LiveId" clId="{EBE58B45-ECEE-A744-9573-A75D1C49873C}" dt="2023-07-03T06:48:06.320" v="163" actId="1076"/>
          <ac:picMkLst>
            <pc:docMk/>
            <pc:sldMk cId="401661107" sldId="259"/>
            <ac:picMk id="7" creationId="{FE7C2E82-AFC4-8978-97BB-A15CF796B0E0}"/>
          </ac:picMkLst>
        </pc:picChg>
      </pc:sldChg>
      <pc:sldChg chg="del">
        <pc:chgData name="[ ] ." userId="479f102047252216" providerId="LiveId" clId="{EBE58B45-ECEE-A744-9573-A75D1C49873C}" dt="2023-07-03T06:39:46.650" v="3" actId="2696"/>
        <pc:sldMkLst>
          <pc:docMk/>
          <pc:sldMk cId="2298781686" sldId="259"/>
        </pc:sldMkLst>
      </pc:sldChg>
      <pc:sldChg chg="addSp delSp modSp add mod">
        <pc:chgData name="[ ] ." userId="479f102047252216" providerId="LiveId" clId="{EBE58B45-ECEE-A744-9573-A75D1C49873C}" dt="2023-07-03T06:53:39.419" v="232" actId="1076"/>
        <pc:sldMkLst>
          <pc:docMk/>
          <pc:sldMk cId="292274479" sldId="260"/>
        </pc:sldMkLst>
        <pc:spChg chg="mod">
          <ac:chgData name="[ ] ." userId="479f102047252216" providerId="LiveId" clId="{EBE58B45-ECEE-A744-9573-A75D1C49873C}" dt="2023-07-03T06:45:48.719" v="141" actId="20577"/>
          <ac:spMkLst>
            <pc:docMk/>
            <pc:sldMk cId="292274479" sldId="260"/>
            <ac:spMk id="2" creationId="{3C3F5838-2D37-7B22-965D-CA920A62E961}"/>
          </ac:spMkLst>
        </pc:spChg>
        <pc:spChg chg="del">
          <ac:chgData name="[ ] ." userId="479f102047252216" providerId="LiveId" clId="{EBE58B45-ECEE-A744-9573-A75D1C49873C}" dt="2023-07-03T06:45:17.698" v="111" actId="478"/>
          <ac:spMkLst>
            <pc:docMk/>
            <pc:sldMk cId="292274479" sldId="260"/>
            <ac:spMk id="5" creationId="{2792707A-6ECB-7216-34F4-4F3A0A854FCF}"/>
          </ac:spMkLst>
        </pc:spChg>
        <pc:spChg chg="add mod">
          <ac:chgData name="[ ] ." userId="479f102047252216" providerId="LiveId" clId="{EBE58B45-ECEE-A744-9573-A75D1C49873C}" dt="2023-07-03T06:53:39.419" v="232" actId="1076"/>
          <ac:spMkLst>
            <pc:docMk/>
            <pc:sldMk cId="292274479" sldId="260"/>
            <ac:spMk id="7" creationId="{6BCBF9FF-E0FB-0679-4650-02F403ABF07A}"/>
          </ac:spMkLst>
        </pc:spChg>
        <pc:picChg chg="mod">
          <ac:chgData name="[ ] ." userId="479f102047252216" providerId="LiveId" clId="{EBE58B45-ECEE-A744-9573-A75D1C49873C}" dt="2023-07-03T06:53:34.588" v="231" actId="1076"/>
          <ac:picMkLst>
            <pc:docMk/>
            <pc:sldMk cId="292274479" sldId="260"/>
            <ac:picMk id="3" creationId="{517B4304-83A4-F0AD-A94B-D02E46DEBA09}"/>
          </ac:picMkLst>
        </pc:picChg>
        <pc:cxnChg chg="add mod">
          <ac:chgData name="[ ] ." userId="479f102047252216" providerId="LiveId" clId="{EBE58B45-ECEE-A744-9573-A75D1C49873C}" dt="2023-07-03T06:52:31.933" v="208" actId="208"/>
          <ac:cxnSpMkLst>
            <pc:docMk/>
            <pc:sldMk cId="292274479" sldId="260"/>
            <ac:cxnSpMk id="6" creationId="{D623F170-5D52-70F2-2FC6-FFBB900B8459}"/>
          </ac:cxnSpMkLst>
        </pc:cxnChg>
      </pc:sldChg>
      <pc:sldChg chg="addSp delSp modSp add mod">
        <pc:chgData name="[ ] ." userId="479f102047252216" providerId="LiveId" clId="{EBE58B45-ECEE-A744-9573-A75D1C49873C}" dt="2023-07-03T07:02:18.407" v="238" actId="20577"/>
        <pc:sldMkLst>
          <pc:docMk/>
          <pc:sldMk cId="4168246144" sldId="261"/>
        </pc:sldMkLst>
        <pc:spChg chg="mod">
          <ac:chgData name="[ ] ." userId="479f102047252216" providerId="LiveId" clId="{EBE58B45-ECEE-A744-9573-A75D1C49873C}" dt="2023-07-03T06:49:24.606" v="196" actId="20577"/>
          <ac:spMkLst>
            <pc:docMk/>
            <pc:sldMk cId="4168246144" sldId="261"/>
            <ac:spMk id="2" creationId="{3C3F5838-2D37-7B22-965D-CA920A62E961}"/>
          </ac:spMkLst>
        </pc:spChg>
        <pc:spChg chg="add mod">
          <ac:chgData name="[ ] ." userId="479f102047252216" providerId="LiveId" clId="{EBE58B45-ECEE-A744-9573-A75D1C49873C}" dt="2023-07-03T06:50:12.703" v="205" actId="1076"/>
          <ac:spMkLst>
            <pc:docMk/>
            <pc:sldMk cId="4168246144" sldId="261"/>
            <ac:spMk id="4" creationId="{0D3AF2BF-9A8D-5101-A8DB-CAAC201D179B}"/>
          </ac:spMkLst>
        </pc:spChg>
        <pc:spChg chg="mod">
          <ac:chgData name="[ ] ." userId="479f102047252216" providerId="LiveId" clId="{EBE58B45-ECEE-A744-9573-A75D1C49873C}" dt="2023-07-03T07:02:13.926" v="234" actId="20577"/>
          <ac:spMkLst>
            <pc:docMk/>
            <pc:sldMk cId="4168246144" sldId="261"/>
            <ac:spMk id="8" creationId="{5C93D6FD-5C8D-8EC9-C2CA-F4DEB9F58A3B}"/>
          </ac:spMkLst>
        </pc:spChg>
        <pc:spChg chg="mod">
          <ac:chgData name="[ ] ." userId="479f102047252216" providerId="LiveId" clId="{EBE58B45-ECEE-A744-9573-A75D1C49873C}" dt="2023-07-03T07:02:16.238" v="236" actId="20577"/>
          <ac:spMkLst>
            <pc:docMk/>
            <pc:sldMk cId="4168246144" sldId="261"/>
            <ac:spMk id="9" creationId="{36F6969F-03D6-678A-C1C1-64958155BC29}"/>
          </ac:spMkLst>
        </pc:spChg>
        <pc:spChg chg="mod">
          <ac:chgData name="[ ] ." userId="479f102047252216" providerId="LiveId" clId="{EBE58B45-ECEE-A744-9573-A75D1C49873C}" dt="2023-07-03T07:02:18.407" v="238" actId="20577"/>
          <ac:spMkLst>
            <pc:docMk/>
            <pc:sldMk cId="4168246144" sldId="261"/>
            <ac:spMk id="10" creationId="{AD597850-DC22-6D1D-DBAD-E4B4ECD9E078}"/>
          </ac:spMkLst>
        </pc:spChg>
        <pc:picChg chg="del">
          <ac:chgData name="[ ] ." userId="479f102047252216" providerId="LiveId" clId="{EBE58B45-ECEE-A744-9573-A75D1C49873C}" dt="2023-07-03T06:49:57.145" v="199" actId="478"/>
          <ac:picMkLst>
            <pc:docMk/>
            <pc:sldMk cId="4168246144" sldId="261"/>
            <ac:picMk id="3" creationId="{517B4304-83A4-F0AD-A94B-D02E46DEBA09}"/>
          </ac:picMkLst>
        </pc:picChg>
        <pc:picChg chg="mod">
          <ac:chgData name="[ ] ." userId="479f102047252216" providerId="LiveId" clId="{EBE58B45-ECEE-A744-9573-A75D1C49873C}" dt="2023-07-03T06:49:38.054" v="197" actId="14826"/>
          <ac:picMkLst>
            <pc:docMk/>
            <pc:sldMk cId="4168246144" sldId="261"/>
            <ac:picMk id="6" creationId="{15EA8A56-40D0-F75A-BBED-C21BC7A73A80}"/>
          </ac:picMkLst>
        </pc:picChg>
        <pc:picChg chg="mod">
          <ac:chgData name="[ ] ." userId="479f102047252216" providerId="LiveId" clId="{EBE58B45-ECEE-A744-9573-A75D1C49873C}" dt="2023-07-03T06:49:51.462" v="198" actId="14826"/>
          <ac:picMkLst>
            <pc:docMk/>
            <pc:sldMk cId="4168246144" sldId="261"/>
            <ac:picMk id="7" creationId="{FE7C2E82-AFC4-8978-97BB-A15CF796B0E0}"/>
          </ac:picMkLst>
        </pc:picChg>
      </pc:sldChg>
    </pc:docChg>
  </pc:docChgLst>
  <pc:docChgLst>
    <pc:chgData name="[ ] ." userId="479f102047252216" providerId="LiveId" clId="{E5996EC9-9C35-2843-BB2D-88E034A320D1}"/>
    <pc:docChg chg="custSel addSld delSld modSld sldOrd">
      <pc:chgData name="[ ] ." userId="479f102047252216" providerId="LiveId" clId="{E5996EC9-9C35-2843-BB2D-88E034A320D1}" dt="2023-06-27T10:00:44.109" v="256" actId="1076"/>
      <pc:docMkLst>
        <pc:docMk/>
      </pc:docMkLst>
      <pc:sldChg chg="modSp mod">
        <pc:chgData name="[ ] ." userId="479f102047252216" providerId="LiveId" clId="{E5996EC9-9C35-2843-BB2D-88E034A320D1}" dt="2023-06-26T17:47:09.162" v="195" actId="20577"/>
        <pc:sldMkLst>
          <pc:docMk/>
          <pc:sldMk cId="0" sldId="256"/>
        </pc:sldMkLst>
        <pc:spChg chg="mod">
          <ac:chgData name="[ ] ." userId="479f102047252216" providerId="LiveId" clId="{E5996EC9-9C35-2843-BB2D-88E034A320D1}" dt="2023-06-26T17:47:09.162" v="195" actId="20577"/>
          <ac:spMkLst>
            <pc:docMk/>
            <pc:sldMk cId="0" sldId="256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44:46.735" v="173" actId="20577"/>
          <ac:spMkLst>
            <pc:docMk/>
            <pc:sldMk cId="0" sldId="256"/>
            <ac:spMk id="5" creationId="{A39C173D-F452-6097-BE9A-8CC54F36F9BF}"/>
          </ac:spMkLst>
        </pc:spChg>
      </pc:sldChg>
      <pc:sldChg chg="addSp delSp modSp mod ord">
        <pc:chgData name="[ ] ." userId="479f102047252216" providerId="LiveId" clId="{E5996EC9-9C35-2843-BB2D-88E034A320D1}" dt="2023-06-27T10:00:44.109" v="256" actId="1076"/>
        <pc:sldMkLst>
          <pc:docMk/>
          <pc:sldMk cId="1513088069" sldId="257"/>
        </pc:sldMkLst>
        <pc:spChg chg="mod">
          <ac:chgData name="[ ] ." userId="479f102047252216" providerId="LiveId" clId="{E5996EC9-9C35-2843-BB2D-88E034A320D1}" dt="2023-06-27T10:00:44.109" v="256" actId="1076"/>
          <ac:spMkLst>
            <pc:docMk/>
            <pc:sldMk cId="1513088069" sldId="257"/>
            <ac:spMk id="2" creationId="{3C3F5838-2D37-7B22-965D-CA920A62E961}"/>
          </ac:spMkLst>
        </pc:spChg>
        <pc:spChg chg="del">
          <ac:chgData name="[ ] ." userId="479f102047252216" providerId="LiveId" clId="{E5996EC9-9C35-2843-BB2D-88E034A320D1}" dt="2023-06-26T17:17:51.789" v="117" actId="478"/>
          <ac:spMkLst>
            <pc:docMk/>
            <pc:sldMk cId="1513088069" sldId="257"/>
            <ac:spMk id="6" creationId="{7ED95006-C401-1392-B47D-207E0FC1FCB7}"/>
          </ac:spMkLst>
        </pc:sp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3" creationId="{517B4304-83A4-F0AD-A94B-D02E46DEBA09}"/>
          </ac:picMkLst>
        </pc:pic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4" creationId="{6EE27C7A-1FC9-6AF8-EE6F-832B5535021C}"/>
          </ac:picMkLst>
        </pc:picChg>
        <pc:picChg chg="del">
          <ac:chgData name="[ ] ." userId="479f102047252216" providerId="LiveId" clId="{E5996EC9-9C35-2843-BB2D-88E034A320D1}" dt="2023-06-26T17:11:39.292" v="114" actId="478"/>
          <ac:picMkLst>
            <pc:docMk/>
            <pc:sldMk cId="1513088069" sldId="257"/>
            <ac:picMk id="5" creationId="{69CBB652-1D57-11A9-C8E2-4395A9357C4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7" creationId="{D9B09FEF-AFE0-1141-7606-9FA35ED740C6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8" creationId="{535E21B9-9505-C021-5C55-796724C01D5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9" creationId="{D169C6A6-CFF0-A613-A588-D08D49AE29EC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0" creationId="{493D6A8C-1CC5-7A83-FE96-B75814AE3DAA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1" creationId="{7826EF56-AD64-B538-B41F-C09106CC13AB}"/>
          </ac:picMkLst>
        </pc:picChg>
      </pc:sldChg>
      <pc:sldChg chg="del">
        <pc:chgData name="[ ] ." userId="479f102047252216" providerId="LiveId" clId="{E5996EC9-9C35-2843-BB2D-88E034A320D1}" dt="2023-06-26T17:24:45.160" v="144" actId="2696"/>
        <pc:sldMkLst>
          <pc:docMk/>
          <pc:sldMk cId="2332396772" sldId="258"/>
        </pc:sldMkLst>
      </pc:sldChg>
      <pc:sldChg chg="add">
        <pc:chgData name="[ ] ." userId="479f102047252216" providerId="LiveId" clId="{E5996EC9-9C35-2843-BB2D-88E034A320D1}" dt="2023-06-26T17:30:13.931" v="145"/>
        <pc:sldMkLst>
          <pc:docMk/>
          <pc:sldMk cId="3467477223" sldId="258"/>
        </pc:sldMkLst>
      </pc:sldChg>
      <pc:sldChg chg="add">
        <pc:chgData name="[ ] ." userId="479f102047252216" providerId="LiveId" clId="{E5996EC9-9C35-2843-BB2D-88E034A320D1}" dt="2023-06-27T10:00:26.517" v="236"/>
        <pc:sldMkLst>
          <pc:docMk/>
          <pc:sldMk cId="2298781686" sldId="259"/>
        </pc:sldMkLst>
      </pc:sldChg>
      <pc:sldChg chg="modSp add del mod">
        <pc:chgData name="[ ] ." userId="479f102047252216" providerId="LiveId" clId="{E5996EC9-9C35-2843-BB2D-88E034A320D1}" dt="2023-06-26T17:54:40.482" v="235" actId="2696"/>
        <pc:sldMkLst>
          <pc:docMk/>
          <pc:sldMk cId="3318933245" sldId="259"/>
        </pc:sldMkLst>
        <pc:spChg chg="mod">
          <ac:chgData name="[ ] ." userId="479f102047252216" providerId="LiveId" clId="{E5996EC9-9C35-2843-BB2D-88E034A320D1}" dt="2023-06-26T17:49:42.184" v="204" actId="20577"/>
          <ac:spMkLst>
            <pc:docMk/>
            <pc:sldMk cId="3318933245" sldId="259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51:01.717" v="234" actId="5793"/>
          <ac:spMkLst>
            <pc:docMk/>
            <pc:sldMk cId="3318933245" sldId="259"/>
            <ac:spMk id="5" creationId="{A39C173D-F452-6097-BE9A-8CC54F36F9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C4686DB-682F-8E43-0C3E-29B859DCC3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C20097-685F-8949-580B-1CBB865CABD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133809-F73D-924F-B9F9-E4FE2C34D7A9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843BD-A7BF-A0C3-FBA1-5818AF2F01E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8B227-E836-C046-A16D-C40D98064D0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7775B4-AFEA-2146-8929-436253F7AE63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FA8E073E-4221-D28C-DFB2-F17D6AF0BCF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F8FE1C-66D5-51B3-0656-74AC0676006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B0152D-838B-8F74-EFB7-A52DA3514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306314-8BAC-E44D-4F44-2918632AA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96AC60-26DD-4646-98E0-9AF476646F2E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Kopfzeilenplatzhalter 1">
            <a:extLst>
              <a:ext uri="{FF2B5EF4-FFF2-40B4-BE49-F238E27FC236}">
                <a16:creationId xmlns:a16="http://schemas.microsoft.com/office/drawing/2014/main" id="{4C243644-51F0-A548-CB30-A62DD100284B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umsplatzhalter 2">
            <a:extLst>
              <a:ext uri="{FF2B5EF4-FFF2-40B4-BE49-F238E27FC236}">
                <a16:creationId xmlns:a16="http://schemas.microsoft.com/office/drawing/2014/main" id="{02707EC8-3EFF-6951-ED70-885FD1EF6EC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E9BA5B-84E6-0F45-88C3-3A156053F42A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08B83D7-F14B-2AED-0183-9BC47BD88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A3214FBB-7505-EFBB-4213-51FD05A0B9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9659DC-7918-A349-9280-F00793EFD63E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29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7726B8-2A6E-377F-83E2-81FE750F3D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F2921-120F-DA7A-2CDA-255F9033BF9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FA5CE28-4B89-FD45-BA99-1225DEAAAB67}" type="datetime1">
              <a:rPr lang="de-DE"/>
              <a:pPr lvl="0"/>
              <a:t>11.07.23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6CAC113-558C-57F8-F2E7-EFAA623F3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6CB9540-A976-470E-CAF4-BF7810C4731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bildplatzhalter 7">
            <a:extLst>
              <a:ext uri="{FF2B5EF4-FFF2-40B4-BE49-F238E27FC236}">
                <a16:creationId xmlns:a16="http://schemas.microsoft.com/office/drawing/2014/main" id="{91B4245C-E684-0431-BF07-12F158DB612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izenplatzhalter 8">
            <a:extLst>
              <a:ext uri="{FF2B5EF4-FFF2-40B4-BE49-F238E27FC236}">
                <a16:creationId xmlns:a16="http://schemas.microsoft.com/office/drawing/2014/main" id="{F472FCED-EEF9-C44C-0D4A-D4DFFAB4CD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8" name="Kopfzeilenplatzhalter 9">
            <a:extLst>
              <a:ext uri="{FF2B5EF4-FFF2-40B4-BE49-F238E27FC236}">
                <a16:creationId xmlns:a16="http://schemas.microsoft.com/office/drawing/2014/main" id="{5CF53233-34A2-53B5-2866-38B5B7C9964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D015ACE7-E414-FC1E-8F54-F88C2ED2481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0" name="Fußzeilenplatzhalter 11">
            <a:extLst>
              <a:ext uri="{FF2B5EF4-FFF2-40B4-BE49-F238E27FC236}">
                <a16:creationId xmlns:a16="http://schemas.microsoft.com/office/drawing/2014/main" id="{2A4C73D7-EC2C-615A-8D57-1E5D24DDAF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Foliennummernplatzhalter 12">
            <a:extLst>
              <a:ext uri="{FF2B5EF4-FFF2-40B4-BE49-F238E27FC236}">
                <a16:creationId xmlns:a16="http://schemas.microsoft.com/office/drawing/2014/main" id="{D844C525-8928-6699-981A-9131BE3556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70D60E1-0C4C-8F48-B478-4A352CB14F38}" type="slidenum">
              <a:t>‹Nr.›</a:t>
            </a:fld>
            <a:endParaRPr lang="de-DE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7ABA260-DB71-AAF2-FA88-56BD544C9C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D8834BE5-64A4-094C-FA2A-57614C6D9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5D4F977-8BD7-F14D-94AB-482AFD2E321D}" type="slidenum">
              <a:t>‹Nr.›</a:t>
            </a:fld>
            <a:endParaRPr lang="de-DE"/>
          </a:p>
        </p:txBody>
      </p:sp>
      <p:sp>
        <p:nvSpPr>
          <p:cNvPr id="14" name="Kopfzeilenplatzhalter 1">
            <a:extLst>
              <a:ext uri="{FF2B5EF4-FFF2-40B4-BE49-F238E27FC236}">
                <a16:creationId xmlns:a16="http://schemas.microsoft.com/office/drawing/2014/main" id="{993EA178-DD40-BFC3-601F-78C94E15B36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7F7881BD-8E5B-6C40-1CFF-4FBF69F417D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B672E2E-D070-294C-918D-9890AC277991}" type="datetime1">
              <a:rPr lang="de-DE"/>
              <a:pPr lvl="0"/>
              <a:t>11.07.23</a:t>
            </a:fld>
            <a:endParaRPr lang="de-DE"/>
          </a:p>
        </p:txBody>
      </p:sp>
      <p:sp>
        <p:nvSpPr>
          <p:cNvPr id="16" name="Folienbildplatzhalter 3">
            <a:extLst>
              <a:ext uri="{FF2B5EF4-FFF2-40B4-BE49-F238E27FC236}">
                <a16:creationId xmlns:a16="http://schemas.microsoft.com/office/drawing/2014/main" id="{EC721DFF-C7BE-3903-E720-6F881B4D9A6D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izenplatzhalter 4">
            <a:extLst>
              <a:ext uri="{FF2B5EF4-FFF2-40B4-BE49-F238E27FC236}">
                <a16:creationId xmlns:a16="http://schemas.microsoft.com/office/drawing/2014/main" id="{5C73EF47-908B-3535-D71F-4A24091D7A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AFDBF1AE-4CCC-775E-9924-EF2A4063AF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9" name="Foliennummernplatzhalter 6">
            <a:extLst>
              <a:ext uri="{FF2B5EF4-FFF2-40B4-BE49-F238E27FC236}">
                <a16:creationId xmlns:a16="http://schemas.microsoft.com/office/drawing/2014/main" id="{5F68A562-7450-38BC-F7BE-FAC3301474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F9D57F5-AB30-F14C-AE0C-5E6CDE5134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30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86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1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06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3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5165281"/>
            <a:ext cx="10079998" cy="39060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15200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898800" y="4206240"/>
            <a:ext cx="2286000" cy="2286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0" y="2077094"/>
            <a:ext cx="9071643" cy="946440"/>
          </a:xfrm>
        </p:spPr>
        <p:txBody>
          <a:bodyPr/>
          <a:lstStyle/>
          <a:p>
            <a:r>
              <a:rPr lang="de-DE" dirty="0"/>
              <a:t>Teamtreffen 11.07</a:t>
            </a:r>
          </a:p>
        </p:txBody>
      </p:sp>
    </p:spTree>
    <p:extLst>
      <p:ext uri="{BB962C8B-B14F-4D97-AF65-F5344CB8AC3E}">
        <p14:creationId xmlns:p14="http://schemas.microsoft.com/office/powerpoint/2010/main" val="15130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/>
              <a:t>Sprint 2 </a:t>
            </a:r>
            <a:r>
              <a:rPr lang="de-DE" dirty="0"/>
              <a:t>v3 - Entwicklung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9C173D-F452-6097-BE9A-8CC54F36F9BF}"/>
              </a:ext>
            </a:extLst>
          </p:cNvPr>
          <p:cNvSpPr txBox="1"/>
          <p:nvPr/>
        </p:nvSpPr>
        <p:spPr>
          <a:xfrm>
            <a:off x="687977" y="1375954"/>
            <a:ext cx="92360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	</a:t>
            </a:r>
            <a:r>
              <a:rPr lang="de-DE" sz="3000" dirty="0" err="1"/>
              <a:t>Sylvan</a:t>
            </a:r>
            <a:r>
              <a:rPr lang="de-DE" sz="3000" dirty="0"/>
              <a:t>: 	Change Beast</a:t>
            </a:r>
          </a:p>
          <a:p>
            <a:r>
              <a:rPr lang="de-DE" sz="3000" dirty="0"/>
              <a:t>	Luis:		</a:t>
            </a:r>
            <a:r>
              <a:rPr lang="de-DE" sz="3000" dirty="0" err="1"/>
              <a:t>FightStarted</a:t>
            </a:r>
            <a:r>
              <a:rPr lang="de-DE" sz="3000" dirty="0"/>
              <a:t> Screens + Monster </a:t>
            </a:r>
            <a:r>
              <a:rPr lang="de-DE" sz="3000" dirty="0" err="1"/>
              <a:t>Abilities</a:t>
            </a:r>
            <a:endParaRPr lang="de-DE" sz="3000" dirty="0"/>
          </a:p>
          <a:p>
            <a:r>
              <a:rPr lang="de-DE" sz="3000" dirty="0"/>
              <a:t>	Celina:	Trainer </a:t>
            </a:r>
            <a:r>
              <a:rPr lang="de-DE" sz="3000" dirty="0" err="1"/>
              <a:t>Selection</a:t>
            </a:r>
            <a:r>
              <a:rPr lang="de-DE" sz="3000" dirty="0"/>
              <a:t> + Healing</a:t>
            </a:r>
            <a:endParaRPr lang="de-DE" sz="3000" dirty="0">
              <a:solidFill>
                <a:srgbClr val="FF0000"/>
              </a:solidFill>
            </a:endParaRPr>
          </a:p>
          <a:p>
            <a:r>
              <a:rPr lang="de-DE" sz="3000" dirty="0">
                <a:solidFill>
                  <a:srgbClr val="FF0000"/>
                </a:solidFill>
              </a:rPr>
              <a:t>	</a:t>
            </a:r>
            <a:r>
              <a:rPr lang="de-DE" sz="3000" dirty="0"/>
              <a:t>Armin:</a:t>
            </a:r>
            <a:r>
              <a:rPr lang="de-DE" sz="3000" dirty="0">
                <a:solidFill>
                  <a:srgbClr val="FF0000"/>
                </a:solidFill>
              </a:rPr>
              <a:t> </a:t>
            </a:r>
            <a:r>
              <a:rPr lang="de-DE" sz="3000" dirty="0"/>
              <a:t>	Combat Screen + End Screen</a:t>
            </a:r>
            <a:br>
              <a:rPr lang="de-DE" sz="3000" dirty="0"/>
            </a:br>
            <a:r>
              <a:rPr lang="de-DE" sz="3000" dirty="0"/>
              <a:t>	Jonas:	Doku</a:t>
            </a:r>
            <a:br>
              <a:rPr lang="de-DE" sz="3000" dirty="0"/>
            </a:br>
            <a:endParaRPr lang="de-DE" sz="3000" dirty="0"/>
          </a:p>
          <a:p>
            <a:r>
              <a:rPr lang="de-DE" sz="3000" dirty="0"/>
              <a:t>	</a:t>
            </a:r>
            <a:r>
              <a:rPr lang="de-DE" sz="3000" dirty="0">
                <a:solidFill>
                  <a:srgbClr val="FF0000"/>
                </a:solidFill>
              </a:rPr>
              <a:t>Ali:</a:t>
            </a:r>
            <a:r>
              <a:rPr lang="de-DE" sz="3000" dirty="0"/>
              <a:t>		Combat Screen (Vertretung von Armin)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1 - Übersicht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7B4304-83A4-F0AD-A94B-D02E46DE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5988" y="1172516"/>
            <a:ext cx="3745839" cy="18699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EA8A56-40D0-F75A-BBED-C21BC7A7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5" y="1197266"/>
            <a:ext cx="3809032" cy="19315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7C2E82-AFC4-8978-97BB-A15CF796B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617" y="3128775"/>
            <a:ext cx="3745839" cy="18877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93D6FD-5C8D-8EC9-C2CA-F4DEB9F58A3B}"/>
              </a:ext>
            </a:extLst>
          </p:cNvPr>
          <p:cNvSpPr txBox="1"/>
          <p:nvPr/>
        </p:nvSpPr>
        <p:spPr>
          <a:xfrm>
            <a:off x="1355697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1 v1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F6969F-03D6-678A-C1C1-64958155BC29}"/>
              </a:ext>
            </a:extLst>
          </p:cNvPr>
          <p:cNvSpPr txBox="1"/>
          <p:nvPr/>
        </p:nvSpPr>
        <p:spPr>
          <a:xfrm>
            <a:off x="4313030" y="4736134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1 v2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597850-DC22-6D1D-DBAD-E4B4ECD9E078}"/>
              </a:ext>
            </a:extLst>
          </p:cNvPr>
          <p:cNvSpPr txBox="1"/>
          <p:nvPr/>
        </p:nvSpPr>
        <p:spPr>
          <a:xfrm>
            <a:off x="7425892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1 v3</a:t>
            </a:r>
          </a:p>
        </p:txBody>
      </p:sp>
    </p:spTree>
    <p:extLst>
      <p:ext uri="{BB962C8B-B14F-4D97-AF65-F5344CB8AC3E}">
        <p14:creationId xmlns:p14="http://schemas.microsoft.com/office/powerpoint/2010/main" val="40166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2 - Übersicht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EA8A56-40D0-F75A-BBED-C21BC7A7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4740" y="1197266"/>
            <a:ext cx="3796622" cy="19315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7C2E82-AFC4-8978-97BB-A15CF796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6021" y="3128775"/>
            <a:ext cx="3611030" cy="18877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93D6FD-5C8D-8EC9-C2CA-F4DEB9F58A3B}"/>
              </a:ext>
            </a:extLst>
          </p:cNvPr>
          <p:cNvSpPr txBox="1"/>
          <p:nvPr/>
        </p:nvSpPr>
        <p:spPr>
          <a:xfrm>
            <a:off x="1355697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2 v1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F6969F-03D6-678A-C1C1-64958155BC29}"/>
              </a:ext>
            </a:extLst>
          </p:cNvPr>
          <p:cNvSpPr txBox="1"/>
          <p:nvPr/>
        </p:nvSpPr>
        <p:spPr>
          <a:xfrm>
            <a:off x="4313030" y="4736134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2 v2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597850-DC22-6D1D-DBAD-E4B4ECD9E078}"/>
              </a:ext>
            </a:extLst>
          </p:cNvPr>
          <p:cNvSpPr txBox="1"/>
          <p:nvPr/>
        </p:nvSpPr>
        <p:spPr>
          <a:xfrm>
            <a:off x="7425892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Sprint 2 </a:t>
            </a:r>
            <a:r>
              <a:rPr lang="de-DE" dirty="0"/>
              <a:t>v3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A7B051-431F-DAC4-519E-AFEB8B1E48CA}"/>
              </a:ext>
            </a:extLst>
          </p:cNvPr>
          <p:cNvSpPr txBox="1"/>
          <p:nvPr/>
        </p:nvSpPr>
        <p:spPr>
          <a:xfrm>
            <a:off x="7763067" y="1588953"/>
            <a:ext cx="51167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824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2 - Übersicht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EA8A56-40D0-F75A-BBED-C21BC7A7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4740" y="1197266"/>
            <a:ext cx="3796622" cy="19315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7C2E82-AFC4-8978-97BB-A15CF796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6021" y="3128775"/>
            <a:ext cx="3611030" cy="18877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93D6FD-5C8D-8EC9-C2CA-F4DEB9F58A3B}"/>
              </a:ext>
            </a:extLst>
          </p:cNvPr>
          <p:cNvSpPr txBox="1"/>
          <p:nvPr/>
        </p:nvSpPr>
        <p:spPr>
          <a:xfrm>
            <a:off x="1355697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2 v1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F6969F-03D6-678A-C1C1-64958155BC29}"/>
              </a:ext>
            </a:extLst>
          </p:cNvPr>
          <p:cNvSpPr txBox="1"/>
          <p:nvPr/>
        </p:nvSpPr>
        <p:spPr>
          <a:xfrm>
            <a:off x="4313030" y="4736134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2 v2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597850-DC22-6D1D-DBAD-E4B4ECD9E078}"/>
              </a:ext>
            </a:extLst>
          </p:cNvPr>
          <p:cNvSpPr txBox="1"/>
          <p:nvPr/>
        </p:nvSpPr>
        <p:spPr>
          <a:xfrm>
            <a:off x="7425892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Sprint 2 </a:t>
            </a:r>
            <a:r>
              <a:rPr lang="de-DE" dirty="0"/>
              <a:t>v3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0A8AF1-4DDA-1BE4-A444-47406D826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308" y="1115557"/>
            <a:ext cx="3795197" cy="18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2 - Übersicht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597850-DC22-6D1D-DBAD-E4B4ECD9E078}"/>
              </a:ext>
            </a:extLst>
          </p:cNvPr>
          <p:cNvSpPr txBox="1"/>
          <p:nvPr/>
        </p:nvSpPr>
        <p:spPr>
          <a:xfrm>
            <a:off x="7425892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Sprint 2 </a:t>
            </a:r>
            <a:r>
              <a:rPr lang="de-DE" dirty="0"/>
              <a:t>v3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0A8AF1-4DDA-1BE4-A444-47406D82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08" y="1115557"/>
            <a:ext cx="3795197" cy="18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7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597850-DC22-6D1D-DBAD-E4B4ECD9E078}"/>
              </a:ext>
            </a:extLst>
          </p:cNvPr>
          <p:cNvSpPr txBox="1"/>
          <p:nvPr/>
        </p:nvSpPr>
        <p:spPr>
          <a:xfrm>
            <a:off x="4446804" y="460419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2 v3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0A8AF1-4DDA-1BE4-A444-47406D82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92" y="1066350"/>
            <a:ext cx="7121054" cy="35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1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Benutzerdefiniert</PresentationFormat>
  <Paragraphs>45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Liberation Sans</vt:lpstr>
      <vt:lpstr>Liberation Serif</vt:lpstr>
      <vt:lpstr>Default</vt:lpstr>
      <vt:lpstr>Teamtreffen 11.07</vt:lpstr>
      <vt:lpstr>Sprint 2 v3 - Entwicklung</vt:lpstr>
      <vt:lpstr>Burndown Sprint 1 - Übersicht</vt:lpstr>
      <vt:lpstr>Burndown Sprint 2 - Übersicht</vt:lpstr>
      <vt:lpstr>Burndown Sprint 2 - Übersicht</vt:lpstr>
      <vt:lpstr>Burndown Sprint 2 - Übersicht</vt:lpstr>
      <vt:lpstr>Burndown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[ ] .</cp:lastModifiedBy>
  <cp:revision>1</cp:revision>
  <dcterms:created xsi:type="dcterms:W3CDTF">2023-04-24T19:02:14Z</dcterms:created>
  <dcterms:modified xsi:type="dcterms:W3CDTF">2023-07-11T10:20:31Z</dcterms:modified>
</cp:coreProperties>
</file>