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B006B-4B2E-7D4A-8294-2398BA03FB68}" v="17" dt="2023-06-19T14:37:07.503"/>
    <p1510:client id="{52CBCD5D-846F-9B49-9533-C8A4E093AE35}" v="14" dt="2023-06-20T07:49:23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 ] ." userId="479f102047252216" providerId="LiveId" clId="{52CBCD5D-846F-9B49-9533-C8A4E093AE35}"/>
    <pc:docChg chg="modSld">
      <pc:chgData name="[ ] ." userId="479f102047252216" providerId="LiveId" clId="{52CBCD5D-846F-9B49-9533-C8A4E093AE35}" dt="2023-06-20T07:49:23.075" v="13" actId="20577"/>
      <pc:docMkLst>
        <pc:docMk/>
      </pc:docMkLst>
      <pc:sldChg chg="modSp">
        <pc:chgData name="[ ] ." userId="479f102047252216" providerId="LiveId" clId="{52CBCD5D-846F-9B49-9533-C8A4E093AE35}" dt="2023-06-20T07:49:23.075" v="13" actId="20577"/>
        <pc:sldMkLst>
          <pc:docMk/>
          <pc:sldMk cId="0" sldId="256"/>
        </pc:sldMkLst>
        <pc:spChg chg="mod">
          <ac:chgData name="[ ] ." userId="479f102047252216" providerId="LiveId" clId="{52CBCD5D-846F-9B49-9533-C8A4E093AE35}" dt="2023-06-20T07:49:23.075" v="13" actId="20577"/>
          <ac:spMkLst>
            <pc:docMk/>
            <pc:sldMk cId="0" sldId="256"/>
            <ac:spMk id="5" creationId="{A39C173D-F452-6097-BE9A-8CC54F36F9B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C4686DB-682F-8E43-0C3E-29B859DCC3D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C20097-685F-8949-580B-1CBB865CABD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4133809-F73D-924F-B9F9-E4FE2C34D7A9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20.06.2023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E843BD-A7BF-A0C3-FBA1-5818AF2F01E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B8B227-E836-C046-A16D-C40D98064D0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57775B4-AFEA-2146-8929-436253F7AE63}" type="slidenum">
              <a:t>‹#›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Kopfzeilenplatzhalter 5">
            <a:extLst>
              <a:ext uri="{FF2B5EF4-FFF2-40B4-BE49-F238E27FC236}">
                <a16:creationId xmlns:a16="http://schemas.microsoft.com/office/drawing/2014/main" id="{FA8E073E-4221-D28C-DFB2-F17D6AF0BCF8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0F8FE1C-66D5-51B3-0656-74AC06760067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B0152D-838B-8F74-EFB7-A52DA3514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306314-8BAC-E44D-4F44-2918632AA7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696AC60-26DD-4646-98E0-9AF476646F2E}" type="slidenum">
              <a:t>‹#›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Kopfzeilenplatzhalter 1">
            <a:extLst>
              <a:ext uri="{FF2B5EF4-FFF2-40B4-BE49-F238E27FC236}">
                <a16:creationId xmlns:a16="http://schemas.microsoft.com/office/drawing/2014/main" id="{4C243644-51F0-A548-CB30-A62DD100284B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Datumsplatzhalter 2">
            <a:extLst>
              <a:ext uri="{FF2B5EF4-FFF2-40B4-BE49-F238E27FC236}">
                <a16:creationId xmlns:a16="http://schemas.microsoft.com/office/drawing/2014/main" id="{02707EC8-3EFF-6951-ED70-885FD1EF6EC8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5E9BA5B-84E6-0F45-88C3-3A156053F42A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20.06.2023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A08B83D7-F14B-2AED-0183-9BC47BD88E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Foliennummernplatzhalter 4">
            <a:extLst>
              <a:ext uri="{FF2B5EF4-FFF2-40B4-BE49-F238E27FC236}">
                <a16:creationId xmlns:a16="http://schemas.microsoft.com/office/drawing/2014/main" id="{A3214FBB-7505-EFBB-4213-51FD05A0B98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E9659DC-7918-A349-9280-F00793EFD63E}" type="slidenum">
              <a:t>‹#›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4291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77726B8-2A6E-377F-83E2-81FE750F3DE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CF2921-120F-DA7A-2CDA-255F9033BF9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FA5CE28-4B89-FD45-BA99-1225DEAAAB67}" type="datetime1">
              <a:rPr lang="de-DE"/>
              <a:pPr lvl="0"/>
              <a:t>20.06.2023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96CAC113-558C-57F8-F2E7-EFAA623F34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73091" y="1336679"/>
            <a:ext cx="6413501" cy="360838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E6CB9540-A976-470E-CAF4-BF7810C4731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651" y="5145091"/>
            <a:ext cx="6048371" cy="42100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bildplatzhalter 7">
            <a:extLst>
              <a:ext uri="{FF2B5EF4-FFF2-40B4-BE49-F238E27FC236}">
                <a16:creationId xmlns:a16="http://schemas.microsoft.com/office/drawing/2014/main" id="{91B4245C-E684-0431-BF07-12F158DB6126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7" name="Notizenplatzhalter 8">
            <a:extLst>
              <a:ext uri="{FF2B5EF4-FFF2-40B4-BE49-F238E27FC236}">
                <a16:creationId xmlns:a16="http://schemas.microsoft.com/office/drawing/2014/main" id="{F472FCED-EEF9-C44C-0D4A-D4DFFAB4CDF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8" name="Kopfzeilenplatzhalter 9">
            <a:extLst>
              <a:ext uri="{FF2B5EF4-FFF2-40B4-BE49-F238E27FC236}">
                <a16:creationId xmlns:a16="http://schemas.microsoft.com/office/drawing/2014/main" id="{5CF53233-34A2-53B5-2866-38B5B7C9964D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9" name="Datumsplatzhalter 10">
            <a:extLst>
              <a:ext uri="{FF2B5EF4-FFF2-40B4-BE49-F238E27FC236}">
                <a16:creationId xmlns:a16="http://schemas.microsoft.com/office/drawing/2014/main" id="{D015ACE7-E414-FC1E-8F54-F88C2ED24819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10" name="Fußzeilenplatzhalter 11">
            <a:extLst>
              <a:ext uri="{FF2B5EF4-FFF2-40B4-BE49-F238E27FC236}">
                <a16:creationId xmlns:a16="http://schemas.microsoft.com/office/drawing/2014/main" id="{2A4C73D7-EC2C-615A-8D57-1E5D24DDAFF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11" name="Foliennummernplatzhalter 12">
            <a:extLst>
              <a:ext uri="{FF2B5EF4-FFF2-40B4-BE49-F238E27FC236}">
                <a16:creationId xmlns:a16="http://schemas.microsoft.com/office/drawing/2014/main" id="{D844C525-8928-6699-981A-9131BE3556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70D60E1-0C4C-8F48-B478-4A352CB14F38}" type="slidenum">
              <a:t>‹#›</a:t>
            </a:fld>
            <a:endParaRPr lang="de-DE"/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E7ABA260-DB71-AAF2-FA88-56BD544C9C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13" name="Foliennummernplatzhalter 6">
            <a:extLst>
              <a:ext uri="{FF2B5EF4-FFF2-40B4-BE49-F238E27FC236}">
                <a16:creationId xmlns:a16="http://schemas.microsoft.com/office/drawing/2014/main" id="{D8834BE5-64A4-094C-FA2A-57614C6D9D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5D4F977-8BD7-F14D-94AB-482AFD2E321D}" type="slidenum">
              <a:t>‹#›</a:t>
            </a:fld>
            <a:endParaRPr lang="de-DE"/>
          </a:p>
        </p:txBody>
      </p:sp>
      <p:sp>
        <p:nvSpPr>
          <p:cNvPr id="14" name="Kopfzeilenplatzhalter 1">
            <a:extLst>
              <a:ext uri="{FF2B5EF4-FFF2-40B4-BE49-F238E27FC236}">
                <a16:creationId xmlns:a16="http://schemas.microsoft.com/office/drawing/2014/main" id="{993EA178-DD40-BFC3-601F-78C94E15B368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15" name="Datumsplatzhalter 2">
            <a:extLst>
              <a:ext uri="{FF2B5EF4-FFF2-40B4-BE49-F238E27FC236}">
                <a16:creationId xmlns:a16="http://schemas.microsoft.com/office/drawing/2014/main" id="{7F7881BD-8E5B-6C40-1CFF-4FBF69F417D4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B672E2E-D070-294C-918D-9890AC277991}" type="datetime1">
              <a:rPr lang="de-DE"/>
              <a:pPr lvl="0"/>
              <a:t>20.06.2023</a:t>
            </a:fld>
            <a:endParaRPr lang="de-DE"/>
          </a:p>
        </p:txBody>
      </p:sp>
      <p:sp>
        <p:nvSpPr>
          <p:cNvPr id="16" name="Folienbildplatzhalter 3">
            <a:extLst>
              <a:ext uri="{FF2B5EF4-FFF2-40B4-BE49-F238E27FC236}">
                <a16:creationId xmlns:a16="http://schemas.microsoft.com/office/drawing/2014/main" id="{EC721DFF-C7BE-3903-E720-6F881B4D9A6D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573091" y="1336679"/>
            <a:ext cx="6413501" cy="360838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7" name="Notizenplatzhalter 4">
            <a:extLst>
              <a:ext uri="{FF2B5EF4-FFF2-40B4-BE49-F238E27FC236}">
                <a16:creationId xmlns:a16="http://schemas.microsoft.com/office/drawing/2014/main" id="{5C73EF47-908B-3535-D71F-4A24091D7AE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55651" y="5145091"/>
            <a:ext cx="6048371" cy="42100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AFDBF1AE-4CCC-775E-9924-EF2A4063AF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19" name="Foliennummernplatzhalter 6">
            <a:extLst>
              <a:ext uri="{FF2B5EF4-FFF2-40B4-BE49-F238E27FC236}">
                <a16:creationId xmlns:a16="http://schemas.microsoft.com/office/drawing/2014/main" id="{5F68A562-7450-38BC-F7BE-FAC33014744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F9D57F5-AB30-F14C-AE0C-5E6CDE51341D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70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de-DE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20.06.2023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1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1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20.06.2023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2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2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1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20.06.2023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3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3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50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5D6B5-68FA-4ABA-8BDA-2E02C32755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928692"/>
            <a:ext cx="7559673" cy="1973266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9F6553-FC84-0707-5CA3-008EB691626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2978145"/>
            <a:ext cx="7559673" cy="137000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7EC8EC-DA4B-DB8E-C6AC-8AE53B6683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766653-64DE-4AD8-98CF-9C622FC016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07B191-D359-9940-98C8-D47AEA7EDDF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20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14638-147F-C153-32E5-99564012944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E34554-E205-A249-9C49-21B0E54958A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0DCE3B-3A06-395D-7271-8AC0A340B57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B73D6A-EAD8-8489-0C55-BD3662F64A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E19F9C-F210-124D-821F-EA84EEC5EA18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0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E378BC2-7721-4178-0A8B-2C42E25ACA7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225427"/>
            <a:ext cx="2266953" cy="438944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E9CFD6-1AC7-0DC9-8617-43B93428603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225427"/>
            <a:ext cx="6653210" cy="43894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BE7324-18B9-6182-7998-28D765697F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07E17E-8B77-9CB5-BD69-15F0C2B1A03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8C107C-EFA0-9A4B-85D2-D5983E7E185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10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F1A52-38E0-4299-96C5-56634F80D2D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7C5C10-CE4C-7902-2AC6-5E12293F003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0FFB3B-F7B8-9CD4-4E4A-12B3315913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1108A4-83B5-2BF0-1077-C3F54489CE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B0ED9B-B44F-8947-9930-B8B3A99B5CE6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6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87893-E03E-612F-29C2-0B7FC44EC0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414467"/>
            <a:ext cx="8694736" cy="235743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86ECC0-E50A-2015-F65F-617E3E76BE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3794129"/>
            <a:ext cx="8694736" cy="1241426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13A627-E7DB-8273-2AD7-B8DB794706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8F6762-9665-EDBD-4074-19072D491B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E8500C-761C-D248-9523-41C8ED1B2A42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32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6C528-F235-AC28-41CE-0D8F631F4F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18F519-47BE-5B45-266E-BAF712C2293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327151"/>
            <a:ext cx="4459291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32F779-FC4F-0356-5738-753B491DB1A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327151"/>
            <a:ext cx="4460872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800DA5-81BC-BE05-120A-542807A267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4B8675-2A6B-D4CE-C130-C1E365ECF3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CB65EC-974A-FA4F-BBA4-57741200C62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25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2CAEE-B998-DB45-452A-552CF79ED9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01623"/>
            <a:ext cx="8694736" cy="1096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FE15D1-6D02-BFFD-06B5-AA46CBBC8E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390646"/>
            <a:ext cx="4265611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4C4DAB-73D8-E59B-B9E9-649FD19D1A1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071692"/>
            <a:ext cx="4265611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ED6BBC-E409-EF28-46B0-9FC133C2D25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390646"/>
            <a:ext cx="4284658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5123CB-0174-20AF-A654-ECE6362FFED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071692"/>
            <a:ext cx="4284658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6116A3-CF82-2339-070E-5215D35DBE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078FEE1-459F-D938-1C29-994BAAA246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E75669-631C-E84D-BF59-5B00DA6EBBD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11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F523E-AE0A-EDC2-84BB-195F0F2D642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103575-26F0-20A9-912B-B3024ED68B8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344380-80E7-A519-EA75-3EC05DFB30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0DFFEA-6185-2C44-96F1-F7A7FCA40DB8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17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9959AA-A220-E7DA-DC33-CFEDB572E1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0E78FDB-D0F4-5CD5-A459-60C7A8D919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8F13C6-1BBE-FA4F-B6F9-D460EC8A121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420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BD15F-0FF5-45FA-E9E0-82A9585C6F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9D3E2-7404-F2FE-3259-B967AF9FAF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50" y="815973"/>
            <a:ext cx="5102223" cy="4030666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3519B9-59EF-A56B-5228-3E87B28E9AC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E3BF23-D947-CF94-EC18-5549235833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6FA8E1-EC07-5FEE-B8DC-E83DB8E94E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3B49CE-1CD8-9F48-8C6D-4730EB6C3F9E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60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6398A-6E0F-5028-C900-A969F026A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0E1164-BD67-65F8-0963-295A34D2001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50" y="815973"/>
            <a:ext cx="5102223" cy="403066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6D21BE-43D0-AA5C-C1EE-EF70191D7EA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302607-9B06-149A-9A37-751CCE54846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493436-8F3E-BB3B-3D44-882D747614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D28B37-47E2-5A4A-91DF-B6BF79A27198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71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681708B1-8C9A-E0B4-E42D-B41D8A0B2951}"/>
              </a:ext>
            </a:extLst>
          </p:cNvPr>
          <p:cNvSpPr/>
          <p:nvPr/>
        </p:nvSpPr>
        <p:spPr>
          <a:xfrm>
            <a:off x="0" y="5165281"/>
            <a:ext cx="10079998" cy="39060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333333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0A603879-7AA9-1033-CED4-031FF4D114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226076"/>
            <a:ext cx="9071643" cy="946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534FF8-A8FB-20D3-0886-63D5374FA4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DFF94E-472A-0D67-3F53-95BCBE4BCC4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516528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15321-9786-6B0F-15E1-F368F9A4EB0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315200" y="516528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AB906A6-1B72-3741-84A6-553E30D78E74}" type="slidenum">
              <a:t>‹#›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B1102-5E0F-B0BB-593A-1900AF916EE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898800" y="4206240"/>
            <a:ext cx="2286000" cy="228600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de-DE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F5838-2D37-7B22-965D-CA920A62E9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/>
              <a:t>Sprint 2 v2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39C173D-F452-6097-BE9A-8CC54F36F9BF}"/>
              </a:ext>
            </a:extLst>
          </p:cNvPr>
          <p:cNvSpPr txBox="1"/>
          <p:nvPr/>
        </p:nvSpPr>
        <p:spPr>
          <a:xfrm>
            <a:off x="1532709" y="1489166"/>
            <a:ext cx="80429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/>
              <a:t>Luis:		Doku + Demo</a:t>
            </a:r>
          </a:p>
          <a:p>
            <a:r>
              <a:rPr lang="de-DE" sz="3000"/>
              <a:t>Celina:	Doku + Rückblick</a:t>
            </a:r>
          </a:p>
          <a:p>
            <a:r>
              <a:rPr lang="de-DE" sz="3000"/>
              <a:t>Leon:		Tests + Bugfixes + </a:t>
            </a:r>
            <a:r>
              <a:rPr lang="de-DE" sz="3000" err="1"/>
              <a:t>Refactoring</a:t>
            </a:r>
            <a:endParaRPr lang="de-DE" sz="3000"/>
          </a:p>
          <a:p>
            <a:r>
              <a:rPr lang="de-DE" sz="3000"/>
              <a:t>Armin: 	Tests + Bugfixes + </a:t>
            </a:r>
            <a:r>
              <a:rPr lang="de-DE" sz="3000" err="1"/>
              <a:t>Refactoring</a:t>
            </a:r>
            <a:endParaRPr lang="de-DE" sz="3000"/>
          </a:p>
          <a:p>
            <a:r>
              <a:rPr lang="de-DE" sz="3000"/>
              <a:t>Ali:		Avatare + Tests</a:t>
            </a:r>
            <a:br>
              <a:rPr lang="de-DE" sz="3000"/>
            </a:br>
            <a:r>
              <a:rPr lang="de-DE" sz="3000" err="1"/>
              <a:t>Sylvan</a:t>
            </a:r>
            <a:r>
              <a:rPr lang="de-DE" sz="3000"/>
              <a:t>: 	Sound + Tests</a:t>
            </a:r>
            <a:br>
              <a:rPr lang="de-DE" sz="3000"/>
            </a:br>
            <a:r>
              <a:rPr lang="de-DE" sz="3000"/>
              <a:t>Jonas:	</a:t>
            </a:r>
            <a:r>
              <a:rPr lang="de-DE" sz="3000" err="1"/>
              <a:t>Beast</a:t>
            </a:r>
            <a:r>
              <a:rPr lang="de-DE" sz="3000"/>
              <a:t>-list + Mockups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F5838-2D37-7B22-965D-CA920A62E9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/>
              <a:t>Ausblick - Sprint 1 v3 - Ziel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CBB652-1D57-11A9-C8E2-4395A9357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891" y="1827031"/>
            <a:ext cx="6084841" cy="201648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ED95006-C401-1392-B47D-207E0FC1FCB7}"/>
              </a:ext>
            </a:extLst>
          </p:cNvPr>
          <p:cNvSpPr txBox="1"/>
          <p:nvPr/>
        </p:nvSpPr>
        <p:spPr>
          <a:xfrm>
            <a:off x="7498080" y="4693920"/>
            <a:ext cx="229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* Denkt an Jira-Zeiten!</a:t>
            </a:r>
          </a:p>
        </p:txBody>
      </p:sp>
    </p:spTree>
    <p:extLst>
      <p:ext uri="{BB962C8B-B14F-4D97-AF65-F5344CB8AC3E}">
        <p14:creationId xmlns:p14="http://schemas.microsoft.com/office/powerpoint/2010/main" val="151308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F5838-2D37-7B22-965D-CA920A62E9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/>
              <a:t>Coverage / Tests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BE9D505-E958-2546-B6A7-D40081F440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23807" y="1823967"/>
            <a:ext cx="3201120" cy="54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D9002FA-E566-0C74-D062-B7EAADD5A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547" y="1823967"/>
            <a:ext cx="3551701" cy="542160"/>
          </a:xfrm>
          <a:prstGeom prst="rect">
            <a:avLst/>
          </a:prstGeom>
        </p:spPr>
      </p:pic>
      <p:sp>
        <p:nvSpPr>
          <p:cNvPr id="6" name="Gerade Verbindung 5">
            <a:extLst>
              <a:ext uri="{FF2B5EF4-FFF2-40B4-BE49-F238E27FC236}">
                <a16:creationId xmlns:a16="http://schemas.microsoft.com/office/drawing/2014/main" id="{831A1A10-52DF-4BF4-7FBE-9F423E40A503}"/>
              </a:ext>
            </a:extLst>
          </p:cNvPr>
          <p:cNvSpPr/>
          <p:nvPr/>
        </p:nvSpPr>
        <p:spPr>
          <a:xfrm>
            <a:off x="3936737" y="2121173"/>
            <a:ext cx="1881000" cy="0"/>
          </a:xfrm>
          <a:prstGeom prst="line">
            <a:avLst/>
          </a:prstGeom>
          <a:noFill/>
          <a:ln w="76320">
            <a:solidFill>
              <a:srgbClr val="3465A4"/>
            </a:solidFill>
            <a:prstDash val="solid"/>
            <a:tailEnd type="arrow"/>
          </a:ln>
        </p:spPr>
        <p:txBody>
          <a:bodyPr wrap="square" lIns="128160" tIns="83160" rIns="128160" bIns="831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4413482-F71C-803A-BB05-85CFAED815F2}"/>
              </a:ext>
            </a:extLst>
          </p:cNvPr>
          <p:cNvSpPr txBox="1"/>
          <p:nvPr/>
        </p:nvSpPr>
        <p:spPr>
          <a:xfrm>
            <a:off x="4083590" y="2673574"/>
            <a:ext cx="15872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/>
              <a:t>Ziel: </a:t>
            </a:r>
            <a:r>
              <a:rPr lang="de-DE" sz="3000">
                <a:solidFill>
                  <a:schemeClr val="accent6">
                    <a:lumMod val="75000"/>
                  </a:schemeClr>
                </a:solidFill>
              </a:rPr>
              <a:t>70%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DB67FF6-C25B-280F-8FA1-83120D99E0DC}"/>
              </a:ext>
            </a:extLst>
          </p:cNvPr>
          <p:cNvSpPr txBox="1"/>
          <p:nvPr/>
        </p:nvSpPr>
        <p:spPr>
          <a:xfrm>
            <a:off x="1209761" y="3227572"/>
            <a:ext cx="62534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/>
              <a:t>Änderungen: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000"/>
              <a:t>Keine Test-Tasks mehr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000"/>
              <a:t>Eigeninitiative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000"/>
              <a:t>PR-abhängige Entscheidungen</a:t>
            </a:r>
          </a:p>
        </p:txBody>
      </p:sp>
    </p:spTree>
    <p:extLst>
      <p:ext uri="{BB962C8B-B14F-4D97-AF65-F5344CB8AC3E}">
        <p14:creationId xmlns:p14="http://schemas.microsoft.com/office/powerpoint/2010/main" val="23323967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3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</vt:lpstr>
      <vt:lpstr>Sprint 2 v2</vt:lpstr>
      <vt:lpstr>Ausblick - Sprint 1 v3 - Ziel</vt:lpstr>
      <vt:lpstr>Coverage /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revision>1</cp:revision>
  <dcterms:created xsi:type="dcterms:W3CDTF">2023-04-24T19:02:14Z</dcterms:created>
  <dcterms:modified xsi:type="dcterms:W3CDTF">2023-06-20T07:49:59Z</dcterms:modified>
</cp:coreProperties>
</file>