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58" r:id="rId4"/>
    <p:sldId id="256" r:id="rId5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8A7C7-A256-4366-9239-0A8FB55322B7}" v="1" dt="2023-08-20T21:37:55.223"/>
    <p1510:client id="{64B4718B-0DBE-45AF-979D-7DEF82DB1976}" v="2" dt="2023-08-20T21:41:40.522"/>
    <p1510:client id="{E5996EC9-9C35-2843-BB2D-88E034A320D1}" v="11" dt="2023-06-27T10:00:26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87"/>
  </p:normalViewPr>
  <p:slideViewPr>
    <p:cSldViewPr snapToGrid="0">
      <p:cViewPr varScale="1">
        <p:scale>
          <a:sx n="190" d="100"/>
          <a:sy n="190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an Giese" userId="e97f45a0b8c99148" providerId="Windows Live" clId="Web-{1F18A7C7-A256-4366-9239-0A8FB55322B7}"/>
    <pc:docChg chg="modSld">
      <pc:chgData name="Sylvan Giese" userId="e97f45a0b8c99148" providerId="Windows Live" clId="Web-{1F18A7C7-A256-4366-9239-0A8FB55322B7}" dt="2023-08-20T21:37:55.223" v="0" actId="1076"/>
      <pc:docMkLst>
        <pc:docMk/>
      </pc:docMkLst>
      <pc:sldChg chg="modSp">
        <pc:chgData name="Sylvan Giese" userId="e97f45a0b8c99148" providerId="Windows Live" clId="Web-{1F18A7C7-A256-4366-9239-0A8FB55322B7}" dt="2023-08-20T21:37:55.223" v="0" actId="1076"/>
        <pc:sldMkLst>
          <pc:docMk/>
          <pc:sldMk cId="2298781686" sldId="259"/>
        </pc:sldMkLst>
        <pc:picChg chg="mod">
          <ac:chgData name="Sylvan Giese" userId="e97f45a0b8c99148" providerId="Windows Live" clId="Web-{1F18A7C7-A256-4366-9239-0A8FB55322B7}" dt="2023-08-20T21:37:55.223" v="0" actId="1076"/>
          <ac:picMkLst>
            <pc:docMk/>
            <pc:sldMk cId="2298781686" sldId="259"/>
            <ac:picMk id="7" creationId="{D9B09FEF-AFE0-1141-7606-9FA35ED740C6}"/>
          </ac:picMkLst>
        </pc:picChg>
      </pc:sldChg>
    </pc:docChg>
  </pc:docChgLst>
  <pc:docChgLst>
    <pc:chgData name="Sylvan Giese" userId="e97f45a0b8c99148" providerId="Windows Live" clId="Web-{64B4718B-0DBE-45AF-979D-7DEF82DB1976}"/>
    <pc:docChg chg="modSld">
      <pc:chgData name="Sylvan Giese" userId="e97f45a0b8c99148" providerId="Windows Live" clId="Web-{64B4718B-0DBE-45AF-979D-7DEF82DB1976}" dt="2023-08-20T21:41:40.522" v="1" actId="1076"/>
      <pc:docMkLst>
        <pc:docMk/>
      </pc:docMkLst>
      <pc:sldChg chg="modSp">
        <pc:chgData name="Sylvan Giese" userId="e97f45a0b8c99148" providerId="Windows Live" clId="Web-{64B4718B-0DBE-45AF-979D-7DEF82DB1976}" dt="2023-08-20T21:41:40.522" v="1" actId="1076"/>
        <pc:sldMkLst>
          <pc:docMk/>
          <pc:sldMk cId="2298781686" sldId="259"/>
        </pc:sldMkLst>
        <pc:picChg chg="mod">
          <ac:chgData name="Sylvan Giese" userId="e97f45a0b8c99148" providerId="Windows Live" clId="Web-{64B4718B-0DBE-45AF-979D-7DEF82DB1976}" dt="2023-08-20T21:41:40.522" v="1" actId="1076"/>
          <ac:picMkLst>
            <pc:docMk/>
            <pc:sldMk cId="2298781686" sldId="259"/>
            <ac:picMk id="7" creationId="{D9B09FEF-AFE0-1141-7606-9FA35ED740C6}"/>
          </ac:picMkLst>
        </pc:picChg>
      </pc:sldChg>
    </pc:docChg>
  </pc:docChgLst>
  <pc:docChgLst>
    <pc:chgData name="[ ] ." userId="479f102047252216" providerId="LiveId" clId="{52CBCD5D-846F-9B49-9533-C8A4E093AE35}"/>
    <pc:docChg chg="modSld">
      <pc:chgData name="[ ] ." userId="479f102047252216" providerId="LiveId" clId="{52CBCD5D-846F-9B49-9533-C8A4E093AE35}" dt="2023-06-20T07:49:23.075" v="13" actId="20577"/>
      <pc:docMkLst>
        <pc:docMk/>
      </pc:docMkLst>
      <pc:sldChg chg="modSp">
        <pc:chgData name="[ ] ." userId="479f102047252216" providerId="LiveId" clId="{52CBCD5D-846F-9B49-9533-C8A4E093AE35}" dt="2023-06-20T07:49:23.075" v="13" actId="20577"/>
        <pc:sldMkLst>
          <pc:docMk/>
          <pc:sldMk cId="0" sldId="256"/>
        </pc:sldMkLst>
        <pc:spChg chg="mod">
          <ac:chgData name="[ ] ." userId="479f102047252216" providerId="LiveId" clId="{52CBCD5D-846F-9B49-9533-C8A4E093AE35}" dt="2023-06-20T07:49:23.075" v="13" actId="20577"/>
          <ac:spMkLst>
            <pc:docMk/>
            <pc:sldMk cId="0" sldId="256"/>
            <ac:spMk id="5" creationId="{A39C173D-F452-6097-BE9A-8CC54F36F9BF}"/>
          </ac:spMkLst>
        </pc:spChg>
      </pc:sldChg>
    </pc:docChg>
  </pc:docChgLst>
  <pc:docChgLst>
    <pc:chgData name="[ ] ." userId="479f102047252216" providerId="LiveId" clId="{E5996EC9-9C35-2843-BB2D-88E034A320D1}"/>
    <pc:docChg chg="custSel addSld delSld modSld sldOrd">
      <pc:chgData name="[ ] ." userId="479f102047252216" providerId="LiveId" clId="{E5996EC9-9C35-2843-BB2D-88E034A320D1}" dt="2023-06-27T10:00:44.109" v="256" actId="1076"/>
      <pc:docMkLst>
        <pc:docMk/>
      </pc:docMkLst>
      <pc:sldChg chg="modSp mod">
        <pc:chgData name="[ ] ." userId="479f102047252216" providerId="LiveId" clId="{E5996EC9-9C35-2843-BB2D-88E034A320D1}" dt="2023-06-26T17:47:09.162" v="195" actId="20577"/>
        <pc:sldMkLst>
          <pc:docMk/>
          <pc:sldMk cId="0" sldId="256"/>
        </pc:sldMkLst>
        <pc:spChg chg="mod">
          <ac:chgData name="[ ] ." userId="479f102047252216" providerId="LiveId" clId="{E5996EC9-9C35-2843-BB2D-88E034A320D1}" dt="2023-06-26T17:47:09.162" v="195" actId="20577"/>
          <ac:spMkLst>
            <pc:docMk/>
            <pc:sldMk cId="0" sldId="256"/>
            <ac:spMk id="2" creationId="{3C3F5838-2D37-7B22-965D-CA920A62E961}"/>
          </ac:spMkLst>
        </pc:spChg>
        <pc:spChg chg="mod">
          <ac:chgData name="[ ] ." userId="479f102047252216" providerId="LiveId" clId="{E5996EC9-9C35-2843-BB2D-88E034A320D1}" dt="2023-06-26T17:44:46.735" v="173" actId="20577"/>
          <ac:spMkLst>
            <pc:docMk/>
            <pc:sldMk cId="0" sldId="256"/>
            <ac:spMk id="5" creationId="{A39C173D-F452-6097-BE9A-8CC54F36F9BF}"/>
          </ac:spMkLst>
        </pc:spChg>
      </pc:sldChg>
      <pc:sldChg chg="addSp delSp modSp mod ord">
        <pc:chgData name="[ ] ." userId="479f102047252216" providerId="LiveId" clId="{E5996EC9-9C35-2843-BB2D-88E034A320D1}" dt="2023-06-27T10:00:44.109" v="256" actId="1076"/>
        <pc:sldMkLst>
          <pc:docMk/>
          <pc:sldMk cId="1513088069" sldId="257"/>
        </pc:sldMkLst>
        <pc:spChg chg="mod">
          <ac:chgData name="[ ] ." userId="479f102047252216" providerId="LiveId" clId="{E5996EC9-9C35-2843-BB2D-88E034A320D1}" dt="2023-06-27T10:00:44.109" v="256" actId="1076"/>
          <ac:spMkLst>
            <pc:docMk/>
            <pc:sldMk cId="1513088069" sldId="257"/>
            <ac:spMk id="2" creationId="{3C3F5838-2D37-7B22-965D-CA920A62E961}"/>
          </ac:spMkLst>
        </pc:spChg>
        <pc:spChg chg="del">
          <ac:chgData name="[ ] ." userId="479f102047252216" providerId="LiveId" clId="{E5996EC9-9C35-2843-BB2D-88E034A320D1}" dt="2023-06-26T17:17:51.789" v="117" actId="478"/>
          <ac:spMkLst>
            <pc:docMk/>
            <pc:sldMk cId="1513088069" sldId="257"/>
            <ac:spMk id="6" creationId="{7ED95006-C401-1392-B47D-207E0FC1FCB7}"/>
          </ac:spMkLst>
        </pc:spChg>
        <pc:picChg chg="add del mod">
          <ac:chgData name="[ ] ." userId="479f102047252216" providerId="LiveId" clId="{E5996EC9-9C35-2843-BB2D-88E034A320D1}" dt="2023-06-26T17:30:34.617" v="149" actId="478"/>
          <ac:picMkLst>
            <pc:docMk/>
            <pc:sldMk cId="1513088069" sldId="257"/>
            <ac:picMk id="3" creationId="{517B4304-83A4-F0AD-A94B-D02E46DEBA09}"/>
          </ac:picMkLst>
        </pc:picChg>
        <pc:picChg chg="add del mod">
          <ac:chgData name="[ ] ." userId="479f102047252216" providerId="LiveId" clId="{E5996EC9-9C35-2843-BB2D-88E034A320D1}" dt="2023-06-26T17:30:34.617" v="149" actId="478"/>
          <ac:picMkLst>
            <pc:docMk/>
            <pc:sldMk cId="1513088069" sldId="257"/>
            <ac:picMk id="4" creationId="{6EE27C7A-1FC9-6AF8-EE6F-832B5535021C}"/>
          </ac:picMkLst>
        </pc:picChg>
        <pc:picChg chg="del">
          <ac:chgData name="[ ] ." userId="479f102047252216" providerId="LiveId" clId="{E5996EC9-9C35-2843-BB2D-88E034A320D1}" dt="2023-06-26T17:11:39.292" v="114" actId="478"/>
          <ac:picMkLst>
            <pc:docMk/>
            <pc:sldMk cId="1513088069" sldId="257"/>
            <ac:picMk id="5" creationId="{69CBB652-1D57-11A9-C8E2-4395A9357C4D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7" creationId="{D9B09FEF-AFE0-1141-7606-9FA35ED740C6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8" creationId="{535E21B9-9505-C021-5C55-796724C01D5D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9" creationId="{D169C6A6-CFF0-A613-A588-D08D49AE29EC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10" creationId="{493D6A8C-1CC5-7A83-FE96-B75814AE3DAA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11" creationId="{7826EF56-AD64-B538-B41F-C09106CC13AB}"/>
          </ac:picMkLst>
        </pc:picChg>
      </pc:sldChg>
      <pc:sldChg chg="del">
        <pc:chgData name="[ ] ." userId="479f102047252216" providerId="LiveId" clId="{E5996EC9-9C35-2843-BB2D-88E034A320D1}" dt="2023-06-26T17:24:45.160" v="144" actId="2696"/>
        <pc:sldMkLst>
          <pc:docMk/>
          <pc:sldMk cId="2332396772" sldId="258"/>
        </pc:sldMkLst>
      </pc:sldChg>
      <pc:sldChg chg="add">
        <pc:chgData name="[ ] ." userId="479f102047252216" providerId="LiveId" clId="{E5996EC9-9C35-2843-BB2D-88E034A320D1}" dt="2023-06-26T17:30:13.931" v="145"/>
        <pc:sldMkLst>
          <pc:docMk/>
          <pc:sldMk cId="3467477223" sldId="258"/>
        </pc:sldMkLst>
      </pc:sldChg>
      <pc:sldChg chg="add">
        <pc:chgData name="[ ] ." userId="479f102047252216" providerId="LiveId" clId="{E5996EC9-9C35-2843-BB2D-88E034A320D1}" dt="2023-06-27T10:00:26.517" v="236"/>
        <pc:sldMkLst>
          <pc:docMk/>
          <pc:sldMk cId="2298781686" sldId="259"/>
        </pc:sldMkLst>
      </pc:sldChg>
      <pc:sldChg chg="modSp add del mod">
        <pc:chgData name="[ ] ." userId="479f102047252216" providerId="LiveId" clId="{E5996EC9-9C35-2843-BB2D-88E034A320D1}" dt="2023-06-26T17:54:40.482" v="235" actId="2696"/>
        <pc:sldMkLst>
          <pc:docMk/>
          <pc:sldMk cId="3318933245" sldId="259"/>
        </pc:sldMkLst>
        <pc:spChg chg="mod">
          <ac:chgData name="[ ] ." userId="479f102047252216" providerId="LiveId" clId="{E5996EC9-9C35-2843-BB2D-88E034A320D1}" dt="2023-06-26T17:49:42.184" v="204" actId="20577"/>
          <ac:spMkLst>
            <pc:docMk/>
            <pc:sldMk cId="3318933245" sldId="259"/>
            <ac:spMk id="2" creationId="{3C3F5838-2D37-7B22-965D-CA920A62E961}"/>
          </ac:spMkLst>
        </pc:spChg>
        <pc:spChg chg="mod">
          <ac:chgData name="[ ] ." userId="479f102047252216" providerId="LiveId" clId="{E5996EC9-9C35-2843-BB2D-88E034A320D1}" dt="2023-06-26T17:51:01.717" v="234" actId="5793"/>
          <ac:spMkLst>
            <pc:docMk/>
            <pc:sldMk cId="3318933245" sldId="259"/>
            <ac:spMk id="5" creationId="{A39C173D-F452-6097-BE9A-8CC54F36F9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C4686DB-682F-8E43-0C3E-29B859DCC3D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C20097-685F-8949-580B-1CBB865CABD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133809-F73D-924F-B9F9-E4FE2C34D7A9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20.08.2023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E843BD-A7BF-A0C3-FBA1-5818AF2F01E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8B227-E836-C046-A16D-C40D98064D0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7775B4-AFEA-2146-8929-436253F7AE63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FA8E073E-4221-D28C-DFB2-F17D6AF0BCF8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F8FE1C-66D5-51B3-0656-74AC06760067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B0152D-838B-8F74-EFB7-A52DA3514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306314-8BAC-E44D-4F44-2918632AA7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96AC60-26DD-4646-98E0-9AF476646F2E}" type="slidenum">
              <a:t>‹Nr.›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Kopfzeilenplatzhalter 1">
            <a:extLst>
              <a:ext uri="{FF2B5EF4-FFF2-40B4-BE49-F238E27FC236}">
                <a16:creationId xmlns:a16="http://schemas.microsoft.com/office/drawing/2014/main" id="{4C243644-51F0-A548-CB30-A62DD100284B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Datumsplatzhalter 2">
            <a:extLst>
              <a:ext uri="{FF2B5EF4-FFF2-40B4-BE49-F238E27FC236}">
                <a16:creationId xmlns:a16="http://schemas.microsoft.com/office/drawing/2014/main" id="{02707EC8-3EFF-6951-ED70-885FD1EF6EC8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E9BA5B-84E6-0F45-88C3-3A156053F42A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20.08.2023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A08B83D7-F14B-2AED-0183-9BC47BD88E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A3214FBB-7505-EFBB-4213-51FD05A0B9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9659DC-7918-A349-9280-F00793EFD63E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29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77726B8-2A6E-377F-83E2-81FE750F3DE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F2921-120F-DA7A-2CDA-255F9033BF9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FA5CE28-4B89-FD45-BA99-1225DEAAAB67}" type="datetime1">
              <a:rPr lang="de-DE"/>
              <a:pPr lvl="0"/>
              <a:t>20.08.2023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6CAC113-558C-57F8-F2E7-EFAA623F3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E6CB9540-A976-470E-CAF4-BF7810C4731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bildplatzhalter 7">
            <a:extLst>
              <a:ext uri="{FF2B5EF4-FFF2-40B4-BE49-F238E27FC236}">
                <a16:creationId xmlns:a16="http://schemas.microsoft.com/office/drawing/2014/main" id="{91B4245C-E684-0431-BF07-12F158DB6126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izenplatzhalter 8">
            <a:extLst>
              <a:ext uri="{FF2B5EF4-FFF2-40B4-BE49-F238E27FC236}">
                <a16:creationId xmlns:a16="http://schemas.microsoft.com/office/drawing/2014/main" id="{F472FCED-EEF9-C44C-0D4A-D4DFFAB4CDF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8" name="Kopfzeilenplatzhalter 9">
            <a:extLst>
              <a:ext uri="{FF2B5EF4-FFF2-40B4-BE49-F238E27FC236}">
                <a16:creationId xmlns:a16="http://schemas.microsoft.com/office/drawing/2014/main" id="{5CF53233-34A2-53B5-2866-38B5B7C9964D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9" name="Datumsplatzhalter 10">
            <a:extLst>
              <a:ext uri="{FF2B5EF4-FFF2-40B4-BE49-F238E27FC236}">
                <a16:creationId xmlns:a16="http://schemas.microsoft.com/office/drawing/2014/main" id="{D015ACE7-E414-FC1E-8F54-F88C2ED24819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0" name="Fußzeilenplatzhalter 11">
            <a:extLst>
              <a:ext uri="{FF2B5EF4-FFF2-40B4-BE49-F238E27FC236}">
                <a16:creationId xmlns:a16="http://schemas.microsoft.com/office/drawing/2014/main" id="{2A4C73D7-EC2C-615A-8D57-1E5D24DDAF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1" name="Foliennummernplatzhalter 12">
            <a:extLst>
              <a:ext uri="{FF2B5EF4-FFF2-40B4-BE49-F238E27FC236}">
                <a16:creationId xmlns:a16="http://schemas.microsoft.com/office/drawing/2014/main" id="{D844C525-8928-6699-981A-9131BE3556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70D60E1-0C4C-8F48-B478-4A352CB14F38}" type="slidenum">
              <a:t>‹Nr.›</a:t>
            </a:fld>
            <a:endParaRPr lang="de-DE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E7ABA260-DB71-AAF2-FA88-56BD544C9C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D8834BE5-64A4-094C-FA2A-57614C6D9D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5D4F977-8BD7-F14D-94AB-482AFD2E321D}" type="slidenum">
              <a:t>‹Nr.›</a:t>
            </a:fld>
            <a:endParaRPr lang="de-DE"/>
          </a:p>
        </p:txBody>
      </p:sp>
      <p:sp>
        <p:nvSpPr>
          <p:cNvPr id="14" name="Kopfzeilenplatzhalter 1">
            <a:extLst>
              <a:ext uri="{FF2B5EF4-FFF2-40B4-BE49-F238E27FC236}">
                <a16:creationId xmlns:a16="http://schemas.microsoft.com/office/drawing/2014/main" id="{993EA178-DD40-BFC3-601F-78C94E15B368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5" name="Datumsplatzhalter 2">
            <a:extLst>
              <a:ext uri="{FF2B5EF4-FFF2-40B4-BE49-F238E27FC236}">
                <a16:creationId xmlns:a16="http://schemas.microsoft.com/office/drawing/2014/main" id="{7F7881BD-8E5B-6C40-1CFF-4FBF69F417D4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B672E2E-D070-294C-918D-9890AC277991}" type="datetime1">
              <a:rPr lang="de-DE"/>
              <a:pPr lvl="0"/>
              <a:t>20.08.2023</a:t>
            </a:fld>
            <a:endParaRPr lang="de-DE"/>
          </a:p>
        </p:txBody>
      </p:sp>
      <p:sp>
        <p:nvSpPr>
          <p:cNvPr id="16" name="Folienbildplatzhalter 3">
            <a:extLst>
              <a:ext uri="{FF2B5EF4-FFF2-40B4-BE49-F238E27FC236}">
                <a16:creationId xmlns:a16="http://schemas.microsoft.com/office/drawing/2014/main" id="{EC721DFF-C7BE-3903-E720-6F881B4D9A6D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7" name="Notizenplatzhalter 4">
            <a:extLst>
              <a:ext uri="{FF2B5EF4-FFF2-40B4-BE49-F238E27FC236}">
                <a16:creationId xmlns:a16="http://schemas.microsoft.com/office/drawing/2014/main" id="{5C73EF47-908B-3535-D71F-4A24091D7AE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AFDBF1AE-4CCC-775E-9924-EF2A4063AF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9" name="Foliennummernplatzhalter 6">
            <a:extLst>
              <a:ext uri="{FF2B5EF4-FFF2-40B4-BE49-F238E27FC236}">
                <a16:creationId xmlns:a16="http://schemas.microsoft.com/office/drawing/2014/main" id="{5F68A562-7450-38BC-F7BE-FAC3301474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F9D57F5-AB30-F14C-AE0C-5E6CDE5134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70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20.08.2023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20.08.2023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12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20.08.2023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65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20.08.2023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D6B5-68FA-4ABA-8BDA-2E02C32755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9F6553-FC84-0707-5CA3-008EB69162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EC8EC-DA4B-DB8E-C6AC-8AE53B6683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66653-64DE-4AD8-98CF-9C622FC016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7B191-D359-9940-98C8-D47AEA7EDD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14638-147F-C153-32E5-995640129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34554-E205-A249-9C49-21B0E54958A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DCE3B-3A06-395D-7271-8AC0A340B5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73D6A-EAD8-8489-0C55-BD3662F64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E19F9C-F210-124D-821F-EA84EEC5EA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0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378BC2-7721-4178-0A8B-2C42E25ACA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E9CFD6-1AC7-0DC9-8617-43B9342860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E7324-18B9-6182-7998-28D765697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7E17E-8B77-9CB5-BD69-15F0C2B1A0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8C107C-EFA0-9A4B-85D2-D5983E7E185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0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F1A52-38E0-4299-96C5-56634F80D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C5C10-CE4C-7902-2AC6-5E12293F00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0FFB3B-F7B8-9CD4-4E4A-12B3315913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1108A4-83B5-2BF0-1077-C3F54489C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B0ED9B-B44F-8947-9930-B8B3A99B5C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87893-E03E-612F-29C2-0B7FC44EC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6ECC0-E50A-2015-F65F-617E3E76B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A627-E7DB-8273-2AD7-B8DB794706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8F6762-9665-EDBD-4074-19072D491B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8500C-761C-D248-9523-41C8ED1B2A4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C528-F235-AC28-41CE-0D8F631F4F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8F519-47BE-5B45-266E-BAF712C229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32F779-FC4F-0356-5738-753B491DB1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00DA5-81BC-BE05-120A-542807A267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B8675-2A6B-D4CE-C130-C1E365ECF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B65EC-974A-FA4F-BBA4-57741200C6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25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CAEE-B998-DB45-452A-552CF79ED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E15D1-6D02-BFFD-06B5-AA46CBBC8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C4DAB-73D8-E59B-B9E9-649FD19D1A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ED6BBC-E409-EF28-46B0-9FC133C2D25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5123CB-0174-20AF-A654-ECE6362FFED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116A3-CF82-2339-070E-5215D35D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78FEE1-459F-D938-1C29-994BAAA246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E75669-631C-E84D-BF59-5B00DA6EBBD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523E-AE0A-EDC2-84BB-195F0F2D64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103575-26F0-20A9-912B-B3024ED68B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44380-80E7-A519-EA75-3EC05DFB30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FFEA-6185-2C44-96F1-F7A7FCA40D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7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9959AA-A220-E7DA-DC33-CFEDB572E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78FDB-D0F4-5CD5-A459-60C7A8D91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13C6-1BBE-FA4F-B6F9-D460EC8A121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20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D15F-0FF5-45FA-E9E0-82A9585C6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9D3E2-7404-F2FE-3259-B967AF9FAF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50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519B9-59EF-A56B-5228-3E87B28E9A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E3BF23-D947-CF94-EC18-5549235833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FA8E1-EC07-5FEE-B8DC-E83DB8E94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3B49CE-1CD8-9F48-8C6D-4730EB6C3F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6398A-6E0F-5028-C900-A969F026A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0E1164-BD67-65F8-0963-295A34D2001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50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21BE-43D0-AA5C-C1EE-EF70191D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02607-9B06-149A-9A37-751CCE5484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93436-8F3E-BB3B-3D44-882D74761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28B37-47E2-5A4A-91DF-B6BF79A2719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71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81708B1-8C9A-E0B4-E42D-B41D8A0B2951}"/>
              </a:ext>
            </a:extLst>
          </p:cNvPr>
          <p:cNvSpPr/>
          <p:nvPr/>
        </p:nvSpPr>
        <p:spPr>
          <a:xfrm>
            <a:off x="0" y="5165281"/>
            <a:ext cx="10079998" cy="39060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33333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A603879-7AA9-1033-CED4-031FF4D11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34FF8-A8FB-20D3-0886-63D5374FA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FF94E-472A-0D67-3F53-95BCBE4BCC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15321-9786-6B0F-15E1-F368F9A4EB0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15200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AB906A6-1B72-3741-84A6-553E30D78E74}" type="slidenum">
              <a:t>‹Nr.›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B1102-5E0F-B0BB-593A-1900AF916EE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898800" y="4206240"/>
            <a:ext cx="2286000" cy="228600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0" y="2077094"/>
            <a:ext cx="9071643" cy="946440"/>
          </a:xfrm>
        </p:spPr>
        <p:txBody>
          <a:bodyPr/>
          <a:lstStyle/>
          <a:p>
            <a:r>
              <a:rPr lang="de-DE" dirty="0"/>
              <a:t>Teamtreffen 27.06</a:t>
            </a:r>
          </a:p>
        </p:txBody>
      </p:sp>
    </p:spTree>
    <p:extLst>
      <p:ext uri="{BB962C8B-B14F-4D97-AF65-F5344CB8AC3E}">
        <p14:creationId xmlns:p14="http://schemas.microsoft.com/office/powerpoint/2010/main" val="151308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Sprint 1 v3 - Lob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B09FEF-AFE0-1141-7606-9FA35ED7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15" y="1100111"/>
            <a:ext cx="2817664" cy="1815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169C6A6-CFF0-A613-A588-D08D49AE2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551" y="2434730"/>
            <a:ext cx="2660650" cy="2254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3D6A8C-1CC5-7A83-FE96-B75814AE3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452" y="1172516"/>
            <a:ext cx="2628900" cy="223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26EF56-AD64-B538-B41F-C09106CC1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493" y="2835275"/>
            <a:ext cx="3867821" cy="19707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35E21B9-9505-C021-5C55-796724C01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3717" y="1497182"/>
            <a:ext cx="2911924" cy="1755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7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Sprint 1 v3 - </a:t>
            </a:r>
            <a:r>
              <a:rPr lang="de-DE" dirty="0" err="1"/>
              <a:t>Burndown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7B4304-83A4-F0AD-A94B-D02E46DEB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69" y="1124988"/>
            <a:ext cx="5956300" cy="30099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EE27C7A-1FC9-6AF8-EE6F-832B55350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479" y="4204797"/>
            <a:ext cx="5782679" cy="6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7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Sprint 1 v3 - Entwicklung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9C173D-F452-6097-BE9A-8CC54F36F9BF}"/>
              </a:ext>
            </a:extLst>
          </p:cNvPr>
          <p:cNvSpPr txBox="1"/>
          <p:nvPr/>
        </p:nvSpPr>
        <p:spPr>
          <a:xfrm>
            <a:off x="1532709" y="1489166"/>
            <a:ext cx="8042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Luis:		Fight-</a:t>
            </a:r>
            <a:r>
              <a:rPr lang="de-DE" sz="3000" dirty="0" err="1"/>
              <a:t>Started</a:t>
            </a:r>
            <a:r>
              <a:rPr lang="de-DE" sz="3000" dirty="0"/>
              <a:t> Screens</a:t>
            </a:r>
          </a:p>
          <a:p>
            <a:r>
              <a:rPr lang="de-DE" sz="3000" dirty="0"/>
              <a:t>Celina:	Dialog Overlay</a:t>
            </a:r>
          </a:p>
          <a:p>
            <a:r>
              <a:rPr lang="de-DE" sz="3000" dirty="0"/>
              <a:t>Armin: 	Combat Screen</a:t>
            </a:r>
          </a:p>
          <a:p>
            <a:r>
              <a:rPr lang="de-DE" sz="3000" dirty="0"/>
              <a:t>Ali:		Beast-Team + </a:t>
            </a:r>
            <a:r>
              <a:rPr lang="de-DE" sz="3000" dirty="0" err="1"/>
              <a:t>Theme</a:t>
            </a:r>
            <a:r>
              <a:rPr lang="de-DE" sz="3000" dirty="0"/>
              <a:t>-Name + Tests</a:t>
            </a:r>
            <a:br>
              <a:rPr lang="de-DE" sz="3000" dirty="0"/>
            </a:br>
            <a:r>
              <a:rPr lang="de-DE" sz="3000" dirty="0" err="1"/>
              <a:t>Sylvan</a:t>
            </a:r>
            <a:r>
              <a:rPr lang="de-DE" sz="3000" dirty="0"/>
              <a:t>: 	Achievement Filter</a:t>
            </a:r>
            <a:br>
              <a:rPr lang="de-DE" sz="3000" dirty="0"/>
            </a:br>
            <a:r>
              <a:rPr lang="de-DE" sz="3000" dirty="0"/>
              <a:t>Jonas:	Stories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Benutzerdefiniert</PresentationFormat>
  <Paragraphs>20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Default</vt:lpstr>
      <vt:lpstr>Teamtreffen 27.06</vt:lpstr>
      <vt:lpstr>Sprint 1 v3 - Lob</vt:lpstr>
      <vt:lpstr>Sprint 1 v3 - Burndown</vt:lpstr>
      <vt:lpstr>Sprint 1 v3 - Entwicklung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[ ] .</cp:lastModifiedBy>
  <cp:revision>4</cp:revision>
  <dcterms:created xsi:type="dcterms:W3CDTF">2023-04-24T19:02:14Z</dcterms:created>
  <dcterms:modified xsi:type="dcterms:W3CDTF">2023-08-20T21:41:40Z</dcterms:modified>
</cp:coreProperties>
</file>