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7"/>
  </p:notesMasterIdLst>
  <p:sldIdLst>
    <p:sldId id="259" r:id="rId3"/>
    <p:sldId id="258" r:id="rId4"/>
    <p:sldId id="257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C43EAD-330A-4B34-926E-C70931CCA20E}" v="277" dt="2023-07-31T19:38:31.617"/>
    <p1510:client id="{9B031D97-0C28-4749-B367-4522152E02B2}" v="29" dt="2023-08-01T06:09:08.3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Schrader" userId="f68a596d8f7a078c" providerId="Windows Live" clId="Web-{28C43EAD-330A-4B34-926E-C70931CCA20E}"/>
    <pc:docChg chg="addSld delSld modSld addMainMaster modMainMaster">
      <pc:chgData name="Luis Schrader" userId="f68a596d8f7a078c" providerId="Windows Live" clId="Web-{28C43EAD-330A-4B34-926E-C70931CCA20E}" dt="2023-07-31T19:38:31.070" v="159" actId="20577"/>
      <pc:docMkLst>
        <pc:docMk/>
      </pc:docMkLst>
      <pc:sldChg chg="del">
        <pc:chgData name="Luis Schrader" userId="f68a596d8f7a078c" providerId="Windows Live" clId="Web-{28C43EAD-330A-4B34-926E-C70931CCA20E}" dt="2023-07-31T19:23:08.162" v="3"/>
        <pc:sldMkLst>
          <pc:docMk/>
          <pc:sldMk cId="1577499883" sldId="256"/>
        </pc:sldMkLst>
      </pc:sldChg>
      <pc:sldChg chg="modSp add">
        <pc:chgData name="Luis Schrader" userId="f68a596d8f7a078c" providerId="Windows Live" clId="Web-{28C43EAD-330A-4B34-926E-C70931CCA20E}" dt="2023-07-31T19:38:31.070" v="159" actId="20577"/>
        <pc:sldMkLst>
          <pc:docMk/>
          <pc:sldMk cId="1902396710" sldId="257"/>
        </pc:sldMkLst>
        <pc:spChg chg="mod">
          <ac:chgData name="Luis Schrader" userId="f68a596d8f7a078c" providerId="Windows Live" clId="Web-{28C43EAD-330A-4B34-926E-C70931CCA20E}" dt="2023-07-31T19:38:31.070" v="159" actId="20577"/>
          <ac:spMkLst>
            <pc:docMk/>
            <pc:sldMk cId="1902396710" sldId="257"/>
            <ac:spMk id="2" creationId="{52D7B9B5-7784-E695-FFD6-A0F88CEB4478}"/>
          </ac:spMkLst>
        </pc:spChg>
        <pc:spChg chg="mod">
          <ac:chgData name="Luis Schrader" userId="f68a596d8f7a078c" providerId="Windows Live" clId="Web-{28C43EAD-330A-4B34-926E-C70931CCA20E}" dt="2023-07-31T19:28:08.735" v="52" actId="20577"/>
          <ac:spMkLst>
            <pc:docMk/>
            <pc:sldMk cId="1902396710" sldId="257"/>
            <ac:spMk id="3" creationId="{9B159720-B883-24F0-B8E3-BC49B2D37A32}"/>
          </ac:spMkLst>
        </pc:spChg>
        <pc:spChg chg="mod">
          <ac:chgData name="Luis Schrader" userId="f68a596d8f7a078c" providerId="Windows Live" clId="Web-{28C43EAD-330A-4B34-926E-C70931CCA20E}" dt="2023-07-31T19:38:23.992" v="145" actId="20577"/>
          <ac:spMkLst>
            <pc:docMk/>
            <pc:sldMk cId="1902396710" sldId="257"/>
            <ac:spMk id="4" creationId="{DA4A7CD7-1B61-8151-F82B-EAB104423A7C}"/>
          </ac:spMkLst>
        </pc:spChg>
      </pc:sldChg>
      <pc:sldChg chg="addSp delSp modSp add addAnim delAnim">
        <pc:chgData name="Luis Schrader" userId="f68a596d8f7a078c" providerId="Windows Live" clId="Web-{28C43EAD-330A-4B34-926E-C70931CCA20E}" dt="2023-07-31T19:28:31.876" v="56"/>
        <pc:sldMkLst>
          <pc:docMk/>
          <pc:sldMk cId="2305304846" sldId="258"/>
        </pc:sldMkLst>
        <pc:spChg chg="mod">
          <ac:chgData name="Luis Schrader" userId="f68a596d8f7a078c" providerId="Windows Live" clId="Web-{28C43EAD-330A-4B34-926E-C70931CCA20E}" dt="2023-07-31T19:28:18.360" v="54" actId="20577"/>
          <ac:spMkLst>
            <pc:docMk/>
            <pc:sldMk cId="2305304846" sldId="258"/>
            <ac:spMk id="3" creationId="{B1B5F6DA-AACE-EC64-845E-800479400E4F}"/>
          </ac:spMkLst>
        </pc:spChg>
        <pc:spChg chg="add mod">
          <ac:chgData name="Luis Schrader" userId="f68a596d8f7a078c" providerId="Windows Live" clId="Web-{28C43EAD-330A-4B34-926E-C70931CCA20E}" dt="2023-07-31T19:27:31.031" v="46" actId="20577"/>
          <ac:spMkLst>
            <pc:docMk/>
            <pc:sldMk cId="2305304846" sldId="258"/>
            <ac:spMk id="9" creationId="{BFDE32E1-9E89-FFF2-6730-21E9EF2E2F56}"/>
          </ac:spMkLst>
        </pc:spChg>
        <pc:spChg chg="add mod">
          <ac:chgData name="Luis Schrader" userId="f68a596d8f7a078c" providerId="Windows Live" clId="Web-{28C43EAD-330A-4B34-926E-C70931CCA20E}" dt="2023-07-31T19:28:03.501" v="50" actId="20577"/>
          <ac:spMkLst>
            <pc:docMk/>
            <pc:sldMk cId="2305304846" sldId="258"/>
            <ac:spMk id="10" creationId="{BE2800FD-3F2F-5ADF-4237-584549AACE82}"/>
          </ac:spMkLst>
        </pc:spChg>
        <pc:picChg chg="mod">
          <ac:chgData name="Luis Schrader" userId="f68a596d8f7a078c" providerId="Windows Live" clId="Web-{28C43EAD-330A-4B34-926E-C70931CCA20E}" dt="2023-07-31T19:23:26.037" v="9" actId="1076"/>
          <ac:picMkLst>
            <pc:docMk/>
            <pc:sldMk cId="2305304846" sldId="258"/>
            <ac:picMk id="2" creationId="{0B4621F9-63C3-94FD-4914-B72DDD61D7CA}"/>
          </ac:picMkLst>
        </pc:picChg>
        <pc:picChg chg="mod">
          <ac:chgData name="Luis Schrader" userId="f68a596d8f7a078c" providerId="Windows Live" clId="Web-{28C43EAD-330A-4B34-926E-C70931CCA20E}" dt="2023-07-31T19:26:22.887" v="25" actId="1076"/>
          <ac:picMkLst>
            <pc:docMk/>
            <pc:sldMk cId="2305304846" sldId="258"/>
            <ac:picMk id="4" creationId="{078FD7C1-8BFD-BEEF-C976-79CF4199CE41}"/>
          </ac:picMkLst>
        </pc:picChg>
        <pc:picChg chg="mod">
          <ac:chgData name="Luis Schrader" userId="f68a596d8f7a078c" providerId="Windows Live" clId="Web-{28C43EAD-330A-4B34-926E-C70931CCA20E}" dt="2023-07-31T19:27:04.264" v="28" actId="1076"/>
          <ac:picMkLst>
            <pc:docMk/>
            <pc:sldMk cId="2305304846" sldId="258"/>
            <ac:picMk id="5" creationId="{327AA031-351C-D01C-AEA8-2ED3A129760B}"/>
          </ac:picMkLst>
        </pc:picChg>
        <pc:picChg chg="add del mod">
          <ac:chgData name="Luis Schrader" userId="f68a596d8f7a078c" providerId="Windows Live" clId="Web-{28C43EAD-330A-4B34-926E-C70931CCA20E}" dt="2023-07-31T19:24:32.946" v="16"/>
          <ac:picMkLst>
            <pc:docMk/>
            <pc:sldMk cId="2305304846" sldId="258"/>
            <ac:picMk id="6" creationId="{6D1097A1-66DB-1FFD-B44B-49B4B05F0AF2}"/>
          </ac:picMkLst>
        </pc:picChg>
        <pc:picChg chg="add mod">
          <ac:chgData name="Luis Schrader" userId="f68a596d8f7a078c" providerId="Windows Live" clId="Web-{28C43EAD-330A-4B34-926E-C70931CCA20E}" dt="2023-07-31T19:25:15.713" v="21" actId="1076"/>
          <ac:picMkLst>
            <pc:docMk/>
            <pc:sldMk cId="2305304846" sldId="258"/>
            <ac:picMk id="7" creationId="{3862C8F6-C7E4-E484-BFEB-F1F8034CFD04}"/>
          </ac:picMkLst>
        </pc:picChg>
        <pc:picChg chg="add mod">
          <ac:chgData name="Luis Schrader" userId="f68a596d8f7a078c" providerId="Windows Live" clId="Web-{28C43EAD-330A-4B34-926E-C70931CCA20E}" dt="2023-07-31T19:26:17.793" v="24" actId="14100"/>
          <ac:picMkLst>
            <pc:docMk/>
            <pc:sldMk cId="2305304846" sldId="258"/>
            <ac:picMk id="8" creationId="{AFC1B3D0-FE3B-3CB0-7617-B09AABDABAFB}"/>
          </ac:picMkLst>
        </pc:picChg>
      </pc:sldChg>
      <pc:sldChg chg="modSp add">
        <pc:chgData name="Luis Schrader" userId="f68a596d8f7a078c" providerId="Windows Live" clId="Web-{28C43EAD-330A-4B34-926E-C70931CCA20E}" dt="2023-07-31T19:23:12.662" v="7" actId="20577"/>
        <pc:sldMkLst>
          <pc:docMk/>
          <pc:sldMk cId="3252668329" sldId="259"/>
        </pc:sldMkLst>
        <pc:spChg chg="mod">
          <ac:chgData name="Luis Schrader" userId="f68a596d8f7a078c" providerId="Windows Live" clId="Web-{28C43EAD-330A-4B34-926E-C70931CCA20E}" dt="2023-07-31T19:23:12.662" v="7" actId="20577"/>
          <ac:spMkLst>
            <pc:docMk/>
            <pc:sldMk cId="3252668329" sldId="259"/>
            <ac:spMk id="3" creationId="{9B159720-B883-24F0-B8E3-BC49B2D37A32}"/>
          </ac:spMkLst>
        </pc:spChg>
      </pc:sldChg>
      <pc:sldChg chg="addSp delSp modSp new mod setBg">
        <pc:chgData name="Luis Schrader" userId="f68a596d8f7a078c" providerId="Windows Live" clId="Web-{28C43EAD-330A-4B34-926E-C70931CCA20E}" dt="2023-07-31T19:35:48.642" v="86"/>
        <pc:sldMkLst>
          <pc:docMk/>
          <pc:sldMk cId="2639275435" sldId="260"/>
        </pc:sldMkLst>
        <pc:spChg chg="add mod">
          <ac:chgData name="Luis Schrader" userId="f68a596d8f7a078c" providerId="Windows Live" clId="Web-{28C43EAD-330A-4B34-926E-C70931CCA20E}" dt="2023-07-31T19:35:05.047" v="81"/>
          <ac:spMkLst>
            <pc:docMk/>
            <pc:sldMk cId="2639275435" sldId="260"/>
            <ac:spMk id="3" creationId="{23838FBA-AB88-775E-D679-BFD5448778FA}"/>
          </ac:spMkLst>
        </pc:spChg>
        <pc:spChg chg="add del mod">
          <ac:chgData name="Luis Schrader" userId="f68a596d8f7a078c" providerId="Windows Live" clId="Web-{28C43EAD-330A-4B34-926E-C70931CCA20E}" dt="2023-07-31T19:34:29.577" v="75"/>
          <ac:spMkLst>
            <pc:docMk/>
            <pc:sldMk cId="2639275435" sldId="260"/>
            <ac:spMk id="5" creationId="{5C6FC772-A6FF-ACDD-B5D1-BC6FF4C5A49B}"/>
          </ac:spMkLst>
        </pc:spChg>
        <pc:spChg chg="add del">
          <ac:chgData name="Luis Schrader" userId="f68a596d8f7a078c" providerId="Windows Live" clId="Web-{28C43EAD-330A-4B34-926E-C70931CCA20E}" dt="2023-07-31T19:35:48.642" v="86"/>
          <ac:spMkLst>
            <pc:docMk/>
            <pc:sldMk cId="2639275435" sldId="260"/>
            <ac:spMk id="7" creationId="{CBFB0B06-99D1-FCEB-B62E-83AC6AFA16A4}"/>
          </ac:spMkLst>
        </pc:spChg>
        <pc:spChg chg="add">
          <ac:chgData name="Luis Schrader" userId="f68a596d8f7a078c" providerId="Windows Live" clId="Web-{28C43EAD-330A-4B34-926E-C70931CCA20E}" dt="2023-07-31T19:35:05.047" v="81"/>
          <ac:spMkLst>
            <pc:docMk/>
            <pc:sldMk cId="2639275435" sldId="260"/>
            <ac:spMk id="11" creationId="{D4771268-CB57-404A-9271-370EB28F6090}"/>
          </ac:spMkLst>
        </pc:spChg>
        <pc:picChg chg="add mod">
          <ac:chgData name="Luis Schrader" userId="f68a596d8f7a078c" providerId="Windows Live" clId="Web-{28C43EAD-330A-4B34-926E-C70931CCA20E}" dt="2023-07-31T19:35:18.922" v="84" actId="1076"/>
          <ac:picMkLst>
            <pc:docMk/>
            <pc:sldMk cId="2639275435" sldId="260"/>
            <ac:picMk id="6" creationId="{2AB615B0-5E00-9C96-FE0F-0625ECEFDA7A}"/>
          </ac:picMkLst>
        </pc:picChg>
      </pc:sldChg>
      <pc:sldMasterChg chg="add addSldLayout">
        <pc:chgData name="Luis Schrader" userId="f68a596d8f7a078c" providerId="Windows Live" clId="Web-{28C43EAD-330A-4B34-926E-C70931CCA20E}" dt="2023-07-31T19:23:04.818" v="0"/>
        <pc:sldMasterMkLst>
          <pc:docMk/>
          <pc:sldMasterMk cId="0" sldId="2147483648"/>
        </pc:sldMasterMkLst>
        <pc:sldLayoutChg chg="add">
          <pc:chgData name="Luis Schrader" userId="f68a596d8f7a078c" providerId="Windows Live" clId="Web-{28C43EAD-330A-4B34-926E-C70931CCA20E}" dt="2023-07-31T19:23:04.818" v="0"/>
          <pc:sldLayoutMkLst>
            <pc:docMk/>
            <pc:sldMasterMk cId="0" sldId="2147483648"/>
            <pc:sldLayoutMk cId="2118203834" sldId="2147483649"/>
          </pc:sldLayoutMkLst>
        </pc:sldLayoutChg>
        <pc:sldLayoutChg chg="add">
          <pc:chgData name="Luis Schrader" userId="f68a596d8f7a078c" providerId="Windows Live" clId="Web-{28C43EAD-330A-4B34-926E-C70931CCA20E}" dt="2023-07-31T19:23:04.818" v="0"/>
          <pc:sldLayoutMkLst>
            <pc:docMk/>
            <pc:sldMasterMk cId="0" sldId="2147483648"/>
            <pc:sldLayoutMk cId="3167664034" sldId="2147483650"/>
          </pc:sldLayoutMkLst>
        </pc:sldLayoutChg>
        <pc:sldLayoutChg chg="add">
          <pc:chgData name="Luis Schrader" userId="f68a596d8f7a078c" providerId="Windows Live" clId="Web-{28C43EAD-330A-4B34-926E-C70931CCA20E}" dt="2023-07-31T19:23:04.818" v="0"/>
          <pc:sldLayoutMkLst>
            <pc:docMk/>
            <pc:sldMasterMk cId="0" sldId="2147483648"/>
            <pc:sldLayoutMk cId="3453324207" sldId="2147483651"/>
          </pc:sldLayoutMkLst>
        </pc:sldLayoutChg>
        <pc:sldLayoutChg chg="add">
          <pc:chgData name="Luis Schrader" userId="f68a596d8f7a078c" providerId="Windows Live" clId="Web-{28C43EAD-330A-4B34-926E-C70931CCA20E}" dt="2023-07-31T19:23:04.818" v="0"/>
          <pc:sldLayoutMkLst>
            <pc:docMk/>
            <pc:sldMasterMk cId="0" sldId="2147483648"/>
            <pc:sldLayoutMk cId="1812254195" sldId="2147483652"/>
          </pc:sldLayoutMkLst>
        </pc:sldLayoutChg>
        <pc:sldLayoutChg chg="add">
          <pc:chgData name="Luis Schrader" userId="f68a596d8f7a078c" providerId="Windows Live" clId="Web-{28C43EAD-330A-4B34-926E-C70931CCA20E}" dt="2023-07-31T19:23:04.818" v="0"/>
          <pc:sldLayoutMkLst>
            <pc:docMk/>
            <pc:sldMasterMk cId="0" sldId="2147483648"/>
            <pc:sldLayoutMk cId="2063112754" sldId="2147483653"/>
          </pc:sldLayoutMkLst>
        </pc:sldLayoutChg>
        <pc:sldLayoutChg chg="add">
          <pc:chgData name="Luis Schrader" userId="f68a596d8f7a078c" providerId="Windows Live" clId="Web-{28C43EAD-330A-4B34-926E-C70931CCA20E}" dt="2023-07-31T19:23:04.818" v="0"/>
          <pc:sldLayoutMkLst>
            <pc:docMk/>
            <pc:sldMasterMk cId="0" sldId="2147483648"/>
            <pc:sldLayoutMk cId="4088170484" sldId="2147483654"/>
          </pc:sldLayoutMkLst>
        </pc:sldLayoutChg>
        <pc:sldLayoutChg chg="add">
          <pc:chgData name="Luis Schrader" userId="f68a596d8f7a078c" providerId="Windows Live" clId="Web-{28C43EAD-330A-4B34-926E-C70931CCA20E}" dt="2023-07-31T19:23:04.818" v="0"/>
          <pc:sldLayoutMkLst>
            <pc:docMk/>
            <pc:sldMasterMk cId="0" sldId="2147483648"/>
            <pc:sldLayoutMk cId="124342036" sldId="2147483655"/>
          </pc:sldLayoutMkLst>
        </pc:sldLayoutChg>
        <pc:sldLayoutChg chg="add">
          <pc:chgData name="Luis Schrader" userId="f68a596d8f7a078c" providerId="Windows Live" clId="Web-{28C43EAD-330A-4B34-926E-C70931CCA20E}" dt="2023-07-31T19:23:04.818" v="0"/>
          <pc:sldLayoutMkLst>
            <pc:docMk/>
            <pc:sldMasterMk cId="0" sldId="2147483648"/>
            <pc:sldLayoutMk cId="1128606814" sldId="2147483656"/>
          </pc:sldLayoutMkLst>
        </pc:sldLayoutChg>
        <pc:sldLayoutChg chg="add">
          <pc:chgData name="Luis Schrader" userId="f68a596d8f7a078c" providerId="Windows Live" clId="Web-{28C43EAD-330A-4B34-926E-C70931CCA20E}" dt="2023-07-31T19:23:04.818" v="0"/>
          <pc:sldLayoutMkLst>
            <pc:docMk/>
            <pc:sldMasterMk cId="0" sldId="2147483648"/>
            <pc:sldLayoutMk cId="773714673" sldId="2147483657"/>
          </pc:sldLayoutMkLst>
        </pc:sldLayoutChg>
        <pc:sldLayoutChg chg="add">
          <pc:chgData name="Luis Schrader" userId="f68a596d8f7a078c" providerId="Windows Live" clId="Web-{28C43EAD-330A-4B34-926E-C70931CCA20E}" dt="2023-07-31T19:23:04.818" v="0"/>
          <pc:sldLayoutMkLst>
            <pc:docMk/>
            <pc:sldMasterMk cId="0" sldId="2147483648"/>
            <pc:sldLayoutMk cId="184807150" sldId="2147483658"/>
          </pc:sldLayoutMkLst>
        </pc:sldLayoutChg>
        <pc:sldLayoutChg chg="add">
          <pc:chgData name="Luis Schrader" userId="f68a596d8f7a078c" providerId="Windows Live" clId="Web-{28C43EAD-330A-4B34-926E-C70931CCA20E}" dt="2023-07-31T19:23:04.818" v="0"/>
          <pc:sldLayoutMkLst>
            <pc:docMk/>
            <pc:sldMasterMk cId="0" sldId="2147483648"/>
            <pc:sldLayoutMk cId="3935102996" sldId="2147483659"/>
          </pc:sldLayoutMkLst>
        </pc:sldLayoutChg>
      </pc:sldMasterChg>
      <pc:sldMasterChg chg="replId modSldLayout">
        <pc:chgData name="Luis Schrader" userId="f68a596d8f7a078c" providerId="Windows Live" clId="Web-{28C43EAD-330A-4B34-926E-C70931CCA20E}" dt="2023-07-31T19:23:04.818" v="0"/>
        <pc:sldMasterMkLst>
          <pc:docMk/>
          <pc:sldMasterMk cId="594725491" sldId="2147483660"/>
        </pc:sldMasterMkLst>
        <pc:sldLayoutChg chg="replId">
          <pc:chgData name="Luis Schrader" userId="f68a596d8f7a078c" providerId="Windows Live" clId="Web-{28C43EAD-330A-4B34-926E-C70931CCA20E}" dt="2023-07-31T19:23:04.818" v="0"/>
          <pc:sldLayoutMkLst>
            <pc:docMk/>
            <pc:sldMasterMk cId="594725491" sldId="2147483660"/>
            <pc:sldLayoutMk cId="4043166929" sldId="2147483661"/>
          </pc:sldLayoutMkLst>
        </pc:sldLayoutChg>
        <pc:sldLayoutChg chg="replId">
          <pc:chgData name="Luis Schrader" userId="f68a596d8f7a078c" providerId="Windows Live" clId="Web-{28C43EAD-330A-4B34-926E-C70931CCA20E}" dt="2023-07-31T19:23:04.818" v="0"/>
          <pc:sldLayoutMkLst>
            <pc:docMk/>
            <pc:sldMasterMk cId="594725491" sldId="2147483660"/>
            <pc:sldLayoutMk cId="3433200589" sldId="2147483662"/>
          </pc:sldLayoutMkLst>
        </pc:sldLayoutChg>
        <pc:sldLayoutChg chg="replId">
          <pc:chgData name="Luis Schrader" userId="f68a596d8f7a078c" providerId="Windows Live" clId="Web-{28C43EAD-330A-4B34-926E-C70931CCA20E}" dt="2023-07-31T19:23:04.818" v="0"/>
          <pc:sldLayoutMkLst>
            <pc:docMk/>
            <pc:sldMasterMk cId="594725491" sldId="2147483660"/>
            <pc:sldLayoutMk cId="2835585648" sldId="2147483663"/>
          </pc:sldLayoutMkLst>
        </pc:sldLayoutChg>
        <pc:sldLayoutChg chg="replId">
          <pc:chgData name="Luis Schrader" userId="f68a596d8f7a078c" providerId="Windows Live" clId="Web-{28C43EAD-330A-4B34-926E-C70931CCA20E}" dt="2023-07-31T19:23:04.818" v="0"/>
          <pc:sldLayoutMkLst>
            <pc:docMk/>
            <pc:sldMasterMk cId="594725491" sldId="2147483660"/>
            <pc:sldLayoutMk cId="742901757" sldId="2147483664"/>
          </pc:sldLayoutMkLst>
        </pc:sldLayoutChg>
        <pc:sldLayoutChg chg="replId">
          <pc:chgData name="Luis Schrader" userId="f68a596d8f7a078c" providerId="Windows Live" clId="Web-{28C43EAD-330A-4B34-926E-C70931CCA20E}" dt="2023-07-31T19:23:04.818" v="0"/>
          <pc:sldLayoutMkLst>
            <pc:docMk/>
            <pc:sldMasterMk cId="594725491" sldId="2147483660"/>
            <pc:sldLayoutMk cId="2024084034" sldId="2147483665"/>
          </pc:sldLayoutMkLst>
        </pc:sldLayoutChg>
        <pc:sldLayoutChg chg="replId">
          <pc:chgData name="Luis Schrader" userId="f68a596d8f7a078c" providerId="Windows Live" clId="Web-{28C43EAD-330A-4B34-926E-C70931CCA20E}" dt="2023-07-31T19:23:04.818" v="0"/>
          <pc:sldLayoutMkLst>
            <pc:docMk/>
            <pc:sldMasterMk cId="594725491" sldId="2147483660"/>
            <pc:sldLayoutMk cId="2440206447" sldId="2147483666"/>
          </pc:sldLayoutMkLst>
        </pc:sldLayoutChg>
        <pc:sldLayoutChg chg="replId">
          <pc:chgData name="Luis Schrader" userId="f68a596d8f7a078c" providerId="Windows Live" clId="Web-{28C43EAD-330A-4B34-926E-C70931CCA20E}" dt="2023-07-31T19:23:04.818" v="0"/>
          <pc:sldLayoutMkLst>
            <pc:docMk/>
            <pc:sldMasterMk cId="594725491" sldId="2147483660"/>
            <pc:sldLayoutMk cId="3087692832" sldId="2147483667"/>
          </pc:sldLayoutMkLst>
        </pc:sldLayoutChg>
        <pc:sldLayoutChg chg="replId">
          <pc:chgData name="Luis Schrader" userId="f68a596d8f7a078c" providerId="Windows Live" clId="Web-{28C43EAD-330A-4B34-926E-C70931CCA20E}" dt="2023-07-31T19:23:04.818" v="0"/>
          <pc:sldLayoutMkLst>
            <pc:docMk/>
            <pc:sldMasterMk cId="594725491" sldId="2147483660"/>
            <pc:sldLayoutMk cId="3453883237" sldId="2147483668"/>
          </pc:sldLayoutMkLst>
        </pc:sldLayoutChg>
        <pc:sldLayoutChg chg="replId">
          <pc:chgData name="Luis Schrader" userId="f68a596d8f7a078c" providerId="Windows Live" clId="Web-{28C43EAD-330A-4B34-926E-C70931CCA20E}" dt="2023-07-31T19:23:04.818" v="0"/>
          <pc:sldLayoutMkLst>
            <pc:docMk/>
            <pc:sldMasterMk cId="594725491" sldId="2147483660"/>
            <pc:sldLayoutMk cId="2509888776" sldId="2147483669"/>
          </pc:sldLayoutMkLst>
        </pc:sldLayoutChg>
        <pc:sldLayoutChg chg="replId">
          <pc:chgData name="Luis Schrader" userId="f68a596d8f7a078c" providerId="Windows Live" clId="Web-{28C43EAD-330A-4B34-926E-C70931CCA20E}" dt="2023-07-31T19:23:04.818" v="0"/>
          <pc:sldLayoutMkLst>
            <pc:docMk/>
            <pc:sldMasterMk cId="594725491" sldId="2147483660"/>
            <pc:sldLayoutMk cId="1699206799" sldId="2147483670"/>
          </pc:sldLayoutMkLst>
        </pc:sldLayoutChg>
        <pc:sldLayoutChg chg="replId">
          <pc:chgData name="Luis Schrader" userId="f68a596d8f7a078c" providerId="Windows Live" clId="Web-{28C43EAD-330A-4B34-926E-C70931CCA20E}" dt="2023-07-31T19:23:04.818" v="0"/>
          <pc:sldLayoutMkLst>
            <pc:docMk/>
            <pc:sldMasterMk cId="594725491" sldId="2147483660"/>
            <pc:sldLayoutMk cId="2809958959" sldId="2147483671"/>
          </pc:sldLayoutMkLst>
        </pc:sldLayoutChg>
      </pc:sldMasterChg>
    </pc:docChg>
  </pc:docChgLst>
  <pc:docChgLst>
    <pc:chgData name="Luis Schrader" userId="f68a596d8f7a078c" providerId="Windows Live" clId="Web-{9B031D97-0C28-4749-B367-4522152E02B2}"/>
    <pc:docChg chg="modSld">
      <pc:chgData name="Luis Schrader" userId="f68a596d8f7a078c" providerId="Windows Live" clId="Web-{9B031D97-0C28-4749-B367-4522152E02B2}" dt="2023-08-01T06:09:05.953" v="13" actId="20577"/>
      <pc:docMkLst>
        <pc:docMk/>
      </pc:docMkLst>
      <pc:sldChg chg="modSp">
        <pc:chgData name="Luis Schrader" userId="f68a596d8f7a078c" providerId="Windows Live" clId="Web-{9B031D97-0C28-4749-B367-4522152E02B2}" dt="2023-08-01T06:09:05.953" v="13" actId="20577"/>
        <pc:sldMkLst>
          <pc:docMk/>
          <pc:sldMk cId="1902396710" sldId="257"/>
        </pc:sldMkLst>
        <pc:spChg chg="mod">
          <ac:chgData name="Luis Schrader" userId="f68a596d8f7a078c" providerId="Windows Live" clId="Web-{9B031D97-0C28-4749-B367-4522152E02B2}" dt="2023-08-01T06:09:05.953" v="13" actId="20577"/>
          <ac:spMkLst>
            <pc:docMk/>
            <pc:sldMk cId="1902396710" sldId="257"/>
            <ac:spMk id="4" creationId="{DA4A7CD7-1B61-8151-F82B-EAB104423A7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6DA29A-51A9-43C0-BDEA-2B7711EB4574}" type="datetimeFigureOut">
              <a:t>31.07.2023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0BA73A-5262-4E57-BD19-B45D64C2E010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2191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2">
            <a:extLst>
              <a:ext uri="{FF2B5EF4-FFF2-40B4-BE49-F238E27FC236}">
                <a16:creationId xmlns:a16="http://schemas.microsoft.com/office/drawing/2014/main" id="{B376DC78-3C2F-EA66-8547-2AE882DAB265}"/>
              </a:ext>
            </a:extLst>
          </p:cNvPr>
          <p:cNvSpPr txBox="1"/>
          <p:nvPr/>
        </p:nvSpPr>
        <p:spPr>
          <a:xfrm>
            <a:off x="4281485" y="0"/>
            <a:ext cx="3276596" cy="5365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7D2694C-AC56-CC47-804A-884251C10A6C}" type="datetime1">
              <a: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31.07.2023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Foliennummernplatzhalter 12">
            <a:extLst>
              <a:ext uri="{FF2B5EF4-FFF2-40B4-BE49-F238E27FC236}">
                <a16:creationId xmlns:a16="http://schemas.microsoft.com/office/drawing/2014/main" id="{4EF1E3A2-1665-D4B3-1860-95FF4650E191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76DA62C-02B4-1347-9119-C6EE5820D970}" type="slidenum">
              <a:t>1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oliennummernplatzhalter 6">
            <a:extLst>
              <a:ext uri="{FF2B5EF4-FFF2-40B4-BE49-F238E27FC236}">
                <a16:creationId xmlns:a16="http://schemas.microsoft.com/office/drawing/2014/main" id="{27413162-B2F4-9C9E-BBDB-5AFA1BD22503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3F78F43-20D7-6041-9FEE-C1A73A6C0633}" type="slidenum">
              <a:t>1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Folienbildplatzhalter 1">
            <a:extLst>
              <a:ext uri="{FF2B5EF4-FFF2-40B4-BE49-F238E27FC236}">
                <a16:creationId xmlns:a16="http://schemas.microsoft.com/office/drawing/2014/main" id="{56920F4B-A29B-3AB2-04D0-3928BFF084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6" name="Notizenplatzhalter 2">
            <a:extLst>
              <a:ext uri="{FF2B5EF4-FFF2-40B4-BE49-F238E27FC236}">
                <a16:creationId xmlns:a16="http://schemas.microsoft.com/office/drawing/2014/main" id="{1CC501DC-84B9-64FC-DAE5-503D5B90152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042"/>
          </a:xfrm>
        </p:spPr>
        <p:txBody>
          <a:bodyPr lIns="0" tIns="0" rIns="0" bIns="0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716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2">
            <a:extLst>
              <a:ext uri="{FF2B5EF4-FFF2-40B4-BE49-F238E27FC236}">
                <a16:creationId xmlns:a16="http://schemas.microsoft.com/office/drawing/2014/main" id="{B376DC78-3C2F-EA66-8547-2AE882DAB265}"/>
              </a:ext>
            </a:extLst>
          </p:cNvPr>
          <p:cNvSpPr txBox="1"/>
          <p:nvPr/>
        </p:nvSpPr>
        <p:spPr>
          <a:xfrm>
            <a:off x="4281485" y="0"/>
            <a:ext cx="3276596" cy="5365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7D2694C-AC56-CC47-804A-884251C10A6C}" type="datetime1">
              <a: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31.07.2023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Foliennummernplatzhalter 12">
            <a:extLst>
              <a:ext uri="{FF2B5EF4-FFF2-40B4-BE49-F238E27FC236}">
                <a16:creationId xmlns:a16="http://schemas.microsoft.com/office/drawing/2014/main" id="{4EF1E3A2-1665-D4B3-1860-95FF4650E191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76DA62C-02B4-1347-9119-C6EE5820D970}" type="slidenum">
              <a:t>3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oliennummernplatzhalter 6">
            <a:extLst>
              <a:ext uri="{FF2B5EF4-FFF2-40B4-BE49-F238E27FC236}">
                <a16:creationId xmlns:a16="http://schemas.microsoft.com/office/drawing/2014/main" id="{27413162-B2F4-9C9E-BBDB-5AFA1BD22503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3F78F43-20D7-6041-9FEE-C1A73A6C0633}" type="slidenum">
              <a:t>3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Folienbildplatzhalter 1">
            <a:extLst>
              <a:ext uri="{FF2B5EF4-FFF2-40B4-BE49-F238E27FC236}">
                <a16:creationId xmlns:a16="http://schemas.microsoft.com/office/drawing/2014/main" id="{56920F4B-A29B-3AB2-04D0-3928BFF084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6" name="Notizenplatzhalter 2">
            <a:extLst>
              <a:ext uri="{FF2B5EF4-FFF2-40B4-BE49-F238E27FC236}">
                <a16:creationId xmlns:a16="http://schemas.microsoft.com/office/drawing/2014/main" id="{1CC501DC-84B9-64FC-DAE5-503D5B90152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042"/>
          </a:xfrm>
        </p:spPr>
        <p:txBody>
          <a:bodyPr lIns="0" tIns="0" rIns="0" bIns="0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4084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31.07.2023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31.07.2023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31.07.2023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85D6B5-68FA-4ABA-8BDA-2E02C327559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477" y="1123166"/>
            <a:ext cx="9143038" cy="2386481"/>
          </a:xfrm>
        </p:spPr>
        <p:txBody>
          <a:bodyPr anchor="b"/>
          <a:lstStyle>
            <a:lvl1pPr>
              <a:defRPr sz="7256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F9F6553-FC84-0707-5CA3-008EB691626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477" y="3601788"/>
            <a:ext cx="9143038" cy="1656897"/>
          </a:xfrm>
        </p:spPr>
        <p:txBody>
          <a:bodyPr anchorCtr="1"/>
          <a:lstStyle>
            <a:lvl1pPr algn="ctr">
              <a:defRPr sz="2903"/>
            </a:lvl1pPr>
          </a:lstStyle>
          <a:p>
            <a:pPr lvl="0"/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7EC8EC-DA4B-DB8E-C6AC-8AE53B66837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A766653-64DE-4AD8-98CF-9C622FC0169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07B191-D359-9940-98C8-D47AEA7EDDFC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8203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7F1A52-38E0-4299-96C5-56634F80D2D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7C5C10-CE4C-7902-2AC6-5E12293F003C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0FFB3B-F7B8-9CD4-4E4A-12B33159136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81108A4-83B5-2BF0-1077-C3F54489CE1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DB0ED9B-B44F-8947-9930-B8B3A99B5CE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7664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587893-E03E-612F-29C2-0B7FC44EC0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364" y="1710665"/>
            <a:ext cx="10515838" cy="2851094"/>
          </a:xfrm>
        </p:spPr>
        <p:txBody>
          <a:bodyPr anchor="b"/>
          <a:lstStyle>
            <a:lvl1pPr>
              <a:defRPr sz="7256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D86ECC0-E50A-2015-F65F-617E3E76BE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364" y="4588644"/>
            <a:ext cx="10515838" cy="1501389"/>
          </a:xfrm>
        </p:spPr>
        <p:txBody>
          <a:bodyPr/>
          <a:lstStyle>
            <a:lvl1pPr>
              <a:defRPr sz="2903">
                <a:solidFill>
                  <a:srgbClr val="898989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13A627-E7DB-8273-2AD7-B8DB7947067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E8F6762-9665-EDBD-4074-19072D491B8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BE8500C-761C-D248-9523-41C8ED1B2A42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324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56C528-F235-AC28-41CE-0D8F631F4FE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18F519-47BE-5B45-266E-BAF712C2293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08644" y="1605065"/>
            <a:ext cx="5393284" cy="397618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732F779-FC4F-0356-5738-753B491DB1A8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86240" y="1605065"/>
            <a:ext cx="5395196" cy="397618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D800DA5-81BC-BE05-120A-542807A267F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4B8675-2A6B-D4CE-C130-C1E365ECF3E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BCB65EC-974A-FA4F-BBA4-57741200C62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22541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62CAEE-B998-DB45-452A-552CF79ED9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038" y="364786"/>
            <a:ext cx="10515838" cy="132666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FE15D1-6D02-BFFD-06B5-AA46CBBC8E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039" y="1681857"/>
            <a:ext cx="5159038" cy="823648"/>
          </a:xfrm>
        </p:spPr>
        <p:txBody>
          <a:bodyPr anchor="b"/>
          <a:lstStyle>
            <a:lvl1pPr>
              <a:defRPr sz="2903" b="1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4C4DAB-73D8-E59B-B9E9-649FD19D1A1F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039" y="2505518"/>
            <a:ext cx="5159038" cy="368435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0ED6BBC-E409-EF28-46B0-9FC133C2D25D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803" y="1681857"/>
            <a:ext cx="5182075" cy="823648"/>
          </a:xfrm>
        </p:spPr>
        <p:txBody>
          <a:bodyPr anchor="b"/>
          <a:lstStyle>
            <a:lvl1pPr>
              <a:defRPr sz="2903" b="1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65123CB-0174-20AF-A654-ECE6362FFED3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803" y="2505518"/>
            <a:ext cx="5182075" cy="368435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46116A3-CF82-2339-070E-5215D35DBE8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078FEE1-459F-D938-1C29-994BAAA2466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1E75669-631C-E84D-BF59-5B00DA6EBBDC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31127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FF523E-AE0A-EDC2-84BB-195F0F2D642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7103575-26F0-20A9-912B-B3024ED68B8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B344380-80E7-A519-EA75-3EC05DFB30A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00DFFEA-6185-2C44-96F1-F7A7FCA40DB8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81704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19959AA-A220-E7DA-DC33-CFEDB572E12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0E78FDB-D0F4-5CD5-A459-60C7A8D9192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58F13C6-1BBE-FA4F-B6F9-D460EC8A121C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342036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DBD15F-0FF5-45FA-E9E0-82A9585C6F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038" y="456938"/>
            <a:ext cx="3932165" cy="1601228"/>
          </a:xfrm>
        </p:spPr>
        <p:txBody>
          <a:bodyPr anchor="b"/>
          <a:lstStyle>
            <a:lvl1pPr>
              <a:defRPr sz="3870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39D3E2-7404-F2FE-3259-B967AF9FAF1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4000" y="986843"/>
            <a:ext cx="6170878" cy="4874714"/>
          </a:xfrm>
        </p:spPr>
        <p:txBody>
          <a:bodyPr/>
          <a:lstStyle>
            <a:lvl1pPr>
              <a:defRPr/>
            </a:lvl1pPr>
            <a:lvl2pPr>
              <a:defRPr sz="3386"/>
            </a:lvl2pPr>
            <a:lvl3pPr>
              <a:defRPr sz="2903"/>
            </a:lvl3pPr>
            <a:lvl4pPr>
              <a:defRPr sz="2419"/>
            </a:lvl4pPr>
            <a:lvl5pPr>
              <a:defRPr sz="2419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63519B9-59EF-A56B-5228-3E87B28E9AC3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038" y="2058165"/>
            <a:ext cx="3932165" cy="3811065"/>
          </a:xfrm>
        </p:spPr>
        <p:txBody>
          <a:bodyPr/>
          <a:lstStyle>
            <a:lvl1pPr>
              <a:defRPr sz="1935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5E3BF23-D947-CF94-EC18-55492358334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6FA8E1-EC07-5FEE-B8DC-E83DB8E94E5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73B49CE-1CD8-9F48-8C6D-4730EB6C3F9E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8606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31.07.2023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C6398A-6E0F-5028-C900-A969F026A0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038" y="456938"/>
            <a:ext cx="3932165" cy="1601228"/>
          </a:xfrm>
        </p:spPr>
        <p:txBody>
          <a:bodyPr anchor="b"/>
          <a:lstStyle>
            <a:lvl1pPr>
              <a:defRPr sz="3870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D0E1164-BD67-65F8-0963-295A34D20017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4000" y="986843"/>
            <a:ext cx="6170878" cy="4874714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06D21BE-43D0-AA5C-C1EE-EF70191D7EA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038" y="2058165"/>
            <a:ext cx="3932165" cy="3811065"/>
          </a:xfrm>
        </p:spPr>
        <p:txBody>
          <a:bodyPr/>
          <a:lstStyle>
            <a:lvl1pPr>
              <a:defRPr sz="1935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0302607-9B06-149A-9A37-751CCE54846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493436-8F3E-BB3B-3D44-882D747614E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7D28B37-47E2-5A4A-91DF-B6BF79A27198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37146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314638-147F-C153-32E5-99564012944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5E34554-E205-A249-9C49-21B0E54958AC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0DCE3B-3A06-395D-7271-8AC0A340B57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5B73D6A-EAD8-8489-0C55-BD3662F64A8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4E19F9C-F210-124D-821F-EA84EEC5EA18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8071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E378BC2-7721-4178-0A8B-2C42E25ACA70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839685" y="272633"/>
            <a:ext cx="2741764" cy="5308617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1E9CFD6-1AC7-0DC9-8617-43B93428603D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608643" y="272633"/>
            <a:ext cx="8046717" cy="5308617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BE7324-18B9-6182-7998-28D765697F9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807E17E-8B77-9CB5-BD69-15F0C2B1A03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48C107C-EFA0-9A4B-85D2-D5983E7E1855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510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31.07.2023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31.07.2023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31.07.2023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31.07.2023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31.07.2023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31.07.2023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31.07.2023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31.07.2023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: Form 1">
            <a:extLst>
              <a:ext uri="{FF2B5EF4-FFF2-40B4-BE49-F238E27FC236}">
                <a16:creationId xmlns:a16="http://schemas.microsoft.com/office/drawing/2014/main" id="{681708B1-8C9A-E0B4-E42D-B41D8A0B2951}"/>
              </a:ext>
            </a:extLst>
          </p:cNvPr>
          <p:cNvSpPr/>
          <p:nvPr/>
        </p:nvSpPr>
        <p:spPr>
          <a:xfrm>
            <a:off x="0" y="6246924"/>
            <a:ext cx="12191242" cy="47239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333333"/>
          </a:solidFill>
          <a:ln cap="flat">
            <a:noFill/>
            <a:prstDash val="solid"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marL="0" marR="0" lvl="0" indent="0" algn="l" defTabSz="1105875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2903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itelplatzhalter 2">
            <a:extLst>
              <a:ext uri="{FF2B5EF4-FFF2-40B4-BE49-F238E27FC236}">
                <a16:creationId xmlns:a16="http://schemas.microsoft.com/office/drawing/2014/main" id="{0A603879-7AA9-1033-CED4-031FF4D114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560" y="273418"/>
            <a:ext cx="10971688" cy="114463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D534FF8-A8FB-20D3-0886-63D5374FA4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560" y="1604402"/>
            <a:ext cx="10971688" cy="397681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1DFF94E-472A-0D67-3F53-95BCBE4BCC4E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609561" y="6246924"/>
            <a:ext cx="2840123" cy="4723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1105875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693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115321-9786-6B0F-15E1-F368F9A4EB0B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847361" y="6246924"/>
            <a:ext cx="2840123" cy="4723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1105875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693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1AB906A6-1B72-3741-84A6-553E30D78E74}" type="slidenum">
              <a:t>‹Nr.›</a:t>
            </a:fld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DB1102-5E0F-B0BB-593A-1900AF916EE0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4715399" y="5087054"/>
            <a:ext cx="2764800" cy="2764703"/>
          </a:xfrm>
          <a:prstGeom prst="rect">
            <a:avLst/>
          </a:prstGeom>
          <a:noFill/>
          <a:ln cap="flat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defTabSz="1105875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5321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Liberation Sans" pitchFamily="18"/>
        </a:defRPr>
      </a:lvl1pPr>
    </p:titleStyle>
    <p:bodyStyle>
      <a:lvl1pPr marL="0" marR="0" lvl="0" indent="0" defTabSz="1105875" rtl="0" fontAlgn="auto" hangingPunct="0">
        <a:lnSpc>
          <a:spcPct val="100000"/>
        </a:lnSpc>
        <a:spcBef>
          <a:spcPts val="1711"/>
        </a:spcBef>
        <a:spcAft>
          <a:spcPts val="0"/>
        </a:spcAft>
        <a:buNone/>
        <a:tabLst/>
        <a:defRPr lang="de-DE" sz="387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Liberation Sans" pitchFamily="18"/>
        </a:defRPr>
      </a:lvl1pPr>
      <a:lvl2pPr marL="829407" marR="0" lvl="1" indent="-276469" algn="l" defTabSz="1105875" rtl="0" fontAlgn="auto" hangingPunct="1">
        <a:lnSpc>
          <a:spcPct val="90000"/>
        </a:lnSpc>
        <a:spcBef>
          <a:spcPts val="605"/>
        </a:spcBef>
        <a:spcAft>
          <a:spcPts val="0"/>
        </a:spcAft>
        <a:buSzPct val="100000"/>
        <a:buFont typeface="Arial" pitchFamily="34"/>
        <a:buChar char="•"/>
        <a:tabLst/>
        <a:defRPr lang="de-DE" sz="2903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382344" marR="0" lvl="2" indent="-276469" algn="l" defTabSz="1105875" rtl="0" fontAlgn="auto" hangingPunct="1">
        <a:lnSpc>
          <a:spcPct val="90000"/>
        </a:lnSpc>
        <a:spcBef>
          <a:spcPts val="605"/>
        </a:spcBef>
        <a:spcAft>
          <a:spcPts val="0"/>
        </a:spcAft>
        <a:buSzPct val="100000"/>
        <a:buFont typeface="Arial" pitchFamily="34"/>
        <a:buChar char="•"/>
        <a:tabLst/>
        <a:defRPr lang="de-DE" sz="2419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935282" marR="0" lvl="3" indent="-276469" algn="l" defTabSz="1105875" rtl="0" fontAlgn="auto" hangingPunct="1">
        <a:lnSpc>
          <a:spcPct val="90000"/>
        </a:lnSpc>
        <a:spcBef>
          <a:spcPts val="605"/>
        </a:spcBef>
        <a:spcAft>
          <a:spcPts val="0"/>
        </a:spcAft>
        <a:buSzPct val="100000"/>
        <a:buFont typeface="Arial" pitchFamily="34"/>
        <a:buChar char="•"/>
        <a:tabLst/>
        <a:defRPr lang="de-DE" sz="2177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488220" marR="0" lvl="4" indent="-276469" algn="l" defTabSz="1105875" rtl="0" fontAlgn="auto" hangingPunct="1">
        <a:lnSpc>
          <a:spcPct val="90000"/>
        </a:lnSpc>
        <a:spcBef>
          <a:spcPts val="605"/>
        </a:spcBef>
        <a:spcAft>
          <a:spcPts val="0"/>
        </a:spcAft>
        <a:buSzPct val="100000"/>
        <a:buFont typeface="Arial" pitchFamily="34"/>
        <a:buChar char="•"/>
        <a:tabLst/>
        <a:defRPr lang="de-DE" sz="2177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3041157" indent="-276469" algn="l" defTabSz="1105875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6pPr>
      <a:lvl7pPr marL="3594095" indent="-276469" algn="l" defTabSz="1105875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7pPr>
      <a:lvl8pPr marL="4147033" indent="-276469" algn="l" defTabSz="1105875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8pPr>
      <a:lvl9pPr marL="4699970" indent="-276469" algn="l" defTabSz="1105875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1pPr>
      <a:lvl2pPr marL="552938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2pPr>
      <a:lvl3pPr marL="1105875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3pPr>
      <a:lvl4pPr marL="1658813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4pPr>
      <a:lvl5pPr marL="2211751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5pPr>
      <a:lvl6pPr marL="2764688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6pPr>
      <a:lvl7pPr marL="3317626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7pPr>
      <a:lvl8pPr marL="3870564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8pPr>
      <a:lvl9pPr marL="4423501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9B159720-B883-24F0-B8E3-BC49B2D37A32}"/>
              </a:ext>
            </a:extLst>
          </p:cNvPr>
          <p:cNvSpPr txBox="1"/>
          <p:nvPr/>
        </p:nvSpPr>
        <p:spPr>
          <a:xfrm>
            <a:off x="1788042" y="2109431"/>
            <a:ext cx="861785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4800" dirty="0">
                <a:latin typeface="Arial"/>
                <a:cs typeface="Arial"/>
              </a:rPr>
              <a:t>Teamtreffen 01.08</a:t>
            </a:r>
            <a:endParaRPr lang="de-DE" sz="4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2668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B1B5F6DA-AACE-EC64-845E-800479400E4F}"/>
              </a:ext>
            </a:extLst>
          </p:cNvPr>
          <p:cNvSpPr txBox="1"/>
          <p:nvPr/>
        </p:nvSpPr>
        <p:spPr>
          <a:xfrm>
            <a:off x="1788042" y="284778"/>
            <a:ext cx="861785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4800" dirty="0" err="1">
                <a:latin typeface="Arial"/>
                <a:cs typeface="Arial"/>
              </a:rPr>
              <a:t>Burndown</a:t>
            </a:r>
            <a:r>
              <a:rPr lang="de-DE" sz="4800" dirty="0">
                <a:latin typeface="Arial"/>
                <a:cs typeface="Arial"/>
              </a:rPr>
              <a:t> Sprint 1 v4</a:t>
            </a:r>
            <a:endParaRPr lang="de-DE" dirty="0"/>
          </a:p>
        </p:txBody>
      </p:sp>
      <p:pic>
        <p:nvPicPr>
          <p:cNvPr id="5" name="Grafik 5" descr="Ein Bild, das Schwarz, Dunkelheit enthält.&#10;&#10;Beschreibung automatisch generiert.">
            <a:extLst>
              <a:ext uri="{FF2B5EF4-FFF2-40B4-BE49-F238E27FC236}">
                <a16:creationId xmlns:a16="http://schemas.microsoft.com/office/drawing/2014/main" id="{327AA031-351C-D01C-AEA8-2ED3A1297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283" y="336501"/>
            <a:ext cx="947804" cy="906051"/>
          </a:xfrm>
          <a:prstGeom prst="rect">
            <a:avLst/>
          </a:prstGeom>
        </p:spPr>
      </p:pic>
      <p:pic>
        <p:nvPicPr>
          <p:cNvPr id="2" name="Grafik 3" descr="Ein Bild, das Diagramm, Reihe, Rechteck, parallel enthält.&#10;&#10;Beschreibung automatisch generiert.">
            <a:extLst>
              <a:ext uri="{FF2B5EF4-FFF2-40B4-BE49-F238E27FC236}">
                <a16:creationId xmlns:a16="http://schemas.microsoft.com/office/drawing/2014/main" id="{0B4621F9-63C3-94FD-4914-B72DDD61D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431" y="1868232"/>
            <a:ext cx="4987364" cy="2550237"/>
          </a:xfrm>
          <a:prstGeom prst="rect">
            <a:avLst/>
          </a:prstGeom>
        </p:spPr>
      </p:pic>
      <p:pic>
        <p:nvPicPr>
          <p:cNvPr id="4" name="Grafik 6" descr="Ein Bild, das Text, Screenshot, Schrift, Reihe enthält.&#10;&#10;Beschreibung automatisch generiert.">
            <a:extLst>
              <a:ext uri="{FF2B5EF4-FFF2-40B4-BE49-F238E27FC236}">
                <a16:creationId xmlns:a16="http://schemas.microsoft.com/office/drawing/2014/main" id="{078FD7C1-8BFD-BEEF-C976-79CF4199C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079" y="4406192"/>
            <a:ext cx="4831052" cy="477389"/>
          </a:xfrm>
          <a:prstGeom prst="rect">
            <a:avLst/>
          </a:prstGeom>
        </p:spPr>
      </p:pic>
      <p:pic>
        <p:nvPicPr>
          <p:cNvPr id="7" name="Grafik 7" descr="Ein Bild, das Diagramm, Reihe, parallel, Rechteck enthält.&#10;&#10;Beschreibung automatisch generiert.">
            <a:extLst>
              <a:ext uri="{FF2B5EF4-FFF2-40B4-BE49-F238E27FC236}">
                <a16:creationId xmlns:a16="http://schemas.microsoft.com/office/drawing/2014/main" id="{3862C8F6-C7E4-E484-BFEB-F1F8034CFD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5041" y="1873796"/>
            <a:ext cx="4977414" cy="2533360"/>
          </a:xfrm>
          <a:prstGeom prst="rect">
            <a:avLst/>
          </a:prstGeom>
        </p:spPr>
      </p:pic>
      <p:pic>
        <p:nvPicPr>
          <p:cNvPr id="8" name="Grafik 8" descr="Ein Bild, das Text, Screenshot, Schrift, Reihe enthält.&#10;&#10;Beschreibung automatisch generiert.">
            <a:extLst>
              <a:ext uri="{FF2B5EF4-FFF2-40B4-BE49-F238E27FC236}">
                <a16:creationId xmlns:a16="http://schemas.microsoft.com/office/drawing/2014/main" id="{AFC1B3D0-FE3B-3CB0-7617-B09AABDABA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9021" y="4410809"/>
            <a:ext cx="4918229" cy="41116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BFDE32E1-9E89-FFF2-6730-21E9EF2E2F56}"/>
              </a:ext>
            </a:extLst>
          </p:cNvPr>
          <p:cNvSpPr txBox="1"/>
          <p:nvPr/>
        </p:nvSpPr>
        <p:spPr>
          <a:xfrm>
            <a:off x="1261830" y="5114832"/>
            <a:ext cx="286443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2800" dirty="0">
                <a:cs typeface="Calibri"/>
              </a:rPr>
              <a:t>Sprint 1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E2800FD-3F2F-5ADF-4237-584549AACE82}"/>
              </a:ext>
            </a:extLst>
          </p:cNvPr>
          <p:cNvSpPr txBox="1"/>
          <p:nvPr/>
        </p:nvSpPr>
        <p:spPr>
          <a:xfrm>
            <a:off x="7912684" y="5114832"/>
            <a:ext cx="286443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2800" dirty="0">
                <a:cs typeface="Calibri"/>
              </a:rPr>
              <a:t>Sprint 2</a:t>
            </a:r>
          </a:p>
        </p:txBody>
      </p:sp>
    </p:spTree>
    <p:extLst>
      <p:ext uri="{BB962C8B-B14F-4D97-AF65-F5344CB8AC3E}">
        <p14:creationId xmlns:p14="http://schemas.microsoft.com/office/powerpoint/2010/main" val="230530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9B159720-B883-24F0-B8E3-BC49B2D37A32}"/>
              </a:ext>
            </a:extLst>
          </p:cNvPr>
          <p:cNvSpPr txBox="1"/>
          <p:nvPr/>
        </p:nvSpPr>
        <p:spPr>
          <a:xfrm>
            <a:off x="1788042" y="372900"/>
            <a:ext cx="861785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4800" dirty="0">
                <a:latin typeface="Arial"/>
                <a:cs typeface="Arial"/>
              </a:rPr>
              <a:t>Sprint 1 v4 Entwicklung</a:t>
            </a:r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2D7B9B5-7784-E695-FFD6-A0F88CEB4478}"/>
              </a:ext>
            </a:extLst>
          </p:cNvPr>
          <p:cNvSpPr txBox="1"/>
          <p:nvPr/>
        </p:nvSpPr>
        <p:spPr>
          <a:xfrm>
            <a:off x="1939018" y="1719360"/>
            <a:ext cx="1701216" cy="403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200" dirty="0">
                <a:latin typeface="Arial"/>
                <a:cs typeface="Arial"/>
              </a:rPr>
              <a:t>Jonas:</a:t>
            </a:r>
            <a:endParaRPr lang="de-DE" dirty="0"/>
          </a:p>
          <a:p>
            <a:r>
              <a:rPr lang="de-DE" sz="3200" dirty="0">
                <a:latin typeface="Arial"/>
                <a:cs typeface="Arial"/>
              </a:rPr>
              <a:t>Celina:</a:t>
            </a:r>
            <a:endParaRPr lang="de-DE" dirty="0">
              <a:cs typeface="Calibri"/>
            </a:endParaRPr>
          </a:p>
          <a:p>
            <a:r>
              <a:rPr lang="de-DE" sz="3200" dirty="0">
                <a:latin typeface="Arial"/>
                <a:cs typeface="Arial"/>
              </a:rPr>
              <a:t>Sylvan:</a:t>
            </a:r>
            <a:endParaRPr lang="de-DE" dirty="0">
              <a:cs typeface="Calibri"/>
            </a:endParaRPr>
          </a:p>
          <a:p>
            <a:r>
              <a:rPr lang="de-DE" sz="3200" dirty="0">
                <a:latin typeface="Arial"/>
                <a:cs typeface="Arial"/>
              </a:rPr>
              <a:t>Leon:</a:t>
            </a:r>
            <a:endParaRPr lang="de-DE" dirty="0">
              <a:cs typeface="Calibri"/>
            </a:endParaRPr>
          </a:p>
          <a:p>
            <a:r>
              <a:rPr lang="de-DE" sz="3200" dirty="0">
                <a:latin typeface="Arial"/>
                <a:cs typeface="Arial"/>
              </a:rPr>
              <a:t>Luis:</a:t>
            </a:r>
            <a:endParaRPr lang="de-DE" dirty="0">
              <a:ea typeface="Calibri"/>
              <a:cs typeface="Calibri"/>
            </a:endParaRPr>
          </a:p>
          <a:p>
            <a:r>
              <a:rPr lang="de-DE" sz="3200" dirty="0">
                <a:latin typeface="Arial"/>
                <a:cs typeface="Arial"/>
              </a:rPr>
              <a:t>Ali:</a:t>
            </a:r>
          </a:p>
          <a:p>
            <a:r>
              <a:rPr lang="de-DE" sz="3200" dirty="0">
                <a:latin typeface="Arial"/>
                <a:cs typeface="Arial"/>
              </a:rPr>
              <a:t>Armin:</a:t>
            </a:r>
          </a:p>
          <a:p>
            <a:endParaRPr lang="de-DE" sz="3200" dirty="0">
              <a:latin typeface="Arial"/>
              <a:cs typeface="Arial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A4A7CD7-1B61-8151-F82B-EAB104423A7C}"/>
              </a:ext>
            </a:extLst>
          </p:cNvPr>
          <p:cNvSpPr txBox="1"/>
          <p:nvPr/>
        </p:nvSpPr>
        <p:spPr>
          <a:xfrm>
            <a:off x="4089033" y="1723939"/>
            <a:ext cx="7737187" cy="403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200" dirty="0" err="1">
                <a:latin typeface="Arial"/>
                <a:cs typeface="Arial"/>
              </a:rPr>
              <a:t>Mondex</a:t>
            </a:r>
            <a:endParaRPr lang="de-DE" sz="3200">
              <a:latin typeface="Arial"/>
              <a:cs typeface="Arial"/>
            </a:endParaRPr>
          </a:p>
          <a:p>
            <a:r>
              <a:rPr lang="de-DE" sz="3200" dirty="0">
                <a:latin typeface="Arial"/>
                <a:cs typeface="Arial"/>
              </a:rPr>
              <a:t>End Fight &amp; </a:t>
            </a:r>
            <a:r>
              <a:rPr lang="de-DE" sz="3200" dirty="0" err="1">
                <a:latin typeface="Arial"/>
                <a:cs typeface="Arial"/>
              </a:rPr>
              <a:t>Gain</a:t>
            </a:r>
            <a:r>
              <a:rPr lang="de-DE" sz="3200" dirty="0">
                <a:latin typeface="Arial"/>
                <a:cs typeface="Arial"/>
              </a:rPr>
              <a:t> </a:t>
            </a:r>
            <a:r>
              <a:rPr lang="de-DE" sz="3200" dirty="0" err="1">
                <a:latin typeface="Arial"/>
                <a:cs typeface="Arial"/>
              </a:rPr>
              <a:t>Coins</a:t>
            </a:r>
            <a:endParaRPr lang="de-DE">
              <a:cs typeface="Calibri"/>
            </a:endParaRPr>
          </a:p>
          <a:p>
            <a:r>
              <a:rPr lang="de-DE" sz="3200" err="1">
                <a:latin typeface="Arial"/>
                <a:cs typeface="Arial"/>
              </a:rPr>
              <a:t>Join</a:t>
            </a:r>
            <a:r>
              <a:rPr lang="de-DE" sz="3200">
                <a:latin typeface="Arial"/>
                <a:cs typeface="Arial"/>
              </a:rPr>
              <a:t> Fight &amp; 2v2 &amp; Bugfixes</a:t>
            </a:r>
            <a:endParaRPr lang="en-US" sz="3200">
              <a:latin typeface="Arial"/>
              <a:cs typeface="Arial"/>
            </a:endParaRPr>
          </a:p>
          <a:p>
            <a:r>
              <a:rPr lang="de-DE" sz="3200" dirty="0" err="1">
                <a:latin typeface="Arial"/>
                <a:cs typeface="Arial"/>
              </a:rPr>
              <a:t>Rooftiles</a:t>
            </a:r>
            <a:r>
              <a:rPr lang="de-DE" sz="3200" dirty="0">
                <a:latin typeface="Arial"/>
                <a:cs typeface="Arial"/>
              </a:rPr>
              <a:t> &amp; Mouse Movement &amp; Tests</a:t>
            </a:r>
            <a:endParaRPr lang="en-US" sz="3200" dirty="0">
              <a:latin typeface="Arial"/>
              <a:cs typeface="Arial"/>
            </a:endParaRPr>
          </a:p>
          <a:p>
            <a:r>
              <a:rPr lang="de-DE" sz="3200" dirty="0">
                <a:latin typeface="Arial"/>
                <a:cs typeface="Arial"/>
              </a:rPr>
              <a:t>Shop &amp; Inventar &amp; End Fight</a:t>
            </a:r>
            <a:endParaRPr lang="de-DE" dirty="0"/>
          </a:p>
          <a:p>
            <a:r>
              <a:rPr lang="de-DE" sz="3200" dirty="0">
                <a:latin typeface="Arial"/>
                <a:cs typeface="Arial"/>
              </a:rPr>
              <a:t>Statuseffekte &amp; </a:t>
            </a:r>
            <a:r>
              <a:rPr lang="de-DE" sz="3200" dirty="0" err="1">
                <a:latin typeface="Arial"/>
                <a:cs typeface="Arial"/>
              </a:rPr>
              <a:t>Refactoring</a:t>
            </a:r>
            <a:endParaRPr lang="de-DE" sz="3200">
              <a:latin typeface="Arial"/>
              <a:cs typeface="Arial"/>
            </a:endParaRPr>
          </a:p>
          <a:p>
            <a:r>
              <a:rPr lang="de-DE" sz="3200" dirty="0">
                <a:latin typeface="Arial"/>
                <a:cs typeface="Arial"/>
              </a:rPr>
              <a:t>Doku</a:t>
            </a:r>
            <a:endParaRPr lang="en-US" sz="3200" dirty="0">
              <a:latin typeface="Arial"/>
              <a:cs typeface="Arial"/>
            </a:endParaRPr>
          </a:p>
          <a:p>
            <a:endParaRPr lang="de-DE" sz="3200" dirty="0">
              <a:latin typeface="Arial"/>
              <a:cs typeface="Arial"/>
            </a:endParaRPr>
          </a:p>
        </p:txBody>
      </p:sp>
      <p:pic>
        <p:nvPicPr>
          <p:cNvPr id="5" name="Grafik 5" descr="Ein Bild, das Schwarz, Dunkelheit enthält.&#10;&#10;Beschreibung automatisch generiert.">
            <a:extLst>
              <a:ext uri="{FF2B5EF4-FFF2-40B4-BE49-F238E27FC236}">
                <a16:creationId xmlns:a16="http://schemas.microsoft.com/office/drawing/2014/main" id="{0DB35A65-6A4F-9AC4-6ED9-769D24D62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194" y="409022"/>
            <a:ext cx="947804" cy="90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396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3838FBA-AB88-775E-D679-BFD5448778FA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Sprint 2 v4 Ausblick</a:t>
            </a:r>
          </a:p>
        </p:txBody>
      </p:sp>
      <p:pic>
        <p:nvPicPr>
          <p:cNvPr id="6" name="Grafik 6" descr="Ein Bild, das Text, Screenshot, Zahl, Schrift enthält.&#10;&#10;Beschreibung automatisch generiert.">
            <a:extLst>
              <a:ext uri="{FF2B5EF4-FFF2-40B4-BE49-F238E27FC236}">
                <a16:creationId xmlns:a16="http://schemas.microsoft.com/office/drawing/2014/main" id="{2AB615B0-5E00-9C96-FE0F-0625ECEFD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8212" y="155195"/>
            <a:ext cx="3767237" cy="599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275435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4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4</vt:i4>
      </vt:variant>
    </vt:vector>
  </HeadingPairs>
  <TitlesOfParts>
    <vt:vector size="6" baseType="lpstr">
      <vt:lpstr>Larissa</vt:lpstr>
      <vt:lpstr>Default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lastModifiedBy/>
  <cp:revision>62</cp:revision>
  <dcterms:created xsi:type="dcterms:W3CDTF">2023-07-31T19:22:49Z</dcterms:created>
  <dcterms:modified xsi:type="dcterms:W3CDTF">2023-08-01T06:09:10Z</dcterms:modified>
</cp:coreProperties>
</file>