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"/>
  </p:notesMasterIdLst>
  <p:sldIdLst>
    <p:sldId id="263" r:id="rId3"/>
    <p:sldId id="262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43EAD-330A-4B34-926E-C70931CCA20E}" v="277" dt="2023-07-31T19:38:31.617"/>
    <p1510:client id="{921F24A7-45C4-4824-BE92-306838599184}" v="142" dt="2023-08-08T08:52:17.302"/>
    <p1510:client id="{984EE16E-1A92-41FD-A1B0-DC3FA832472F}" v="238" dt="2023-08-07T06:45:02.004"/>
    <p1510:client id="{9B031D97-0C28-4749-B367-4522152E02B2}" v="29" dt="2023-08-01T06:09:08.328"/>
    <p1510:client id="{BE3EA10F-8A34-465B-865A-8CD99076570C}" v="20" dt="2023-08-08T09:25:10.539"/>
    <p1510:client id="{EE8D0D5F-DEB6-497D-944B-B549010B53BF}" v="176" dt="2023-08-16T06:02:5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chrader" userId="f68a596d8f7a078c" providerId="Windows Live" clId="Web-{921F24A7-45C4-4824-BE92-306838599184}"/>
    <pc:docChg chg="addSld delSld modSld">
      <pc:chgData name="Luis Schrader" userId="f68a596d8f7a078c" providerId="Windows Live" clId="Web-{921F24A7-45C4-4824-BE92-306838599184}" dt="2023-08-08T08:52:17.302" v="91"/>
      <pc:docMkLst>
        <pc:docMk/>
      </pc:docMkLst>
      <pc:sldChg chg="modSp">
        <pc:chgData name="Luis Schrader" userId="f68a596d8f7a078c" providerId="Windows Live" clId="Web-{921F24A7-45C4-4824-BE92-306838599184}" dt="2023-08-08T08:27:34.332" v="40" actId="20577"/>
        <pc:sldMkLst>
          <pc:docMk/>
          <pc:sldMk cId="1902396710" sldId="257"/>
        </pc:sldMkLst>
        <pc:spChg chg="mod">
          <ac:chgData name="Luis Schrader" userId="f68a596d8f7a078c" providerId="Windows Live" clId="Web-{921F24A7-45C4-4824-BE92-306838599184}" dt="2023-08-08T08:26:18.345" v="25" actId="20577"/>
          <ac:spMkLst>
            <pc:docMk/>
            <pc:sldMk cId="1902396710" sldId="257"/>
            <ac:spMk id="2" creationId="{52D7B9B5-7784-E695-FFD6-A0F88CEB4478}"/>
          </ac:spMkLst>
        </pc:spChg>
        <pc:spChg chg="mod">
          <ac:chgData name="Luis Schrader" userId="f68a596d8f7a078c" providerId="Windows Live" clId="Web-{921F24A7-45C4-4824-BE92-306838599184}" dt="2023-08-08T08:27:34.332" v="40" actId="20577"/>
          <ac:spMkLst>
            <pc:docMk/>
            <pc:sldMk cId="1902396710" sldId="257"/>
            <ac:spMk id="4" creationId="{DA4A7CD7-1B61-8151-F82B-EAB104423A7C}"/>
          </ac:spMkLst>
        </pc:spChg>
      </pc:sldChg>
      <pc:sldChg chg="del">
        <pc:chgData name="Luis Schrader" userId="f68a596d8f7a078c" providerId="Windows Live" clId="Web-{921F24A7-45C4-4824-BE92-306838599184}" dt="2023-08-08T08:26:45.971" v="27"/>
        <pc:sldMkLst>
          <pc:docMk/>
          <pc:sldMk cId="2305304846" sldId="258"/>
        </pc:sldMkLst>
      </pc:sldChg>
      <pc:sldChg chg="addSp delSp modSp mod setBg">
        <pc:chgData name="Luis Schrader" userId="f68a596d8f7a078c" providerId="Windows Live" clId="Web-{921F24A7-45C4-4824-BE92-306838599184}" dt="2023-08-08T08:52:17.302" v="91"/>
        <pc:sldMkLst>
          <pc:docMk/>
          <pc:sldMk cId="3252668329" sldId="259"/>
        </pc:sldMkLst>
        <pc:spChg chg="mod">
          <ac:chgData name="Luis Schrader" userId="f68a596d8f7a078c" providerId="Windows Live" clId="Web-{921F24A7-45C4-4824-BE92-306838599184}" dt="2023-08-08T08:52:17.302" v="91"/>
          <ac:spMkLst>
            <pc:docMk/>
            <pc:sldMk cId="3252668329" sldId="259"/>
            <ac:spMk id="3" creationId="{9B159720-B883-24F0-B8E3-BC49B2D37A32}"/>
          </ac:spMkLst>
        </pc:spChg>
        <pc:spChg chg="add del">
          <ac:chgData name="Luis Schrader" userId="f68a596d8f7a078c" providerId="Windows Live" clId="Web-{921F24A7-45C4-4824-BE92-306838599184}" dt="2023-08-08T08:52:17.302" v="91"/>
          <ac:spMkLst>
            <pc:docMk/>
            <pc:sldMk cId="3252668329" sldId="259"/>
            <ac:spMk id="8" creationId="{1EADCAF8-8823-4E89-8612-21029831A4B2}"/>
          </ac:spMkLst>
        </pc:spChg>
        <pc:spChg chg="add del">
          <ac:chgData name="Luis Schrader" userId="f68a596d8f7a078c" providerId="Windows Live" clId="Web-{921F24A7-45C4-4824-BE92-306838599184}" dt="2023-08-08T08:52:17.302" v="91"/>
          <ac:spMkLst>
            <pc:docMk/>
            <pc:sldMk cId="3252668329" sldId="259"/>
            <ac:spMk id="10" creationId="{28CA07B2-0819-4B62-9425-7A52BBDD7070}"/>
          </ac:spMkLst>
        </pc:spChg>
        <pc:grpChg chg="add del">
          <ac:chgData name="Luis Schrader" userId="f68a596d8f7a078c" providerId="Windows Live" clId="Web-{921F24A7-45C4-4824-BE92-306838599184}" dt="2023-08-08T08:52:17.302" v="91"/>
          <ac:grpSpMkLst>
            <pc:docMk/>
            <pc:sldMk cId="3252668329" sldId="259"/>
            <ac:grpSpMk id="12" creationId="{DA02BEE4-A5D4-40AF-882D-49D34B086FFF}"/>
          </ac:grpSpMkLst>
        </pc:grpChg>
      </pc:sldChg>
      <pc:sldChg chg="delSp del">
        <pc:chgData name="Luis Schrader" userId="f68a596d8f7a078c" providerId="Windows Live" clId="Web-{921F24A7-45C4-4824-BE92-306838599184}" dt="2023-08-08T08:26:48.283" v="29"/>
        <pc:sldMkLst>
          <pc:docMk/>
          <pc:sldMk cId="2639275435" sldId="260"/>
        </pc:sldMkLst>
        <pc:picChg chg="del">
          <ac:chgData name="Luis Schrader" userId="f68a596d8f7a078c" providerId="Windows Live" clId="Web-{921F24A7-45C4-4824-BE92-306838599184}" dt="2023-08-08T08:26:29.845" v="26"/>
          <ac:picMkLst>
            <pc:docMk/>
            <pc:sldMk cId="2639275435" sldId="260"/>
            <ac:picMk id="6" creationId="{2AB615B0-5E00-9C96-FE0F-0625ECEFDA7A}"/>
          </ac:picMkLst>
        </pc:picChg>
      </pc:sldChg>
      <pc:sldChg chg="addSp delSp modSp add addAnim delAnim">
        <pc:chgData name="Luis Schrader" userId="f68a596d8f7a078c" providerId="Windows Live" clId="Web-{921F24A7-45C4-4824-BE92-306838599184}" dt="2023-08-08T08:46:56.322" v="89"/>
        <pc:sldMkLst>
          <pc:docMk/>
          <pc:sldMk cId="730867355" sldId="261"/>
        </pc:sldMkLst>
        <pc:spChg chg="mod">
          <ac:chgData name="Luis Schrader" userId="f68a596d8f7a078c" providerId="Windows Live" clId="Web-{921F24A7-45C4-4824-BE92-306838599184}" dt="2023-08-08T08:26:53.893" v="32" actId="20577"/>
          <ac:spMkLst>
            <pc:docMk/>
            <pc:sldMk cId="730867355" sldId="261"/>
            <ac:spMk id="3" creationId="{B1B5F6DA-AACE-EC64-845E-800479400E4F}"/>
          </ac:spMkLst>
        </pc:spChg>
        <pc:spChg chg="add mod">
          <ac:chgData name="Luis Schrader" userId="f68a596d8f7a078c" providerId="Windows Live" clId="Web-{921F24A7-45C4-4824-BE92-306838599184}" dt="2023-08-08T08:45:24.804" v="67" actId="1076"/>
          <ac:spMkLst>
            <pc:docMk/>
            <pc:sldMk cId="730867355" sldId="261"/>
            <ac:spMk id="4" creationId="{4859D52E-A306-8042-1043-3BC1976137F0}"/>
          </ac:spMkLst>
        </pc:spChg>
        <pc:spChg chg="add mod">
          <ac:chgData name="Luis Schrader" userId="f68a596d8f7a078c" providerId="Windows Live" clId="Web-{921F24A7-45C4-4824-BE92-306838599184}" dt="2023-08-08T08:46:12.821" v="81" actId="20577"/>
          <ac:spMkLst>
            <pc:docMk/>
            <pc:sldMk cId="730867355" sldId="261"/>
            <ac:spMk id="10" creationId="{50515884-8677-0E83-0CF6-10074C588349}"/>
          </ac:spMkLst>
        </pc:spChg>
        <pc:spChg chg="add mod">
          <ac:chgData name="Luis Schrader" userId="f68a596d8f7a078c" providerId="Windows Live" clId="Web-{921F24A7-45C4-4824-BE92-306838599184}" dt="2023-08-08T08:46:33.587" v="87" actId="20577"/>
          <ac:spMkLst>
            <pc:docMk/>
            <pc:sldMk cId="730867355" sldId="261"/>
            <ac:spMk id="12" creationId="{8A4C0E8E-71F9-FC2C-C9D3-03654C7C235A}"/>
          </ac:spMkLst>
        </pc:spChg>
        <pc:picChg chg="add mod">
          <ac:chgData name="Luis Schrader" userId="f68a596d8f7a078c" providerId="Windows Live" clId="Web-{921F24A7-45C4-4824-BE92-306838599184}" dt="2023-08-08T08:42:56.174" v="45" actId="1076"/>
          <ac:picMkLst>
            <pc:docMk/>
            <pc:sldMk cId="730867355" sldId="261"/>
            <ac:picMk id="2" creationId="{A92DFDD8-FF76-BD84-E902-2A0A95EC2A24}"/>
          </ac:picMkLst>
        </pc:picChg>
        <pc:picChg chg="del">
          <ac:chgData name="Luis Schrader" userId="f68a596d8f7a078c" providerId="Windows Live" clId="Web-{921F24A7-45C4-4824-BE92-306838599184}" dt="2023-08-08T08:26:56.221" v="33"/>
          <ac:picMkLst>
            <pc:docMk/>
            <pc:sldMk cId="730867355" sldId="261"/>
            <ac:picMk id="5" creationId="{327AA031-351C-D01C-AEA8-2ED3A129760B}"/>
          </ac:picMkLst>
        </pc:picChg>
        <pc:picChg chg="add mod">
          <ac:chgData name="Luis Schrader" userId="f68a596d8f7a078c" providerId="Windows Live" clId="Web-{921F24A7-45C4-4824-BE92-306838599184}" dt="2023-08-08T08:45:20.538" v="64" actId="1076"/>
          <ac:picMkLst>
            <pc:docMk/>
            <pc:sldMk cId="730867355" sldId="261"/>
            <ac:picMk id="6" creationId="{73D7785E-77A2-4C1D-183A-0DDA6F511D06}"/>
          </ac:picMkLst>
        </pc:picChg>
        <pc:picChg chg="add del mod">
          <ac:chgData name="Luis Schrader" userId="f68a596d8f7a078c" providerId="Windows Live" clId="Web-{921F24A7-45C4-4824-BE92-306838599184}" dt="2023-08-08T08:45:26.351" v="68"/>
          <ac:picMkLst>
            <pc:docMk/>
            <pc:sldMk cId="730867355" sldId="261"/>
            <ac:picMk id="7" creationId="{30004AC3-FD4C-0EDF-9BC4-CD04CA04FC86}"/>
          </ac:picMkLst>
        </pc:picChg>
        <pc:picChg chg="add del mod">
          <ac:chgData name="Luis Schrader" userId="f68a596d8f7a078c" providerId="Windows Live" clId="Web-{921F24A7-45C4-4824-BE92-306838599184}" dt="2023-08-08T08:45:33.070" v="72"/>
          <ac:picMkLst>
            <pc:docMk/>
            <pc:sldMk cId="730867355" sldId="261"/>
            <ac:picMk id="8" creationId="{1B156DA5-D7B5-EB6B-019E-2BE5FE635935}"/>
          </ac:picMkLst>
        </pc:picChg>
      </pc:sldChg>
    </pc:docChg>
  </pc:docChgLst>
  <pc:docChgLst>
    <pc:chgData name="Luis Schrader" userId="f68a596d8f7a078c" providerId="Windows Live" clId="Web-{28C43EAD-330A-4B34-926E-C70931CCA20E}"/>
    <pc:docChg chg="addSld delSld modSld addMainMaster modMainMaster">
      <pc:chgData name="Luis Schrader" userId="f68a596d8f7a078c" providerId="Windows Live" clId="Web-{28C43EAD-330A-4B34-926E-C70931CCA20E}" dt="2023-07-31T19:38:31.070" v="159" actId="20577"/>
      <pc:docMkLst>
        <pc:docMk/>
      </pc:docMkLst>
      <pc:sldChg chg="del">
        <pc:chgData name="Luis Schrader" userId="f68a596d8f7a078c" providerId="Windows Live" clId="Web-{28C43EAD-330A-4B34-926E-C70931CCA20E}" dt="2023-07-31T19:23:08.162" v="3"/>
        <pc:sldMkLst>
          <pc:docMk/>
          <pc:sldMk cId="1577499883" sldId="256"/>
        </pc:sldMkLst>
      </pc:sldChg>
      <pc:sldChg chg="modSp add">
        <pc:chgData name="Luis Schrader" userId="f68a596d8f7a078c" providerId="Windows Live" clId="Web-{28C43EAD-330A-4B34-926E-C70931CCA20E}" dt="2023-07-31T19:38:31.070" v="159" actId="20577"/>
        <pc:sldMkLst>
          <pc:docMk/>
          <pc:sldMk cId="1902396710" sldId="257"/>
        </pc:sldMkLst>
        <pc:spChg chg="mod">
          <ac:chgData name="Luis Schrader" userId="f68a596d8f7a078c" providerId="Windows Live" clId="Web-{28C43EAD-330A-4B34-926E-C70931CCA20E}" dt="2023-07-31T19:38:31.070" v="159" actId="20577"/>
          <ac:spMkLst>
            <pc:docMk/>
            <pc:sldMk cId="1902396710" sldId="257"/>
            <ac:spMk id="2" creationId="{52D7B9B5-7784-E695-FFD6-A0F88CEB4478}"/>
          </ac:spMkLst>
        </pc:spChg>
        <pc:spChg chg="mod">
          <ac:chgData name="Luis Schrader" userId="f68a596d8f7a078c" providerId="Windows Live" clId="Web-{28C43EAD-330A-4B34-926E-C70931CCA20E}" dt="2023-07-31T19:28:08.735" v="52" actId="20577"/>
          <ac:spMkLst>
            <pc:docMk/>
            <pc:sldMk cId="1902396710" sldId="257"/>
            <ac:spMk id="3" creationId="{9B159720-B883-24F0-B8E3-BC49B2D37A32}"/>
          </ac:spMkLst>
        </pc:spChg>
        <pc:spChg chg="mod">
          <ac:chgData name="Luis Schrader" userId="f68a596d8f7a078c" providerId="Windows Live" clId="Web-{28C43EAD-330A-4B34-926E-C70931CCA20E}" dt="2023-07-31T19:38:23.992" v="145" actId="20577"/>
          <ac:spMkLst>
            <pc:docMk/>
            <pc:sldMk cId="1902396710" sldId="257"/>
            <ac:spMk id="4" creationId="{DA4A7CD7-1B61-8151-F82B-EAB104423A7C}"/>
          </ac:spMkLst>
        </pc:spChg>
      </pc:sldChg>
      <pc:sldChg chg="addSp delSp modSp add addAnim delAnim">
        <pc:chgData name="Luis Schrader" userId="f68a596d8f7a078c" providerId="Windows Live" clId="Web-{28C43EAD-330A-4B34-926E-C70931CCA20E}" dt="2023-07-31T19:28:31.876" v="56"/>
        <pc:sldMkLst>
          <pc:docMk/>
          <pc:sldMk cId="2305304846" sldId="258"/>
        </pc:sldMkLst>
        <pc:spChg chg="mod">
          <ac:chgData name="Luis Schrader" userId="f68a596d8f7a078c" providerId="Windows Live" clId="Web-{28C43EAD-330A-4B34-926E-C70931CCA20E}" dt="2023-07-31T19:28:18.360" v="54" actId="20577"/>
          <ac:spMkLst>
            <pc:docMk/>
            <pc:sldMk cId="2305304846" sldId="258"/>
            <ac:spMk id="3" creationId="{B1B5F6DA-AACE-EC64-845E-800479400E4F}"/>
          </ac:spMkLst>
        </pc:spChg>
        <pc:spChg chg="add mod">
          <ac:chgData name="Luis Schrader" userId="f68a596d8f7a078c" providerId="Windows Live" clId="Web-{28C43EAD-330A-4B34-926E-C70931CCA20E}" dt="2023-07-31T19:27:31.031" v="46" actId="20577"/>
          <ac:spMkLst>
            <pc:docMk/>
            <pc:sldMk cId="2305304846" sldId="258"/>
            <ac:spMk id="9" creationId="{BFDE32E1-9E89-FFF2-6730-21E9EF2E2F56}"/>
          </ac:spMkLst>
        </pc:spChg>
        <pc:spChg chg="add mod">
          <ac:chgData name="Luis Schrader" userId="f68a596d8f7a078c" providerId="Windows Live" clId="Web-{28C43EAD-330A-4B34-926E-C70931CCA20E}" dt="2023-07-31T19:28:03.501" v="50" actId="20577"/>
          <ac:spMkLst>
            <pc:docMk/>
            <pc:sldMk cId="2305304846" sldId="258"/>
            <ac:spMk id="10" creationId="{BE2800FD-3F2F-5ADF-4237-584549AACE82}"/>
          </ac:spMkLst>
        </pc:spChg>
        <pc:picChg chg="mod">
          <ac:chgData name="Luis Schrader" userId="f68a596d8f7a078c" providerId="Windows Live" clId="Web-{28C43EAD-330A-4B34-926E-C70931CCA20E}" dt="2023-07-31T19:23:26.037" v="9" actId="1076"/>
          <ac:picMkLst>
            <pc:docMk/>
            <pc:sldMk cId="2305304846" sldId="258"/>
            <ac:picMk id="2" creationId="{0B4621F9-63C3-94FD-4914-B72DDD61D7CA}"/>
          </ac:picMkLst>
        </pc:picChg>
        <pc:picChg chg="mod">
          <ac:chgData name="Luis Schrader" userId="f68a596d8f7a078c" providerId="Windows Live" clId="Web-{28C43EAD-330A-4B34-926E-C70931CCA20E}" dt="2023-07-31T19:26:22.887" v="25" actId="1076"/>
          <ac:picMkLst>
            <pc:docMk/>
            <pc:sldMk cId="2305304846" sldId="258"/>
            <ac:picMk id="4" creationId="{078FD7C1-8BFD-BEEF-C976-79CF4199CE41}"/>
          </ac:picMkLst>
        </pc:picChg>
        <pc:picChg chg="mod">
          <ac:chgData name="Luis Schrader" userId="f68a596d8f7a078c" providerId="Windows Live" clId="Web-{28C43EAD-330A-4B34-926E-C70931CCA20E}" dt="2023-07-31T19:27:04.264" v="28" actId="1076"/>
          <ac:picMkLst>
            <pc:docMk/>
            <pc:sldMk cId="2305304846" sldId="258"/>
            <ac:picMk id="5" creationId="{327AA031-351C-D01C-AEA8-2ED3A129760B}"/>
          </ac:picMkLst>
        </pc:picChg>
        <pc:picChg chg="add del mod">
          <ac:chgData name="Luis Schrader" userId="f68a596d8f7a078c" providerId="Windows Live" clId="Web-{28C43EAD-330A-4B34-926E-C70931CCA20E}" dt="2023-07-31T19:24:32.946" v="16"/>
          <ac:picMkLst>
            <pc:docMk/>
            <pc:sldMk cId="2305304846" sldId="258"/>
            <ac:picMk id="6" creationId="{6D1097A1-66DB-1FFD-B44B-49B4B05F0AF2}"/>
          </ac:picMkLst>
        </pc:picChg>
        <pc:picChg chg="add mod">
          <ac:chgData name="Luis Schrader" userId="f68a596d8f7a078c" providerId="Windows Live" clId="Web-{28C43EAD-330A-4B34-926E-C70931CCA20E}" dt="2023-07-31T19:25:15.713" v="21" actId="1076"/>
          <ac:picMkLst>
            <pc:docMk/>
            <pc:sldMk cId="2305304846" sldId="258"/>
            <ac:picMk id="7" creationId="{3862C8F6-C7E4-E484-BFEB-F1F8034CFD04}"/>
          </ac:picMkLst>
        </pc:picChg>
        <pc:picChg chg="add mod">
          <ac:chgData name="Luis Schrader" userId="f68a596d8f7a078c" providerId="Windows Live" clId="Web-{28C43EAD-330A-4B34-926E-C70931CCA20E}" dt="2023-07-31T19:26:17.793" v="24" actId="14100"/>
          <ac:picMkLst>
            <pc:docMk/>
            <pc:sldMk cId="2305304846" sldId="258"/>
            <ac:picMk id="8" creationId="{AFC1B3D0-FE3B-3CB0-7617-B09AABDABAFB}"/>
          </ac:picMkLst>
        </pc:picChg>
      </pc:sldChg>
      <pc:sldChg chg="modSp add">
        <pc:chgData name="Luis Schrader" userId="f68a596d8f7a078c" providerId="Windows Live" clId="Web-{28C43EAD-330A-4B34-926E-C70931CCA20E}" dt="2023-07-31T19:23:12.662" v="7" actId="20577"/>
        <pc:sldMkLst>
          <pc:docMk/>
          <pc:sldMk cId="3252668329" sldId="259"/>
        </pc:sldMkLst>
        <pc:spChg chg="mod">
          <ac:chgData name="Luis Schrader" userId="f68a596d8f7a078c" providerId="Windows Live" clId="Web-{28C43EAD-330A-4B34-926E-C70931CCA20E}" dt="2023-07-31T19:23:12.662" v="7" actId="20577"/>
          <ac:spMkLst>
            <pc:docMk/>
            <pc:sldMk cId="3252668329" sldId="259"/>
            <ac:spMk id="3" creationId="{9B159720-B883-24F0-B8E3-BC49B2D37A32}"/>
          </ac:spMkLst>
        </pc:spChg>
      </pc:sldChg>
      <pc:sldChg chg="addSp delSp modSp new mod setBg">
        <pc:chgData name="Luis Schrader" userId="f68a596d8f7a078c" providerId="Windows Live" clId="Web-{28C43EAD-330A-4B34-926E-C70931CCA20E}" dt="2023-07-31T19:35:48.642" v="86"/>
        <pc:sldMkLst>
          <pc:docMk/>
          <pc:sldMk cId="2639275435" sldId="260"/>
        </pc:sldMkLst>
        <pc:spChg chg="add mod">
          <ac:chgData name="Luis Schrader" userId="f68a596d8f7a078c" providerId="Windows Live" clId="Web-{28C43EAD-330A-4B34-926E-C70931CCA20E}" dt="2023-07-31T19:35:05.047" v="81"/>
          <ac:spMkLst>
            <pc:docMk/>
            <pc:sldMk cId="2639275435" sldId="260"/>
            <ac:spMk id="3" creationId="{23838FBA-AB88-775E-D679-BFD5448778FA}"/>
          </ac:spMkLst>
        </pc:spChg>
        <pc:spChg chg="add del mod">
          <ac:chgData name="Luis Schrader" userId="f68a596d8f7a078c" providerId="Windows Live" clId="Web-{28C43EAD-330A-4B34-926E-C70931CCA20E}" dt="2023-07-31T19:34:29.577" v="75"/>
          <ac:spMkLst>
            <pc:docMk/>
            <pc:sldMk cId="2639275435" sldId="260"/>
            <ac:spMk id="5" creationId="{5C6FC772-A6FF-ACDD-B5D1-BC6FF4C5A49B}"/>
          </ac:spMkLst>
        </pc:spChg>
        <pc:spChg chg="add del">
          <ac:chgData name="Luis Schrader" userId="f68a596d8f7a078c" providerId="Windows Live" clId="Web-{28C43EAD-330A-4B34-926E-C70931CCA20E}" dt="2023-07-31T19:35:48.642" v="86"/>
          <ac:spMkLst>
            <pc:docMk/>
            <pc:sldMk cId="2639275435" sldId="260"/>
            <ac:spMk id="7" creationId="{CBFB0B06-99D1-FCEB-B62E-83AC6AFA16A4}"/>
          </ac:spMkLst>
        </pc:spChg>
        <pc:spChg chg="add">
          <ac:chgData name="Luis Schrader" userId="f68a596d8f7a078c" providerId="Windows Live" clId="Web-{28C43EAD-330A-4B34-926E-C70931CCA20E}" dt="2023-07-31T19:35:05.047" v="81"/>
          <ac:spMkLst>
            <pc:docMk/>
            <pc:sldMk cId="2639275435" sldId="260"/>
            <ac:spMk id="11" creationId="{D4771268-CB57-404A-9271-370EB28F6090}"/>
          </ac:spMkLst>
        </pc:spChg>
        <pc:picChg chg="add mod">
          <ac:chgData name="Luis Schrader" userId="f68a596d8f7a078c" providerId="Windows Live" clId="Web-{28C43EAD-330A-4B34-926E-C70931CCA20E}" dt="2023-07-31T19:35:18.922" v="84" actId="1076"/>
          <ac:picMkLst>
            <pc:docMk/>
            <pc:sldMk cId="2639275435" sldId="260"/>
            <ac:picMk id="6" creationId="{2AB615B0-5E00-9C96-FE0F-0625ECEFDA7A}"/>
          </ac:picMkLst>
        </pc:picChg>
      </pc:sldChg>
      <pc:sldMasterChg chg="add addSldLayout">
        <pc:chgData name="Luis Schrader" userId="f68a596d8f7a078c" providerId="Windows Live" clId="Web-{28C43EAD-330A-4B34-926E-C70931CCA20E}" dt="2023-07-31T19:23:04.818" v="0"/>
        <pc:sldMasterMkLst>
          <pc:docMk/>
          <pc:sldMasterMk cId="0" sldId="2147483648"/>
        </pc:sldMasterMkLst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2118203834" sldId="2147483649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167664034" sldId="2147483650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453324207" sldId="2147483651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812254195" sldId="2147483652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2063112754" sldId="2147483653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4088170484" sldId="2147483654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24342036" sldId="2147483655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128606814" sldId="2147483656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773714673" sldId="2147483657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184807150" sldId="2147483658"/>
          </pc:sldLayoutMkLst>
        </pc:sldLayoutChg>
        <pc:sldLayoutChg chg="add">
          <pc:chgData name="Luis Schrader" userId="f68a596d8f7a078c" providerId="Windows Live" clId="Web-{28C43EAD-330A-4B34-926E-C70931CCA20E}" dt="2023-07-31T19:23:04.818" v="0"/>
          <pc:sldLayoutMkLst>
            <pc:docMk/>
            <pc:sldMasterMk cId="0" sldId="2147483648"/>
            <pc:sldLayoutMk cId="3935102996" sldId="2147483659"/>
          </pc:sldLayoutMkLst>
        </pc:sldLayoutChg>
      </pc:sldMasterChg>
      <pc:sldMasterChg chg="replId modSldLayout">
        <pc:chgData name="Luis Schrader" userId="f68a596d8f7a078c" providerId="Windows Live" clId="Web-{28C43EAD-330A-4B34-926E-C70931CCA20E}" dt="2023-07-31T19:23:04.818" v="0"/>
        <pc:sldMasterMkLst>
          <pc:docMk/>
          <pc:sldMasterMk cId="594725491" sldId="2147483660"/>
        </pc:sldMasterMkLst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4043166929" sldId="2147483661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433200589" sldId="2147483662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835585648" sldId="2147483663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742901757" sldId="2147483664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024084034" sldId="2147483665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440206447" sldId="2147483666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087692832" sldId="2147483667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3453883237" sldId="2147483668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509888776" sldId="2147483669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1699206799" sldId="2147483670"/>
          </pc:sldLayoutMkLst>
        </pc:sldLayoutChg>
        <pc:sldLayoutChg chg="replId">
          <pc:chgData name="Luis Schrader" userId="f68a596d8f7a078c" providerId="Windows Live" clId="Web-{28C43EAD-330A-4B34-926E-C70931CCA20E}" dt="2023-07-31T19:23:04.818" v="0"/>
          <pc:sldLayoutMkLst>
            <pc:docMk/>
            <pc:sldMasterMk cId="594725491" sldId="2147483660"/>
            <pc:sldLayoutMk cId="2809958959" sldId="2147483671"/>
          </pc:sldLayoutMkLst>
        </pc:sldLayoutChg>
      </pc:sldMasterChg>
    </pc:docChg>
  </pc:docChgLst>
  <pc:docChgLst>
    <pc:chgData name="Luis Schrader" userId="f68a596d8f7a078c" providerId="Windows Live" clId="Web-{9B031D97-0C28-4749-B367-4522152E02B2}"/>
    <pc:docChg chg="modSld">
      <pc:chgData name="Luis Schrader" userId="f68a596d8f7a078c" providerId="Windows Live" clId="Web-{9B031D97-0C28-4749-B367-4522152E02B2}" dt="2023-08-01T06:09:05.953" v="13" actId="20577"/>
      <pc:docMkLst>
        <pc:docMk/>
      </pc:docMkLst>
      <pc:sldChg chg="modSp">
        <pc:chgData name="Luis Schrader" userId="f68a596d8f7a078c" providerId="Windows Live" clId="Web-{9B031D97-0C28-4749-B367-4522152E02B2}" dt="2023-08-01T06:09:05.953" v="13" actId="20577"/>
        <pc:sldMkLst>
          <pc:docMk/>
          <pc:sldMk cId="1902396710" sldId="257"/>
        </pc:sldMkLst>
        <pc:spChg chg="mod">
          <ac:chgData name="Luis Schrader" userId="f68a596d8f7a078c" providerId="Windows Live" clId="Web-{9B031D97-0C28-4749-B367-4522152E02B2}" dt="2023-08-01T06:09:05.953" v="13" actId="20577"/>
          <ac:spMkLst>
            <pc:docMk/>
            <pc:sldMk cId="1902396710" sldId="257"/>
            <ac:spMk id="4" creationId="{DA4A7CD7-1B61-8151-F82B-EAB104423A7C}"/>
          </ac:spMkLst>
        </pc:spChg>
      </pc:sldChg>
    </pc:docChg>
  </pc:docChgLst>
  <pc:docChgLst>
    <pc:chgData name="Luis Schrader" userId="f68a596d8f7a078c" providerId="Windows Live" clId="Web-{BE3EA10F-8A34-465B-865A-8CD99076570C}"/>
    <pc:docChg chg="modSld">
      <pc:chgData name="Luis Schrader" userId="f68a596d8f7a078c" providerId="Windows Live" clId="Web-{BE3EA10F-8A34-465B-865A-8CD99076570C}" dt="2023-08-08T09:25:09.617" v="11" actId="20577"/>
      <pc:docMkLst>
        <pc:docMk/>
      </pc:docMkLst>
      <pc:sldChg chg="addSp delSp modSp addAnim delAnim">
        <pc:chgData name="Luis Schrader" userId="f68a596d8f7a078c" providerId="Windows Live" clId="Web-{BE3EA10F-8A34-465B-865A-8CD99076570C}" dt="2023-08-08T09:25:09.617" v="11" actId="20577"/>
        <pc:sldMkLst>
          <pc:docMk/>
          <pc:sldMk cId="730867355" sldId="261"/>
        </pc:sldMkLst>
        <pc:spChg chg="mod">
          <ac:chgData name="Luis Schrader" userId="f68a596d8f7a078c" providerId="Windows Live" clId="Web-{BE3EA10F-8A34-465B-865A-8CD99076570C}" dt="2023-08-08T09:23:21.630" v="9" actId="20577"/>
          <ac:spMkLst>
            <pc:docMk/>
            <pc:sldMk cId="730867355" sldId="261"/>
            <ac:spMk id="4" creationId="{4859D52E-A306-8042-1043-3BC1976137F0}"/>
          </ac:spMkLst>
        </pc:spChg>
        <pc:spChg chg="mod">
          <ac:chgData name="Luis Schrader" userId="f68a596d8f7a078c" providerId="Windows Live" clId="Web-{BE3EA10F-8A34-465B-865A-8CD99076570C}" dt="2023-08-08T09:25:04.867" v="10" actId="20577"/>
          <ac:spMkLst>
            <pc:docMk/>
            <pc:sldMk cId="730867355" sldId="261"/>
            <ac:spMk id="10" creationId="{50515884-8677-0E83-0CF6-10074C588349}"/>
          </ac:spMkLst>
        </pc:spChg>
        <pc:spChg chg="mod">
          <ac:chgData name="Luis Schrader" userId="f68a596d8f7a078c" providerId="Windows Live" clId="Web-{BE3EA10F-8A34-465B-865A-8CD99076570C}" dt="2023-08-08T09:25:09.617" v="11" actId="20577"/>
          <ac:spMkLst>
            <pc:docMk/>
            <pc:sldMk cId="730867355" sldId="261"/>
            <ac:spMk id="12" creationId="{8A4C0E8E-71F9-FC2C-C9D3-03654C7C235A}"/>
          </ac:spMkLst>
        </pc:spChg>
        <pc:picChg chg="del">
          <ac:chgData name="Luis Schrader" userId="f68a596d8f7a078c" providerId="Windows Live" clId="Web-{BE3EA10F-8A34-465B-865A-8CD99076570C}" dt="2023-08-08T09:23:09.552" v="4"/>
          <ac:picMkLst>
            <pc:docMk/>
            <pc:sldMk cId="730867355" sldId="261"/>
            <ac:picMk id="2" creationId="{A92DFDD8-FF76-BD84-E902-2A0A95EC2A24}"/>
          </ac:picMkLst>
        </pc:picChg>
        <pc:picChg chg="add mod">
          <ac:chgData name="Luis Schrader" userId="f68a596d8f7a078c" providerId="Windows Live" clId="Web-{BE3EA10F-8A34-465B-865A-8CD99076570C}" dt="2023-08-08T08:59:38.970" v="2" actId="1076"/>
          <ac:picMkLst>
            <pc:docMk/>
            <pc:sldMk cId="730867355" sldId="261"/>
            <ac:picMk id="5" creationId="{8B58777F-3E9E-7508-220D-0EEECF0559FB}"/>
          </ac:picMkLst>
        </pc:picChg>
        <pc:picChg chg="del">
          <ac:chgData name="Luis Schrader" userId="f68a596d8f7a078c" providerId="Windows Live" clId="Web-{BE3EA10F-8A34-465B-865A-8CD99076570C}" dt="2023-08-08T08:59:35.626" v="0"/>
          <ac:picMkLst>
            <pc:docMk/>
            <pc:sldMk cId="730867355" sldId="261"/>
            <ac:picMk id="6" creationId="{73D7785E-77A2-4C1D-183A-0DDA6F511D06}"/>
          </ac:picMkLst>
        </pc:picChg>
        <pc:picChg chg="add mod">
          <ac:chgData name="Luis Schrader" userId="f68a596d8f7a078c" providerId="Windows Live" clId="Web-{BE3EA10F-8A34-465B-865A-8CD99076570C}" dt="2023-08-08T09:23:16.818" v="8" actId="1076"/>
          <ac:picMkLst>
            <pc:docMk/>
            <pc:sldMk cId="730867355" sldId="261"/>
            <ac:picMk id="6" creationId="{7F8BC7F0-213C-22EE-55CA-1D631656D845}"/>
          </ac:picMkLst>
        </pc:picChg>
      </pc:sldChg>
    </pc:docChg>
  </pc:docChgLst>
  <pc:docChgLst>
    <pc:chgData name="Luis Schrader" userId="f68a596d8f7a078c" providerId="Windows Live" clId="Web-{984EE16E-1A92-41FD-A1B0-DC3FA832472F}"/>
    <pc:docChg chg="modSld">
      <pc:chgData name="Luis Schrader" userId="f68a596d8f7a078c" providerId="Windows Live" clId="Web-{984EE16E-1A92-41FD-A1B0-DC3FA832472F}" dt="2023-08-07T06:44:57.473" v="134" actId="20577"/>
      <pc:docMkLst>
        <pc:docMk/>
      </pc:docMkLst>
      <pc:sldChg chg="modSp">
        <pc:chgData name="Luis Schrader" userId="f68a596d8f7a078c" providerId="Windows Live" clId="Web-{984EE16E-1A92-41FD-A1B0-DC3FA832472F}" dt="2023-08-07T06:44:57.473" v="134" actId="20577"/>
        <pc:sldMkLst>
          <pc:docMk/>
          <pc:sldMk cId="1902396710" sldId="257"/>
        </pc:sldMkLst>
        <pc:spChg chg="mod">
          <ac:chgData name="Luis Schrader" userId="f68a596d8f7a078c" providerId="Windows Live" clId="Web-{984EE16E-1A92-41FD-A1B0-DC3FA832472F}" dt="2023-08-07T06:44:53.879" v="128" actId="20577"/>
          <ac:spMkLst>
            <pc:docMk/>
            <pc:sldMk cId="1902396710" sldId="257"/>
            <ac:spMk id="2" creationId="{52D7B9B5-7784-E695-FFD6-A0F88CEB4478}"/>
          </ac:spMkLst>
        </pc:spChg>
        <pc:spChg chg="mod">
          <ac:chgData name="Luis Schrader" userId="f68a596d8f7a078c" providerId="Windows Live" clId="Web-{984EE16E-1A92-41FD-A1B0-DC3FA832472F}" dt="2023-08-07T06:05:37.119" v="13" actId="20577"/>
          <ac:spMkLst>
            <pc:docMk/>
            <pc:sldMk cId="1902396710" sldId="257"/>
            <ac:spMk id="3" creationId="{9B159720-B883-24F0-B8E3-BC49B2D37A32}"/>
          </ac:spMkLst>
        </pc:spChg>
        <pc:spChg chg="mod">
          <ac:chgData name="Luis Schrader" userId="f68a596d8f7a078c" providerId="Windows Live" clId="Web-{984EE16E-1A92-41FD-A1B0-DC3FA832472F}" dt="2023-08-07T06:44:57.473" v="134" actId="20577"/>
          <ac:spMkLst>
            <pc:docMk/>
            <pc:sldMk cId="1902396710" sldId="257"/>
            <ac:spMk id="4" creationId="{DA4A7CD7-1B61-8151-F82B-EAB104423A7C}"/>
          </ac:spMkLst>
        </pc:spChg>
      </pc:sldChg>
      <pc:sldChg chg="delSp modSp delAnim">
        <pc:chgData name="Luis Schrader" userId="f68a596d8f7a078c" providerId="Windows Live" clId="Web-{984EE16E-1A92-41FD-A1B0-DC3FA832472F}" dt="2023-08-07T06:05:33.838" v="12"/>
        <pc:sldMkLst>
          <pc:docMk/>
          <pc:sldMk cId="2305304846" sldId="258"/>
        </pc:sldMkLst>
        <pc:spChg chg="mod">
          <ac:chgData name="Luis Schrader" userId="f68a596d8f7a078c" providerId="Windows Live" clId="Web-{984EE16E-1A92-41FD-A1B0-DC3FA832472F}" dt="2023-08-07T06:05:28.650" v="4" actId="20577"/>
          <ac:spMkLst>
            <pc:docMk/>
            <pc:sldMk cId="2305304846" sldId="258"/>
            <ac:spMk id="3" creationId="{B1B5F6DA-AACE-EC64-845E-800479400E4F}"/>
          </ac:spMkLst>
        </pc:spChg>
        <pc:spChg chg="del mod">
          <ac:chgData name="Luis Schrader" userId="f68a596d8f7a078c" providerId="Windows Live" clId="Web-{984EE16E-1A92-41FD-A1B0-DC3FA832472F}" dt="2023-08-07T06:05:31.978" v="8"/>
          <ac:spMkLst>
            <pc:docMk/>
            <pc:sldMk cId="2305304846" sldId="258"/>
            <ac:spMk id="9" creationId="{BFDE32E1-9E89-FFF2-6730-21E9EF2E2F56}"/>
          </ac:spMkLst>
        </pc:spChg>
        <pc:spChg chg="del mod">
          <ac:chgData name="Luis Schrader" userId="f68a596d8f7a078c" providerId="Windows Live" clId="Web-{984EE16E-1A92-41FD-A1B0-DC3FA832472F}" dt="2023-08-07T06:05:33.025" v="10"/>
          <ac:spMkLst>
            <pc:docMk/>
            <pc:sldMk cId="2305304846" sldId="258"/>
            <ac:spMk id="10" creationId="{BE2800FD-3F2F-5ADF-4237-584549AACE82}"/>
          </ac:spMkLst>
        </pc:spChg>
        <pc:picChg chg="del">
          <ac:chgData name="Luis Schrader" userId="f68a596d8f7a078c" providerId="Windows Live" clId="Web-{984EE16E-1A92-41FD-A1B0-DC3FA832472F}" dt="2023-08-07T06:05:29.994" v="5"/>
          <ac:picMkLst>
            <pc:docMk/>
            <pc:sldMk cId="2305304846" sldId="258"/>
            <ac:picMk id="2" creationId="{0B4621F9-63C3-94FD-4914-B72DDD61D7CA}"/>
          </ac:picMkLst>
        </pc:picChg>
        <pc:picChg chg="del">
          <ac:chgData name="Luis Schrader" userId="f68a596d8f7a078c" providerId="Windows Live" clId="Web-{984EE16E-1A92-41FD-A1B0-DC3FA832472F}" dt="2023-08-07T06:05:30.509" v="6"/>
          <ac:picMkLst>
            <pc:docMk/>
            <pc:sldMk cId="2305304846" sldId="258"/>
            <ac:picMk id="4" creationId="{078FD7C1-8BFD-BEEF-C976-79CF4199CE41}"/>
          </ac:picMkLst>
        </pc:picChg>
        <pc:picChg chg="del">
          <ac:chgData name="Luis Schrader" userId="f68a596d8f7a078c" providerId="Windows Live" clId="Web-{984EE16E-1A92-41FD-A1B0-DC3FA832472F}" dt="2023-08-07T06:05:33.838" v="12"/>
          <ac:picMkLst>
            <pc:docMk/>
            <pc:sldMk cId="2305304846" sldId="258"/>
            <ac:picMk id="7" creationId="{3862C8F6-C7E4-E484-BFEB-F1F8034CFD04}"/>
          </ac:picMkLst>
        </pc:picChg>
        <pc:picChg chg="del">
          <ac:chgData name="Luis Schrader" userId="f68a596d8f7a078c" providerId="Windows Live" clId="Web-{984EE16E-1A92-41FD-A1B0-DC3FA832472F}" dt="2023-08-07T06:05:33.510" v="11"/>
          <ac:picMkLst>
            <pc:docMk/>
            <pc:sldMk cId="2305304846" sldId="258"/>
            <ac:picMk id="8" creationId="{AFC1B3D0-FE3B-3CB0-7617-B09AABDABAFB}"/>
          </ac:picMkLst>
        </pc:picChg>
      </pc:sldChg>
      <pc:sldChg chg="modSp">
        <pc:chgData name="Luis Schrader" userId="f68a596d8f7a078c" providerId="Windows Live" clId="Web-{984EE16E-1A92-41FD-A1B0-DC3FA832472F}" dt="2023-08-07T06:05:17.868" v="0" actId="20577"/>
        <pc:sldMkLst>
          <pc:docMk/>
          <pc:sldMk cId="3252668329" sldId="259"/>
        </pc:sldMkLst>
        <pc:spChg chg="mod">
          <ac:chgData name="Luis Schrader" userId="f68a596d8f7a078c" providerId="Windows Live" clId="Web-{984EE16E-1A92-41FD-A1B0-DC3FA832472F}" dt="2023-08-07T06:05:17.868" v="0" actId="20577"/>
          <ac:spMkLst>
            <pc:docMk/>
            <pc:sldMk cId="3252668329" sldId="259"/>
            <ac:spMk id="3" creationId="{9B159720-B883-24F0-B8E3-BC49B2D37A32}"/>
          </ac:spMkLst>
        </pc:spChg>
      </pc:sldChg>
    </pc:docChg>
  </pc:docChgLst>
  <pc:docChgLst>
    <pc:chgData name="Luis Schrader" userId="f68a596d8f7a078c" providerId="Windows Live" clId="Web-{EE8D0D5F-DEB6-497D-944B-B549010B53BF}"/>
    <pc:docChg chg="addSld delSld modSld">
      <pc:chgData name="Luis Schrader" userId="f68a596d8f7a078c" providerId="Windows Live" clId="Web-{EE8D0D5F-DEB6-497D-944B-B549010B53BF}" dt="2023-08-15T10:01:05.364" v="94" actId="20577"/>
      <pc:docMkLst>
        <pc:docMk/>
      </pc:docMkLst>
      <pc:sldChg chg="del">
        <pc:chgData name="Luis Schrader" userId="f68a596d8f7a078c" providerId="Windows Live" clId="Web-{EE8D0D5F-DEB6-497D-944B-B549010B53BF}" dt="2023-08-15T09:57:02.636" v="74"/>
        <pc:sldMkLst>
          <pc:docMk/>
          <pc:sldMk cId="1902396710" sldId="257"/>
        </pc:sldMkLst>
      </pc:sldChg>
      <pc:sldChg chg="del">
        <pc:chgData name="Luis Schrader" userId="f68a596d8f7a078c" providerId="Windows Live" clId="Web-{EE8D0D5F-DEB6-497D-944B-B549010B53BF}" dt="2023-08-15T09:57:02.651" v="75"/>
        <pc:sldMkLst>
          <pc:docMk/>
          <pc:sldMk cId="3252668329" sldId="259"/>
        </pc:sldMkLst>
      </pc:sldChg>
      <pc:sldChg chg="del">
        <pc:chgData name="Luis Schrader" userId="f68a596d8f7a078c" providerId="Windows Live" clId="Web-{EE8D0D5F-DEB6-497D-944B-B549010B53BF}" dt="2023-08-15T09:57:02.636" v="73"/>
        <pc:sldMkLst>
          <pc:docMk/>
          <pc:sldMk cId="730867355" sldId="261"/>
        </pc:sldMkLst>
      </pc:sldChg>
      <pc:sldChg chg="modSp add replId">
        <pc:chgData name="Luis Schrader" userId="f68a596d8f7a078c" providerId="Windows Live" clId="Web-{EE8D0D5F-DEB6-497D-944B-B549010B53BF}" dt="2023-08-15T10:01:05.364" v="94" actId="20577"/>
        <pc:sldMkLst>
          <pc:docMk/>
          <pc:sldMk cId="1806988724" sldId="262"/>
        </pc:sldMkLst>
        <pc:spChg chg="mod">
          <ac:chgData name="Luis Schrader" userId="f68a596d8f7a078c" providerId="Windows Live" clId="Web-{EE8D0D5F-DEB6-497D-944B-B549010B53BF}" dt="2023-08-15T09:56:43.963" v="62" actId="20577"/>
          <ac:spMkLst>
            <pc:docMk/>
            <pc:sldMk cId="1806988724" sldId="262"/>
            <ac:spMk id="2" creationId="{52D7B9B5-7784-E695-FFD6-A0F88CEB4478}"/>
          </ac:spMkLst>
        </pc:spChg>
        <pc:spChg chg="mod">
          <ac:chgData name="Luis Schrader" userId="f68a596d8f7a078c" providerId="Windows Live" clId="Web-{EE8D0D5F-DEB6-497D-944B-B549010B53BF}" dt="2023-08-15T09:56:58.589" v="72" actId="20577"/>
          <ac:spMkLst>
            <pc:docMk/>
            <pc:sldMk cId="1806988724" sldId="262"/>
            <ac:spMk id="3" creationId="{9B159720-B883-24F0-B8E3-BC49B2D37A32}"/>
          </ac:spMkLst>
        </pc:spChg>
        <pc:spChg chg="mod">
          <ac:chgData name="Luis Schrader" userId="f68a596d8f7a078c" providerId="Windows Live" clId="Web-{EE8D0D5F-DEB6-497D-944B-B549010B53BF}" dt="2023-08-15T10:01:05.364" v="94" actId="20577"/>
          <ac:spMkLst>
            <pc:docMk/>
            <pc:sldMk cId="1806988724" sldId="262"/>
            <ac:spMk id="4" creationId="{DA4A7CD7-1B61-8151-F82B-EAB104423A7C}"/>
          </ac:spMkLst>
        </pc:spChg>
      </pc:sldChg>
      <pc:sldChg chg="modSp add replId">
        <pc:chgData name="Luis Schrader" userId="f68a596d8f7a078c" providerId="Windows Live" clId="Web-{EE8D0D5F-DEB6-497D-944B-B549010B53BF}" dt="2023-08-15T09:47:35.409" v="3" actId="20577"/>
        <pc:sldMkLst>
          <pc:docMk/>
          <pc:sldMk cId="824986346" sldId="263"/>
        </pc:sldMkLst>
        <pc:spChg chg="mod">
          <ac:chgData name="Luis Schrader" userId="f68a596d8f7a078c" providerId="Windows Live" clId="Web-{EE8D0D5F-DEB6-497D-944B-B549010B53BF}" dt="2023-08-15T09:47:35.409" v="3" actId="20577"/>
          <ac:spMkLst>
            <pc:docMk/>
            <pc:sldMk cId="824986346" sldId="263"/>
            <ac:spMk id="3" creationId="{9B159720-B883-24F0-B8E3-BC49B2D37A32}"/>
          </ac:spMkLst>
        </pc:spChg>
      </pc:sldChg>
      <pc:sldChg chg="addSp modSp new">
        <pc:chgData name="Luis Schrader" userId="f68a596d8f7a078c" providerId="Windows Live" clId="Web-{EE8D0D5F-DEB6-497D-944B-B549010B53BF}" dt="2023-08-15T09:58:02.357" v="90" actId="20577"/>
        <pc:sldMkLst>
          <pc:docMk/>
          <pc:sldMk cId="70587034" sldId="264"/>
        </pc:sldMkLst>
        <pc:spChg chg="add mod">
          <ac:chgData name="Luis Schrader" userId="f68a596d8f7a078c" providerId="Windows Live" clId="Web-{EE8D0D5F-DEB6-497D-944B-B549010B53BF}" dt="2023-08-15T09:58:02.357" v="90" actId="20577"/>
          <ac:spMkLst>
            <pc:docMk/>
            <pc:sldMk cId="70587034" sldId="264"/>
            <ac:spMk id="4" creationId="{97513721-821D-1D5F-2577-591EE0BDD72F}"/>
          </ac:spMkLst>
        </pc:spChg>
        <pc:picChg chg="add mod">
          <ac:chgData name="Luis Schrader" userId="f68a596d8f7a078c" providerId="Windows Live" clId="Web-{EE8D0D5F-DEB6-497D-944B-B549010B53BF}" dt="2023-08-15T09:57:40.653" v="81" actId="1076"/>
          <ac:picMkLst>
            <pc:docMk/>
            <pc:sldMk cId="70587034" sldId="264"/>
            <ac:picMk id="2" creationId="{29D057A4-79AF-0838-6CB8-B2D5FDF176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DA29A-51A9-43C0-BDEA-2B7711EB4574}" type="datetimeFigureOut">
              <a:t>15.08.2023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BA73A-5262-4E57-BD19-B45D64C2E01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19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3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15.08.2023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67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477" y="1123166"/>
            <a:ext cx="9143038" cy="2386481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477" y="3601788"/>
            <a:ext cx="9143038" cy="1656897"/>
          </a:xfrm>
        </p:spPr>
        <p:txBody>
          <a:bodyPr anchorCtr="1"/>
          <a:lstStyle>
            <a:lvl1pPr algn="ctr">
              <a:defRPr sz="2903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364" y="1710665"/>
            <a:ext cx="10515838" cy="2851094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364" y="4588644"/>
            <a:ext cx="10515838" cy="1501389"/>
          </a:xfrm>
        </p:spPr>
        <p:txBody>
          <a:bodyPr/>
          <a:lstStyle>
            <a:lvl1pPr>
              <a:defRPr sz="2903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8644" y="1605065"/>
            <a:ext cx="5393284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6240" y="1605065"/>
            <a:ext cx="5395196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364786"/>
            <a:ext cx="10515838" cy="13266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039" y="1681857"/>
            <a:ext cx="5159038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039" y="2505518"/>
            <a:ext cx="5159038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803" y="1681857"/>
            <a:ext cx="5182075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803" y="2505518"/>
            <a:ext cx="5182075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685" y="272633"/>
            <a:ext cx="2741764" cy="530861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8643" y="272633"/>
            <a:ext cx="8046717" cy="530861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6246924"/>
            <a:ext cx="12191242" cy="4723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903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60" y="273418"/>
            <a:ext cx="10971688" cy="11446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60" y="1604402"/>
            <a:ext cx="10971688" cy="39768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5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473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4715399" y="5087054"/>
            <a:ext cx="2764800" cy="2764703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1105875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5321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1105875" rtl="0" fontAlgn="auto" hangingPunct="0">
        <a:lnSpc>
          <a:spcPct val="100000"/>
        </a:lnSpc>
        <a:spcBef>
          <a:spcPts val="1711"/>
        </a:spcBef>
        <a:spcAft>
          <a:spcPts val="0"/>
        </a:spcAft>
        <a:buNone/>
        <a:tabLst/>
        <a:defRPr lang="de-DE" sz="387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829407" marR="0" lvl="1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903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382344" marR="0" lvl="2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419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935282" marR="0" lvl="3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488220" marR="0" lvl="4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2109431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Teamtreffen 15.08</a:t>
            </a:r>
            <a:endParaRPr lang="de-DE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98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372900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Sprint 2 v4 Ergebnis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D7B9B5-7784-E695-FFD6-A0F88CEB4478}"/>
              </a:ext>
            </a:extLst>
          </p:cNvPr>
          <p:cNvSpPr txBox="1"/>
          <p:nvPr/>
        </p:nvSpPr>
        <p:spPr>
          <a:xfrm>
            <a:off x="1939018" y="1719360"/>
            <a:ext cx="170121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Celina:</a:t>
            </a:r>
          </a:p>
          <a:p>
            <a:r>
              <a:rPr lang="de-DE" sz="3200" dirty="0">
                <a:latin typeface="Arial"/>
                <a:cs typeface="Arial"/>
              </a:rPr>
              <a:t>Jonas:</a:t>
            </a:r>
            <a:endParaRPr lang="de-DE" dirty="0">
              <a:ea typeface="Calibri"/>
              <a:cs typeface="Calibri"/>
            </a:endParaRPr>
          </a:p>
          <a:p>
            <a:endParaRPr lang="de-DE" sz="3200" dirty="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Luis:</a:t>
            </a:r>
            <a:endParaRPr lang="de-DE" dirty="0"/>
          </a:p>
          <a:p>
            <a:endParaRPr lang="de-DE" sz="3200" dirty="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Armin:</a:t>
            </a:r>
          </a:p>
          <a:p>
            <a:endParaRPr lang="de-DE" sz="3200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4A7CD7-1B61-8151-F82B-EAB104423A7C}"/>
              </a:ext>
            </a:extLst>
          </p:cNvPr>
          <p:cNvSpPr txBox="1"/>
          <p:nvPr/>
        </p:nvSpPr>
        <p:spPr>
          <a:xfrm>
            <a:off x="4089033" y="1723939"/>
            <a:ext cx="773718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Achievements</a:t>
            </a:r>
            <a:endParaRPr lang="de-DE">
              <a:cs typeface="Calibri" panose="020F0502020204030204"/>
            </a:endParaRPr>
          </a:p>
          <a:p>
            <a:r>
              <a:rPr lang="de-DE" sz="3200" dirty="0" err="1">
                <a:latin typeface="Arial"/>
                <a:cs typeface="Arial"/>
              </a:rPr>
              <a:t>Vollst</a:t>
            </a:r>
            <a:r>
              <a:rPr lang="de-DE" sz="3200" dirty="0">
                <a:latin typeface="Arial"/>
                <a:cs typeface="Arial"/>
              </a:rPr>
              <a:t>. Mockup- und </a:t>
            </a:r>
            <a:r>
              <a:rPr lang="de-DE" sz="3200" dirty="0" err="1">
                <a:latin typeface="Arial"/>
                <a:cs typeface="Arial"/>
              </a:rPr>
              <a:t>Mondex</a:t>
            </a:r>
            <a:r>
              <a:rPr lang="de-DE" sz="3200" dirty="0">
                <a:latin typeface="Arial"/>
                <a:cs typeface="Arial"/>
              </a:rPr>
              <a:t>-Anpassungen </a:t>
            </a:r>
            <a:endParaRPr lang="de-DE" dirty="0">
              <a:ea typeface="Calibri" panose="020F0502020204030204"/>
              <a:cs typeface="Calibri" panose="020F0502020204030204"/>
            </a:endParaRPr>
          </a:p>
          <a:p>
            <a:r>
              <a:rPr lang="de-DE" sz="3200" dirty="0">
                <a:latin typeface="Arial"/>
                <a:cs typeface="Arial"/>
              </a:rPr>
              <a:t>Monster fangen &amp; Shop </a:t>
            </a:r>
            <a:r>
              <a:rPr lang="de-DE" sz="3200" dirty="0" err="1">
                <a:latin typeface="Arial"/>
                <a:cs typeface="Arial"/>
              </a:rPr>
              <a:t>performance</a:t>
            </a:r>
            <a:r>
              <a:rPr lang="de-DE" sz="3200" dirty="0">
                <a:latin typeface="Arial"/>
                <a:cs typeface="Arial"/>
              </a:rPr>
              <a:t> &amp; Bugfixes 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PO Dinge</a:t>
            </a:r>
            <a:endParaRPr lang="en-US" sz="3200" dirty="0">
              <a:latin typeface="Arial"/>
              <a:cs typeface="Arial"/>
            </a:endParaRPr>
          </a:p>
          <a:p>
            <a:endParaRPr lang="de-DE" sz="3200" dirty="0">
              <a:latin typeface="Arial"/>
              <a:cs typeface="Arial"/>
            </a:endParaRPr>
          </a:p>
        </p:txBody>
      </p:sp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0DB35A65-6A4F-9AC4-6ED9-769D24D6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94" y="409022"/>
            <a:ext cx="947804" cy="9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Diagramm, Reihe, parallel, Screenshot enthält.&#10;&#10;Beschreibung automatisch generiert.">
            <a:extLst>
              <a:ext uri="{FF2B5EF4-FFF2-40B4-BE49-F238E27FC236}">
                <a16:creationId xmlns:a16="http://schemas.microsoft.com/office/drawing/2014/main" id="{29D057A4-79AF-0838-6CB8-B2D5FDF1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70" y="871807"/>
            <a:ext cx="10141258" cy="512178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7513721-821D-1D5F-2577-591EE0BDD72F}"/>
              </a:ext>
            </a:extLst>
          </p:cNvPr>
          <p:cNvSpPr txBox="1"/>
          <p:nvPr/>
        </p:nvSpPr>
        <p:spPr>
          <a:xfrm>
            <a:off x="1788042" y="372900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Sprint 2 v4 </a:t>
            </a:r>
            <a:r>
              <a:rPr lang="de-DE" sz="4800" dirty="0" err="1">
                <a:latin typeface="Arial"/>
                <a:cs typeface="Arial"/>
              </a:rPr>
              <a:t>Burndown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705870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Larissa</vt:lpstr>
      <vt:lpstr>Default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163</cp:revision>
  <dcterms:created xsi:type="dcterms:W3CDTF">2023-07-31T19:22:49Z</dcterms:created>
  <dcterms:modified xsi:type="dcterms:W3CDTF">2023-08-16T06:02:52Z</dcterms:modified>
</cp:coreProperties>
</file>