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7"/>
  </p:notesMasterIdLst>
  <p:sldIdLst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574BBA-3D03-4205-8002-EC662D5B52F7}" v="6" dt="2023-07-24T10:17:33.015"/>
    <p1510:client id="{24798F1E-B198-4A78-BF77-D3A790467D0B}" v="4" dt="2023-07-24T10:57:22.579"/>
    <p1510:client id="{E018A22B-98F5-4B38-9044-CED2E5233AC0}" v="102" dt="2023-07-18T10:03:50.453"/>
    <p1510:client id="{EBB80C3F-0A11-400E-8BAF-B9228B6F29F3}" v="377" dt="2023-07-17T20:57:26.6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Schrader" userId="f68a596d8f7a078c" providerId="Windows Live" clId="Web-{EBB80C3F-0A11-400E-8BAF-B9228B6F29F3}"/>
    <pc:docChg chg="addSld delSld modSld sldOrd addMainMaster modMainMaster">
      <pc:chgData name="Luis Schrader" userId="f68a596d8f7a078c" providerId="Windows Live" clId="Web-{EBB80C3F-0A11-400E-8BAF-B9228B6F29F3}" dt="2023-07-17T20:57:26.695" v="234" actId="14100"/>
      <pc:docMkLst>
        <pc:docMk/>
      </pc:docMkLst>
      <pc:sldChg chg="modSp del">
        <pc:chgData name="Luis Schrader" userId="f68a596d8f7a078c" providerId="Windows Live" clId="Web-{EBB80C3F-0A11-400E-8BAF-B9228B6F29F3}" dt="2023-07-17T20:01:52.810" v="2"/>
        <pc:sldMkLst>
          <pc:docMk/>
          <pc:sldMk cId="1577499883" sldId="256"/>
        </pc:sldMkLst>
        <pc:spChg chg="mod">
          <ac:chgData name="Luis Schrader" userId="f68a596d8f7a078c" providerId="Windows Live" clId="Web-{EBB80C3F-0A11-400E-8BAF-B9228B6F29F3}" dt="2023-07-17T20:01:45.498" v="0"/>
          <ac:spMkLst>
            <pc:docMk/>
            <pc:sldMk cId="1577499883" sldId="256"/>
            <ac:spMk id="3" creationId="{00000000-0000-0000-0000-000000000000}"/>
          </ac:spMkLst>
        </pc:spChg>
      </pc:sldChg>
      <pc:sldChg chg="addSp delSp modSp add">
        <pc:chgData name="Luis Schrader" userId="f68a596d8f7a078c" providerId="Windows Live" clId="Web-{EBB80C3F-0A11-400E-8BAF-B9228B6F29F3}" dt="2023-07-17T20:03:34.641" v="39" actId="1076"/>
        <pc:sldMkLst>
          <pc:docMk/>
          <pc:sldMk cId="4287867950" sldId="257"/>
        </pc:sldMkLst>
        <pc:spChg chg="del mod">
          <ac:chgData name="Luis Schrader" userId="f68a596d8f7a078c" providerId="Windows Live" clId="Web-{EBB80C3F-0A11-400E-8BAF-B9228B6F29F3}" dt="2023-07-17T20:01:59.248" v="6"/>
          <ac:spMkLst>
            <pc:docMk/>
            <pc:sldMk cId="4287867950" sldId="257"/>
            <ac:spMk id="2" creationId="{3C3F5838-2D37-7B22-965D-CA920A62E961}"/>
          </ac:spMkLst>
        </pc:spChg>
        <pc:spChg chg="add mod">
          <ac:chgData name="Luis Schrader" userId="f68a596d8f7a078c" providerId="Windows Live" clId="Web-{EBB80C3F-0A11-400E-8BAF-B9228B6F29F3}" dt="2023-07-17T20:03:34.641" v="39" actId="1076"/>
          <ac:spMkLst>
            <pc:docMk/>
            <pc:sldMk cId="4287867950" sldId="257"/>
            <ac:spMk id="3" creationId="{9B159720-B883-24F0-B8E3-BC49B2D37A32}"/>
          </ac:spMkLst>
        </pc:spChg>
      </pc:sldChg>
      <pc:sldChg chg="addSp modSp add replId">
        <pc:chgData name="Luis Schrader" userId="f68a596d8f7a078c" providerId="Windows Live" clId="Web-{EBB80C3F-0A11-400E-8BAF-B9228B6F29F3}" dt="2023-07-17T20:51:04.824" v="175" actId="20577"/>
        <pc:sldMkLst>
          <pc:docMk/>
          <pc:sldMk cId="926930030" sldId="258"/>
        </pc:sldMkLst>
        <pc:spChg chg="add mod">
          <ac:chgData name="Luis Schrader" userId="f68a596d8f7a078c" providerId="Windows Live" clId="Web-{EBB80C3F-0A11-400E-8BAF-B9228B6F29F3}" dt="2023-07-17T20:07:02.552" v="95" actId="14100"/>
          <ac:spMkLst>
            <pc:docMk/>
            <pc:sldMk cId="926930030" sldId="258"/>
            <ac:spMk id="2" creationId="{52D7B9B5-7784-E695-FFD6-A0F88CEB4478}"/>
          </ac:spMkLst>
        </pc:spChg>
        <pc:spChg chg="mod">
          <ac:chgData name="Luis Schrader" userId="f68a596d8f7a078c" providerId="Windows Live" clId="Web-{EBB80C3F-0A11-400E-8BAF-B9228B6F29F3}" dt="2023-07-17T20:07:12.161" v="99" actId="1076"/>
          <ac:spMkLst>
            <pc:docMk/>
            <pc:sldMk cId="926930030" sldId="258"/>
            <ac:spMk id="3" creationId="{9B159720-B883-24F0-B8E3-BC49B2D37A32}"/>
          </ac:spMkLst>
        </pc:spChg>
        <pc:spChg chg="add mod">
          <ac:chgData name="Luis Schrader" userId="f68a596d8f7a078c" providerId="Windows Live" clId="Web-{EBB80C3F-0A11-400E-8BAF-B9228B6F29F3}" dt="2023-07-17T20:51:04.824" v="175" actId="20577"/>
          <ac:spMkLst>
            <pc:docMk/>
            <pc:sldMk cId="926930030" sldId="258"/>
            <ac:spMk id="4" creationId="{DA4A7CD7-1B61-8151-F82B-EAB104423A7C}"/>
          </ac:spMkLst>
        </pc:spChg>
      </pc:sldChg>
      <pc:sldChg chg="new del">
        <pc:chgData name="Luis Schrader" userId="f68a596d8f7a078c" providerId="Windows Live" clId="Web-{EBB80C3F-0A11-400E-8BAF-B9228B6F29F3}" dt="2023-07-17T20:02:13.952" v="8"/>
        <pc:sldMkLst>
          <pc:docMk/>
          <pc:sldMk cId="3342635024" sldId="258"/>
        </pc:sldMkLst>
      </pc:sldChg>
      <pc:sldChg chg="new del">
        <pc:chgData name="Luis Schrader" userId="f68a596d8f7a078c" providerId="Windows Live" clId="Web-{EBB80C3F-0A11-400E-8BAF-B9228B6F29F3}" dt="2023-07-17T20:04:45.877" v="41"/>
        <pc:sldMkLst>
          <pc:docMk/>
          <pc:sldMk cId="3416618754" sldId="258"/>
        </pc:sldMkLst>
      </pc:sldChg>
      <pc:sldChg chg="addSp modSp add replId">
        <pc:chgData name="Luis Schrader" userId="f68a596d8f7a078c" providerId="Windows Live" clId="Web-{EBB80C3F-0A11-400E-8BAF-B9228B6F29F3}" dt="2023-07-17T20:54:44.206" v="216" actId="1076"/>
        <pc:sldMkLst>
          <pc:docMk/>
          <pc:sldMk cId="3415655103" sldId="259"/>
        </pc:sldMkLst>
        <pc:spChg chg="mod">
          <ac:chgData name="Luis Schrader" userId="f68a596d8f7a078c" providerId="Windows Live" clId="Web-{EBB80C3F-0A11-400E-8BAF-B9228B6F29F3}" dt="2023-07-17T20:20:48.102" v="157" actId="20577"/>
          <ac:spMkLst>
            <pc:docMk/>
            <pc:sldMk cId="3415655103" sldId="259"/>
            <ac:spMk id="3" creationId="{9B159720-B883-24F0-B8E3-BC49B2D37A32}"/>
          </ac:spMkLst>
        </pc:spChg>
        <pc:spChg chg="add mod">
          <ac:chgData name="Luis Schrader" userId="f68a596d8f7a078c" providerId="Windows Live" clId="Web-{EBB80C3F-0A11-400E-8BAF-B9228B6F29F3}" dt="2023-07-17T20:54:44.206" v="215" actId="1076"/>
          <ac:spMkLst>
            <pc:docMk/>
            <pc:sldMk cId="3415655103" sldId="259"/>
            <ac:spMk id="5" creationId="{A3ABF05F-206A-36D2-82D1-3B8C3D557F9E}"/>
          </ac:spMkLst>
        </pc:spChg>
        <pc:picChg chg="add mod">
          <ac:chgData name="Luis Schrader" userId="f68a596d8f7a078c" providerId="Windows Live" clId="Web-{EBB80C3F-0A11-400E-8BAF-B9228B6F29F3}" dt="2023-07-17T20:54:44.206" v="214" actId="1076"/>
          <ac:picMkLst>
            <pc:docMk/>
            <pc:sldMk cId="3415655103" sldId="259"/>
            <ac:picMk id="2" creationId="{BFB8F441-6CAC-76A1-BB08-BB423B475618}"/>
          </ac:picMkLst>
        </pc:picChg>
        <pc:cxnChg chg="add mod">
          <ac:chgData name="Luis Schrader" userId="f68a596d8f7a078c" providerId="Windows Live" clId="Web-{EBB80C3F-0A11-400E-8BAF-B9228B6F29F3}" dt="2023-07-17T20:54:44.206" v="216" actId="1076"/>
          <ac:cxnSpMkLst>
            <pc:docMk/>
            <pc:sldMk cId="3415655103" sldId="259"/>
            <ac:cxnSpMk id="4" creationId="{FF950ACB-7281-11F0-323D-494FC9BF64AA}"/>
          </ac:cxnSpMkLst>
        </pc:cxnChg>
      </pc:sldChg>
      <pc:sldChg chg="addSp delSp modSp new ord">
        <pc:chgData name="Luis Schrader" userId="f68a596d8f7a078c" providerId="Windows Live" clId="Web-{EBB80C3F-0A11-400E-8BAF-B9228B6F29F3}" dt="2023-07-17T20:57:26.695" v="234" actId="14100"/>
        <pc:sldMkLst>
          <pc:docMk/>
          <pc:sldMk cId="932486599" sldId="260"/>
        </pc:sldMkLst>
        <pc:spChg chg="add mod">
          <ac:chgData name="Luis Schrader" userId="f68a596d8f7a078c" providerId="Windows Live" clId="Web-{EBB80C3F-0A11-400E-8BAF-B9228B6F29F3}" dt="2023-07-17T20:53:50.360" v="208" actId="20577"/>
          <ac:spMkLst>
            <pc:docMk/>
            <pc:sldMk cId="932486599" sldId="260"/>
            <ac:spMk id="3" creationId="{B1B5F6DA-AACE-EC64-845E-800479400E4F}"/>
          </ac:spMkLst>
        </pc:spChg>
        <pc:picChg chg="add mod">
          <ac:chgData name="Luis Schrader" userId="f68a596d8f7a078c" providerId="Windows Live" clId="Web-{EBB80C3F-0A11-400E-8BAF-B9228B6F29F3}" dt="2023-07-17T20:55:45.270" v="219" actId="1076"/>
          <ac:picMkLst>
            <pc:docMk/>
            <pc:sldMk cId="932486599" sldId="260"/>
            <ac:picMk id="4" creationId="{48A87267-1DB2-90F7-E034-E9C3F45C3D7D}"/>
          </ac:picMkLst>
        </pc:picChg>
        <pc:picChg chg="add del mod">
          <ac:chgData name="Luis Schrader" userId="f68a596d8f7a078c" providerId="Windows Live" clId="Web-{EBB80C3F-0A11-400E-8BAF-B9228B6F29F3}" dt="2023-07-17T20:56:58.679" v="228"/>
          <ac:picMkLst>
            <pc:docMk/>
            <pc:sldMk cId="932486599" sldId="260"/>
            <ac:picMk id="5" creationId="{DBBB1768-9CF2-4698-E27B-E23F5D5DBF17}"/>
          </ac:picMkLst>
        </pc:picChg>
        <pc:picChg chg="add del mod">
          <ac:chgData name="Luis Schrader" userId="f68a596d8f7a078c" providerId="Windows Live" clId="Web-{EBB80C3F-0A11-400E-8BAF-B9228B6F29F3}" dt="2023-07-17T20:56:50.304" v="227"/>
          <ac:picMkLst>
            <pc:docMk/>
            <pc:sldMk cId="932486599" sldId="260"/>
            <ac:picMk id="6" creationId="{25AB8361-B7CB-5FA0-A88F-4A7E25C0D2A9}"/>
          </ac:picMkLst>
        </pc:picChg>
        <pc:picChg chg="add mod">
          <ac:chgData name="Luis Schrader" userId="f68a596d8f7a078c" providerId="Windows Live" clId="Web-{EBB80C3F-0A11-400E-8BAF-B9228B6F29F3}" dt="2023-07-17T20:57:26.695" v="234" actId="14100"/>
          <ac:picMkLst>
            <pc:docMk/>
            <pc:sldMk cId="932486599" sldId="260"/>
            <ac:picMk id="7" creationId="{36631C4C-7F1C-4ADA-547F-C75410852006}"/>
          </ac:picMkLst>
        </pc:picChg>
      </pc:sldChg>
      <pc:sldMasterChg chg="add addSldLayout">
        <pc:chgData name="Luis Schrader" userId="f68a596d8f7a078c" providerId="Windows Live" clId="Web-{EBB80C3F-0A11-400E-8BAF-B9228B6F29F3}" dt="2023-07-17T20:01:51.139" v="1"/>
        <pc:sldMasterMkLst>
          <pc:docMk/>
          <pc:sldMasterMk cId="0" sldId="2147483648"/>
        </pc:sldMasterMkLst>
        <pc:sldLayoutChg chg="add">
          <pc:chgData name="Luis Schrader" userId="f68a596d8f7a078c" providerId="Windows Live" clId="Web-{EBB80C3F-0A11-400E-8BAF-B9228B6F29F3}" dt="2023-07-17T20:01:51.139" v="1"/>
          <pc:sldLayoutMkLst>
            <pc:docMk/>
            <pc:sldMasterMk cId="0" sldId="2147483648"/>
            <pc:sldLayoutMk cId="2118203834" sldId="2147483649"/>
          </pc:sldLayoutMkLst>
        </pc:sldLayoutChg>
        <pc:sldLayoutChg chg="add">
          <pc:chgData name="Luis Schrader" userId="f68a596d8f7a078c" providerId="Windows Live" clId="Web-{EBB80C3F-0A11-400E-8BAF-B9228B6F29F3}" dt="2023-07-17T20:01:51.139" v="1"/>
          <pc:sldLayoutMkLst>
            <pc:docMk/>
            <pc:sldMasterMk cId="0" sldId="2147483648"/>
            <pc:sldLayoutMk cId="3167664034" sldId="2147483650"/>
          </pc:sldLayoutMkLst>
        </pc:sldLayoutChg>
        <pc:sldLayoutChg chg="add">
          <pc:chgData name="Luis Schrader" userId="f68a596d8f7a078c" providerId="Windows Live" clId="Web-{EBB80C3F-0A11-400E-8BAF-B9228B6F29F3}" dt="2023-07-17T20:01:51.139" v="1"/>
          <pc:sldLayoutMkLst>
            <pc:docMk/>
            <pc:sldMasterMk cId="0" sldId="2147483648"/>
            <pc:sldLayoutMk cId="3453324207" sldId="2147483651"/>
          </pc:sldLayoutMkLst>
        </pc:sldLayoutChg>
        <pc:sldLayoutChg chg="add">
          <pc:chgData name="Luis Schrader" userId="f68a596d8f7a078c" providerId="Windows Live" clId="Web-{EBB80C3F-0A11-400E-8BAF-B9228B6F29F3}" dt="2023-07-17T20:01:51.139" v="1"/>
          <pc:sldLayoutMkLst>
            <pc:docMk/>
            <pc:sldMasterMk cId="0" sldId="2147483648"/>
            <pc:sldLayoutMk cId="1812254195" sldId="2147483652"/>
          </pc:sldLayoutMkLst>
        </pc:sldLayoutChg>
        <pc:sldLayoutChg chg="add">
          <pc:chgData name="Luis Schrader" userId="f68a596d8f7a078c" providerId="Windows Live" clId="Web-{EBB80C3F-0A11-400E-8BAF-B9228B6F29F3}" dt="2023-07-17T20:01:51.139" v="1"/>
          <pc:sldLayoutMkLst>
            <pc:docMk/>
            <pc:sldMasterMk cId="0" sldId="2147483648"/>
            <pc:sldLayoutMk cId="2063112754" sldId="2147483653"/>
          </pc:sldLayoutMkLst>
        </pc:sldLayoutChg>
        <pc:sldLayoutChg chg="add">
          <pc:chgData name="Luis Schrader" userId="f68a596d8f7a078c" providerId="Windows Live" clId="Web-{EBB80C3F-0A11-400E-8BAF-B9228B6F29F3}" dt="2023-07-17T20:01:51.139" v="1"/>
          <pc:sldLayoutMkLst>
            <pc:docMk/>
            <pc:sldMasterMk cId="0" sldId="2147483648"/>
            <pc:sldLayoutMk cId="4088170484" sldId="2147483654"/>
          </pc:sldLayoutMkLst>
        </pc:sldLayoutChg>
        <pc:sldLayoutChg chg="add">
          <pc:chgData name="Luis Schrader" userId="f68a596d8f7a078c" providerId="Windows Live" clId="Web-{EBB80C3F-0A11-400E-8BAF-B9228B6F29F3}" dt="2023-07-17T20:01:51.139" v="1"/>
          <pc:sldLayoutMkLst>
            <pc:docMk/>
            <pc:sldMasterMk cId="0" sldId="2147483648"/>
            <pc:sldLayoutMk cId="124342036" sldId="2147483655"/>
          </pc:sldLayoutMkLst>
        </pc:sldLayoutChg>
        <pc:sldLayoutChg chg="add">
          <pc:chgData name="Luis Schrader" userId="f68a596d8f7a078c" providerId="Windows Live" clId="Web-{EBB80C3F-0A11-400E-8BAF-B9228B6F29F3}" dt="2023-07-17T20:01:51.139" v="1"/>
          <pc:sldLayoutMkLst>
            <pc:docMk/>
            <pc:sldMasterMk cId="0" sldId="2147483648"/>
            <pc:sldLayoutMk cId="1128606814" sldId="2147483656"/>
          </pc:sldLayoutMkLst>
        </pc:sldLayoutChg>
        <pc:sldLayoutChg chg="add">
          <pc:chgData name="Luis Schrader" userId="f68a596d8f7a078c" providerId="Windows Live" clId="Web-{EBB80C3F-0A11-400E-8BAF-B9228B6F29F3}" dt="2023-07-17T20:01:51.139" v="1"/>
          <pc:sldLayoutMkLst>
            <pc:docMk/>
            <pc:sldMasterMk cId="0" sldId="2147483648"/>
            <pc:sldLayoutMk cId="773714673" sldId="2147483657"/>
          </pc:sldLayoutMkLst>
        </pc:sldLayoutChg>
        <pc:sldLayoutChg chg="add">
          <pc:chgData name="Luis Schrader" userId="f68a596d8f7a078c" providerId="Windows Live" clId="Web-{EBB80C3F-0A11-400E-8BAF-B9228B6F29F3}" dt="2023-07-17T20:01:51.139" v="1"/>
          <pc:sldLayoutMkLst>
            <pc:docMk/>
            <pc:sldMasterMk cId="0" sldId="2147483648"/>
            <pc:sldLayoutMk cId="184807150" sldId="2147483658"/>
          </pc:sldLayoutMkLst>
        </pc:sldLayoutChg>
        <pc:sldLayoutChg chg="add">
          <pc:chgData name="Luis Schrader" userId="f68a596d8f7a078c" providerId="Windows Live" clId="Web-{EBB80C3F-0A11-400E-8BAF-B9228B6F29F3}" dt="2023-07-17T20:01:51.139" v="1"/>
          <pc:sldLayoutMkLst>
            <pc:docMk/>
            <pc:sldMasterMk cId="0" sldId="2147483648"/>
            <pc:sldLayoutMk cId="3935102996" sldId="2147483659"/>
          </pc:sldLayoutMkLst>
        </pc:sldLayoutChg>
      </pc:sldMasterChg>
      <pc:sldMasterChg chg="replId modSldLayout">
        <pc:chgData name="Luis Schrader" userId="f68a596d8f7a078c" providerId="Windows Live" clId="Web-{EBB80C3F-0A11-400E-8BAF-B9228B6F29F3}" dt="2023-07-17T20:01:51.139" v="1"/>
        <pc:sldMasterMkLst>
          <pc:docMk/>
          <pc:sldMasterMk cId="594725491" sldId="2147483660"/>
        </pc:sldMasterMkLst>
        <pc:sldLayoutChg chg="replId">
          <pc:chgData name="Luis Schrader" userId="f68a596d8f7a078c" providerId="Windows Live" clId="Web-{EBB80C3F-0A11-400E-8BAF-B9228B6F29F3}" dt="2023-07-17T20:01:51.139" v="1"/>
          <pc:sldLayoutMkLst>
            <pc:docMk/>
            <pc:sldMasterMk cId="594725491" sldId="2147483660"/>
            <pc:sldLayoutMk cId="4043166929" sldId="2147483661"/>
          </pc:sldLayoutMkLst>
        </pc:sldLayoutChg>
        <pc:sldLayoutChg chg="replId">
          <pc:chgData name="Luis Schrader" userId="f68a596d8f7a078c" providerId="Windows Live" clId="Web-{EBB80C3F-0A11-400E-8BAF-B9228B6F29F3}" dt="2023-07-17T20:01:51.139" v="1"/>
          <pc:sldLayoutMkLst>
            <pc:docMk/>
            <pc:sldMasterMk cId="594725491" sldId="2147483660"/>
            <pc:sldLayoutMk cId="3433200589" sldId="2147483662"/>
          </pc:sldLayoutMkLst>
        </pc:sldLayoutChg>
        <pc:sldLayoutChg chg="replId">
          <pc:chgData name="Luis Schrader" userId="f68a596d8f7a078c" providerId="Windows Live" clId="Web-{EBB80C3F-0A11-400E-8BAF-B9228B6F29F3}" dt="2023-07-17T20:01:51.139" v="1"/>
          <pc:sldLayoutMkLst>
            <pc:docMk/>
            <pc:sldMasterMk cId="594725491" sldId="2147483660"/>
            <pc:sldLayoutMk cId="2835585648" sldId="2147483663"/>
          </pc:sldLayoutMkLst>
        </pc:sldLayoutChg>
        <pc:sldLayoutChg chg="replId">
          <pc:chgData name="Luis Schrader" userId="f68a596d8f7a078c" providerId="Windows Live" clId="Web-{EBB80C3F-0A11-400E-8BAF-B9228B6F29F3}" dt="2023-07-17T20:01:51.139" v="1"/>
          <pc:sldLayoutMkLst>
            <pc:docMk/>
            <pc:sldMasterMk cId="594725491" sldId="2147483660"/>
            <pc:sldLayoutMk cId="742901757" sldId="2147483664"/>
          </pc:sldLayoutMkLst>
        </pc:sldLayoutChg>
        <pc:sldLayoutChg chg="replId">
          <pc:chgData name="Luis Schrader" userId="f68a596d8f7a078c" providerId="Windows Live" clId="Web-{EBB80C3F-0A11-400E-8BAF-B9228B6F29F3}" dt="2023-07-17T20:01:51.139" v="1"/>
          <pc:sldLayoutMkLst>
            <pc:docMk/>
            <pc:sldMasterMk cId="594725491" sldId="2147483660"/>
            <pc:sldLayoutMk cId="2024084034" sldId="2147483665"/>
          </pc:sldLayoutMkLst>
        </pc:sldLayoutChg>
        <pc:sldLayoutChg chg="replId">
          <pc:chgData name="Luis Schrader" userId="f68a596d8f7a078c" providerId="Windows Live" clId="Web-{EBB80C3F-0A11-400E-8BAF-B9228B6F29F3}" dt="2023-07-17T20:01:51.139" v="1"/>
          <pc:sldLayoutMkLst>
            <pc:docMk/>
            <pc:sldMasterMk cId="594725491" sldId="2147483660"/>
            <pc:sldLayoutMk cId="2440206447" sldId="2147483666"/>
          </pc:sldLayoutMkLst>
        </pc:sldLayoutChg>
        <pc:sldLayoutChg chg="replId">
          <pc:chgData name="Luis Schrader" userId="f68a596d8f7a078c" providerId="Windows Live" clId="Web-{EBB80C3F-0A11-400E-8BAF-B9228B6F29F3}" dt="2023-07-17T20:01:51.139" v="1"/>
          <pc:sldLayoutMkLst>
            <pc:docMk/>
            <pc:sldMasterMk cId="594725491" sldId="2147483660"/>
            <pc:sldLayoutMk cId="3087692832" sldId="2147483667"/>
          </pc:sldLayoutMkLst>
        </pc:sldLayoutChg>
        <pc:sldLayoutChg chg="replId">
          <pc:chgData name="Luis Schrader" userId="f68a596d8f7a078c" providerId="Windows Live" clId="Web-{EBB80C3F-0A11-400E-8BAF-B9228B6F29F3}" dt="2023-07-17T20:01:51.139" v="1"/>
          <pc:sldLayoutMkLst>
            <pc:docMk/>
            <pc:sldMasterMk cId="594725491" sldId="2147483660"/>
            <pc:sldLayoutMk cId="3453883237" sldId="2147483668"/>
          </pc:sldLayoutMkLst>
        </pc:sldLayoutChg>
        <pc:sldLayoutChg chg="replId">
          <pc:chgData name="Luis Schrader" userId="f68a596d8f7a078c" providerId="Windows Live" clId="Web-{EBB80C3F-0A11-400E-8BAF-B9228B6F29F3}" dt="2023-07-17T20:01:51.139" v="1"/>
          <pc:sldLayoutMkLst>
            <pc:docMk/>
            <pc:sldMasterMk cId="594725491" sldId="2147483660"/>
            <pc:sldLayoutMk cId="2509888776" sldId="2147483669"/>
          </pc:sldLayoutMkLst>
        </pc:sldLayoutChg>
        <pc:sldLayoutChg chg="replId">
          <pc:chgData name="Luis Schrader" userId="f68a596d8f7a078c" providerId="Windows Live" clId="Web-{EBB80C3F-0A11-400E-8BAF-B9228B6F29F3}" dt="2023-07-17T20:01:51.139" v="1"/>
          <pc:sldLayoutMkLst>
            <pc:docMk/>
            <pc:sldMasterMk cId="594725491" sldId="2147483660"/>
            <pc:sldLayoutMk cId="1699206799" sldId="2147483670"/>
          </pc:sldLayoutMkLst>
        </pc:sldLayoutChg>
        <pc:sldLayoutChg chg="replId">
          <pc:chgData name="Luis Schrader" userId="f68a596d8f7a078c" providerId="Windows Live" clId="Web-{EBB80C3F-0A11-400E-8BAF-B9228B6F29F3}" dt="2023-07-17T20:01:51.139" v="1"/>
          <pc:sldLayoutMkLst>
            <pc:docMk/>
            <pc:sldMasterMk cId="594725491" sldId="2147483660"/>
            <pc:sldLayoutMk cId="2809958959" sldId="2147483671"/>
          </pc:sldLayoutMkLst>
        </pc:sldLayoutChg>
      </pc:sldMasterChg>
    </pc:docChg>
  </pc:docChgLst>
  <pc:docChgLst>
    <pc:chgData name="Luis Schrader" userId="f68a596d8f7a078c" providerId="Windows Live" clId="Web-{E018A22B-98F5-4B38-9044-CED2E5233AC0}"/>
    <pc:docChg chg="modSld">
      <pc:chgData name="Luis Schrader" userId="f68a596d8f7a078c" providerId="Windows Live" clId="Web-{E018A22B-98F5-4B38-9044-CED2E5233AC0}" dt="2023-07-18T10:03:50.437" v="66" actId="20577"/>
      <pc:docMkLst>
        <pc:docMk/>
      </pc:docMkLst>
      <pc:sldChg chg="addSp delSp modSp">
        <pc:chgData name="Luis Schrader" userId="f68a596d8f7a078c" providerId="Windows Live" clId="Web-{E018A22B-98F5-4B38-9044-CED2E5233AC0}" dt="2023-07-18T10:03:50.437" v="66" actId="20577"/>
        <pc:sldMkLst>
          <pc:docMk/>
          <pc:sldMk cId="926930030" sldId="258"/>
        </pc:sldMkLst>
        <pc:spChg chg="mod">
          <ac:chgData name="Luis Schrader" userId="f68a596d8f7a078c" providerId="Windows Live" clId="Web-{E018A22B-98F5-4B38-9044-CED2E5233AC0}" dt="2023-07-18T10:03:44.374" v="63" actId="20577"/>
          <ac:spMkLst>
            <pc:docMk/>
            <pc:sldMk cId="926930030" sldId="258"/>
            <ac:spMk id="2" creationId="{52D7B9B5-7784-E695-FFD6-A0F88CEB4478}"/>
          </ac:spMkLst>
        </pc:spChg>
        <pc:spChg chg="add del mod">
          <ac:chgData name="Luis Schrader" userId="f68a596d8f7a078c" providerId="Windows Live" clId="Web-{E018A22B-98F5-4B38-9044-CED2E5233AC0}" dt="2023-07-18T10:03:50.437" v="66" actId="20577"/>
          <ac:spMkLst>
            <pc:docMk/>
            <pc:sldMk cId="926930030" sldId="258"/>
            <ac:spMk id="4" creationId="{DA4A7CD7-1B61-8151-F82B-EAB104423A7C}"/>
          </ac:spMkLst>
        </pc:spChg>
        <pc:graphicFrameChg chg="add del">
          <ac:chgData name="Luis Schrader" userId="f68a596d8f7a078c" providerId="Windows Live" clId="Web-{E018A22B-98F5-4B38-9044-CED2E5233AC0}" dt="2023-07-18T06:52:16.762" v="9"/>
          <ac:graphicFrameMkLst>
            <pc:docMk/>
            <pc:sldMk cId="926930030" sldId="258"/>
            <ac:graphicFrameMk id="7" creationId="{476A972E-F112-63EF-3A35-30DA449E0EE6}"/>
          </ac:graphicFrameMkLst>
        </pc:graphicFrameChg>
        <pc:picChg chg="add mod">
          <ac:chgData name="Luis Schrader" userId="f68a596d8f7a078c" providerId="Windows Live" clId="Web-{E018A22B-98F5-4B38-9044-CED2E5233AC0}" dt="2023-07-18T06:51:18.416" v="5" actId="1076"/>
          <ac:picMkLst>
            <pc:docMk/>
            <pc:sldMk cId="926930030" sldId="258"/>
            <ac:picMk id="5" creationId="{0DB35A65-6A4F-9AC4-6ED9-769D24D62F96}"/>
          </ac:picMkLst>
        </pc:picChg>
        <pc:picChg chg="add del mod">
          <ac:chgData name="Luis Schrader" userId="f68a596d8f7a078c" providerId="Windows Live" clId="Web-{E018A22B-98F5-4B38-9044-CED2E5233AC0}" dt="2023-07-18T07:48:48.586" v="50"/>
          <ac:picMkLst>
            <pc:docMk/>
            <pc:sldMk cId="926930030" sldId="258"/>
            <ac:picMk id="6" creationId="{5CC33CF5-9553-9C05-5849-B786E5A66753}"/>
          </ac:picMkLst>
        </pc:picChg>
        <pc:picChg chg="add del mod">
          <ac:chgData name="Luis Schrader" userId="f68a596d8f7a078c" providerId="Windows Live" clId="Web-{E018A22B-98F5-4B38-9044-CED2E5233AC0}" dt="2023-07-18T07:48:48.586" v="51"/>
          <ac:picMkLst>
            <pc:docMk/>
            <pc:sldMk cId="926930030" sldId="258"/>
            <ac:picMk id="7" creationId="{4EBC97D9-05B1-18AD-838B-00E16070A368}"/>
          </ac:picMkLst>
        </pc:picChg>
        <pc:cxnChg chg="add del">
          <ac:chgData name="Luis Schrader" userId="f68a596d8f7a078c" providerId="Windows Live" clId="Web-{E018A22B-98F5-4B38-9044-CED2E5233AC0}" dt="2023-07-18T07:48:51.149" v="52"/>
          <ac:cxnSpMkLst>
            <pc:docMk/>
            <pc:sldMk cId="926930030" sldId="258"/>
            <ac:cxnSpMk id="8" creationId="{4EFE8DA5-7C75-4EB6-2A84-B8955F163FE4}"/>
          </ac:cxnSpMkLst>
        </pc:cxnChg>
      </pc:sldChg>
      <pc:sldChg chg="addSp modSp">
        <pc:chgData name="Luis Schrader" userId="f68a596d8f7a078c" providerId="Windows Live" clId="Web-{E018A22B-98F5-4B38-9044-CED2E5233AC0}" dt="2023-07-18T06:51:28.448" v="7" actId="1076"/>
        <pc:sldMkLst>
          <pc:docMk/>
          <pc:sldMk cId="932486599" sldId="260"/>
        </pc:sldMkLst>
        <pc:picChg chg="add mod">
          <ac:chgData name="Luis Schrader" userId="f68a596d8f7a078c" providerId="Windows Live" clId="Web-{E018A22B-98F5-4B38-9044-CED2E5233AC0}" dt="2023-07-18T06:51:28.448" v="7" actId="1076"/>
          <ac:picMkLst>
            <pc:docMk/>
            <pc:sldMk cId="932486599" sldId="260"/>
            <ac:picMk id="5" creationId="{327AA031-351C-D01C-AEA8-2ED3A129760B}"/>
          </ac:picMkLst>
        </pc:picChg>
      </pc:sldChg>
    </pc:docChg>
  </pc:docChgLst>
  <pc:docChgLst>
    <pc:chgData name="Luis Schrader" userId="f68a596d8f7a078c" providerId="Windows Live" clId="Web-{0B574BBA-3D03-4205-8002-EC662D5B52F7}"/>
    <pc:docChg chg="modSld">
      <pc:chgData name="Luis Schrader" userId="f68a596d8f7a078c" providerId="Windows Live" clId="Web-{0B574BBA-3D03-4205-8002-EC662D5B52F7}" dt="2023-07-24T10:17:30.390" v="1" actId="20577"/>
      <pc:docMkLst>
        <pc:docMk/>
      </pc:docMkLst>
      <pc:sldChg chg="modSp">
        <pc:chgData name="Luis Schrader" userId="f68a596d8f7a078c" providerId="Windows Live" clId="Web-{0B574BBA-3D03-4205-8002-EC662D5B52F7}" dt="2023-07-24T10:17:30.390" v="1" actId="20577"/>
        <pc:sldMkLst>
          <pc:docMk/>
          <pc:sldMk cId="4287867950" sldId="257"/>
        </pc:sldMkLst>
        <pc:spChg chg="mod">
          <ac:chgData name="Luis Schrader" userId="f68a596d8f7a078c" providerId="Windows Live" clId="Web-{0B574BBA-3D03-4205-8002-EC662D5B52F7}" dt="2023-07-24T10:17:30.390" v="1" actId="20577"/>
          <ac:spMkLst>
            <pc:docMk/>
            <pc:sldMk cId="4287867950" sldId="257"/>
            <ac:spMk id="3" creationId="{9B159720-B883-24F0-B8E3-BC49B2D37A32}"/>
          </ac:spMkLst>
        </pc:spChg>
      </pc:sldChg>
    </pc:docChg>
  </pc:docChgLst>
  <pc:docChgLst>
    <pc:chgData name="Luis Schrader" userId="f68a596d8f7a078c" providerId="Windows Live" clId="Web-{24798F1E-B198-4A78-BF77-D3A790467D0B}"/>
    <pc:docChg chg="modSld">
      <pc:chgData name="Luis Schrader" userId="f68a596d8f7a078c" providerId="Windows Live" clId="Web-{24798F1E-B198-4A78-BF77-D3A790467D0B}" dt="2023-07-24T10:57:22.579" v="1" actId="20577"/>
      <pc:docMkLst>
        <pc:docMk/>
      </pc:docMkLst>
      <pc:sldChg chg="modSp">
        <pc:chgData name="Luis Schrader" userId="f68a596d8f7a078c" providerId="Windows Live" clId="Web-{24798F1E-B198-4A78-BF77-D3A790467D0B}" dt="2023-07-24T10:57:22.579" v="1" actId="20577"/>
        <pc:sldMkLst>
          <pc:docMk/>
          <pc:sldMk cId="4287867950" sldId="257"/>
        </pc:sldMkLst>
        <pc:spChg chg="mod">
          <ac:chgData name="Luis Schrader" userId="f68a596d8f7a078c" providerId="Windows Live" clId="Web-{24798F1E-B198-4A78-BF77-D3A790467D0B}" dt="2023-07-24T10:57:22.579" v="1" actId="20577"/>
          <ac:spMkLst>
            <pc:docMk/>
            <pc:sldMk cId="4287867950" sldId="257"/>
            <ac:spMk id="3" creationId="{9B159720-B883-24F0-B8E3-BC49B2D37A3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6EE11-909D-4219-BBFF-398815728998}" type="datetimeFigureOut">
              <a:t>24.07.2023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8BC2C-612A-4015-A021-9582DFE910F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633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2">
            <a:extLst>
              <a:ext uri="{FF2B5EF4-FFF2-40B4-BE49-F238E27FC236}">
                <a16:creationId xmlns:a16="http://schemas.microsoft.com/office/drawing/2014/main" id="{B376DC78-3C2F-EA66-8547-2AE882DAB265}"/>
              </a:ext>
            </a:extLst>
          </p:cNvPr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7D2694C-AC56-CC47-804A-884251C10A6C}" type="datetime1"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24.07.2023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Foliennummernplatzhalter 12">
            <a:extLst>
              <a:ext uri="{FF2B5EF4-FFF2-40B4-BE49-F238E27FC236}">
                <a16:creationId xmlns:a16="http://schemas.microsoft.com/office/drawing/2014/main" id="{4EF1E3A2-1665-D4B3-1860-95FF4650E191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76DA62C-02B4-1347-9119-C6EE5820D970}" type="slidenum">
              <a:t>1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liennummernplatzhalter 6">
            <a:extLst>
              <a:ext uri="{FF2B5EF4-FFF2-40B4-BE49-F238E27FC236}">
                <a16:creationId xmlns:a16="http://schemas.microsoft.com/office/drawing/2014/main" id="{27413162-B2F4-9C9E-BBDB-5AFA1BD2250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3F78F43-20D7-6041-9FEE-C1A73A6C0633}" type="slidenum">
              <a:t>1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Folienbildplatzhalter 1">
            <a:extLst>
              <a:ext uri="{FF2B5EF4-FFF2-40B4-BE49-F238E27FC236}">
                <a16:creationId xmlns:a16="http://schemas.microsoft.com/office/drawing/2014/main" id="{56920F4B-A29B-3AB2-04D0-3928BFF084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6" name="Notizenplatzhalter 2">
            <a:extLst>
              <a:ext uri="{FF2B5EF4-FFF2-40B4-BE49-F238E27FC236}">
                <a16:creationId xmlns:a16="http://schemas.microsoft.com/office/drawing/2014/main" id="{1CC501DC-84B9-64FC-DAE5-503D5B90152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</p:spPr>
        <p:txBody>
          <a:bodyPr lIns="0" tIns="0" rIns="0" bIns="0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16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2">
            <a:extLst>
              <a:ext uri="{FF2B5EF4-FFF2-40B4-BE49-F238E27FC236}">
                <a16:creationId xmlns:a16="http://schemas.microsoft.com/office/drawing/2014/main" id="{B376DC78-3C2F-EA66-8547-2AE882DAB265}"/>
              </a:ext>
            </a:extLst>
          </p:cNvPr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7D2694C-AC56-CC47-804A-884251C10A6C}" type="datetime1"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24.07.2023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Foliennummernplatzhalter 12">
            <a:extLst>
              <a:ext uri="{FF2B5EF4-FFF2-40B4-BE49-F238E27FC236}">
                <a16:creationId xmlns:a16="http://schemas.microsoft.com/office/drawing/2014/main" id="{4EF1E3A2-1665-D4B3-1860-95FF4650E191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76DA62C-02B4-1347-9119-C6EE5820D970}" type="slidenum">
              <a:t>2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liennummernplatzhalter 6">
            <a:extLst>
              <a:ext uri="{FF2B5EF4-FFF2-40B4-BE49-F238E27FC236}">
                <a16:creationId xmlns:a16="http://schemas.microsoft.com/office/drawing/2014/main" id="{27413162-B2F4-9C9E-BBDB-5AFA1BD2250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3F78F43-20D7-6041-9FEE-C1A73A6C0633}" type="slidenum">
              <a:t>2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Folienbildplatzhalter 1">
            <a:extLst>
              <a:ext uri="{FF2B5EF4-FFF2-40B4-BE49-F238E27FC236}">
                <a16:creationId xmlns:a16="http://schemas.microsoft.com/office/drawing/2014/main" id="{56920F4B-A29B-3AB2-04D0-3928BFF084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6" name="Notizenplatzhalter 2">
            <a:extLst>
              <a:ext uri="{FF2B5EF4-FFF2-40B4-BE49-F238E27FC236}">
                <a16:creationId xmlns:a16="http://schemas.microsoft.com/office/drawing/2014/main" id="{1CC501DC-84B9-64FC-DAE5-503D5B90152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</p:spPr>
        <p:txBody>
          <a:bodyPr lIns="0" tIns="0" rIns="0" bIns="0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4084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2">
            <a:extLst>
              <a:ext uri="{FF2B5EF4-FFF2-40B4-BE49-F238E27FC236}">
                <a16:creationId xmlns:a16="http://schemas.microsoft.com/office/drawing/2014/main" id="{B376DC78-3C2F-EA66-8547-2AE882DAB265}"/>
              </a:ext>
            </a:extLst>
          </p:cNvPr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7D2694C-AC56-CC47-804A-884251C10A6C}" type="datetime1"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24.07.2023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Foliennummernplatzhalter 12">
            <a:extLst>
              <a:ext uri="{FF2B5EF4-FFF2-40B4-BE49-F238E27FC236}">
                <a16:creationId xmlns:a16="http://schemas.microsoft.com/office/drawing/2014/main" id="{4EF1E3A2-1665-D4B3-1860-95FF4650E191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76DA62C-02B4-1347-9119-C6EE5820D970}" type="slidenum">
              <a:t>4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liennummernplatzhalter 6">
            <a:extLst>
              <a:ext uri="{FF2B5EF4-FFF2-40B4-BE49-F238E27FC236}">
                <a16:creationId xmlns:a16="http://schemas.microsoft.com/office/drawing/2014/main" id="{27413162-B2F4-9C9E-BBDB-5AFA1BD2250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3F78F43-20D7-6041-9FEE-C1A73A6C0633}" type="slidenum">
              <a:t>4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Folienbildplatzhalter 1">
            <a:extLst>
              <a:ext uri="{FF2B5EF4-FFF2-40B4-BE49-F238E27FC236}">
                <a16:creationId xmlns:a16="http://schemas.microsoft.com/office/drawing/2014/main" id="{56920F4B-A29B-3AB2-04D0-3928BFF084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6" name="Notizenplatzhalter 2">
            <a:extLst>
              <a:ext uri="{FF2B5EF4-FFF2-40B4-BE49-F238E27FC236}">
                <a16:creationId xmlns:a16="http://schemas.microsoft.com/office/drawing/2014/main" id="{1CC501DC-84B9-64FC-DAE5-503D5B90152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</p:spPr>
        <p:txBody>
          <a:bodyPr lIns="0" tIns="0" rIns="0" bIns="0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729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24.07.2023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24.07.2023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24.07.2023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85D6B5-68FA-4ABA-8BDA-2E02C327559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477" y="1123166"/>
            <a:ext cx="9143038" cy="2386481"/>
          </a:xfrm>
        </p:spPr>
        <p:txBody>
          <a:bodyPr anchor="b"/>
          <a:lstStyle>
            <a:lvl1pPr>
              <a:defRPr sz="7256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F9F6553-FC84-0707-5CA3-008EB691626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477" y="3601788"/>
            <a:ext cx="9143038" cy="1656897"/>
          </a:xfrm>
        </p:spPr>
        <p:txBody>
          <a:bodyPr anchorCtr="1"/>
          <a:lstStyle>
            <a:lvl1pPr algn="ctr">
              <a:defRPr sz="2903"/>
            </a:lvl1pPr>
          </a:lstStyle>
          <a:p>
            <a:pPr lvl="0"/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7EC8EC-DA4B-DB8E-C6AC-8AE53B66837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766653-64DE-4AD8-98CF-9C622FC0169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07B191-D359-9940-98C8-D47AEA7EDDF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8203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7F1A52-38E0-4299-96C5-56634F80D2D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7C5C10-CE4C-7902-2AC6-5E12293F003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0FFB3B-F7B8-9CD4-4E4A-12B33159136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1108A4-83B5-2BF0-1077-C3F54489CE1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B0ED9B-B44F-8947-9930-B8B3A99B5CE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664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587893-E03E-612F-29C2-0B7FC44EC0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364" y="1710665"/>
            <a:ext cx="10515838" cy="2851094"/>
          </a:xfrm>
        </p:spPr>
        <p:txBody>
          <a:bodyPr anchor="b"/>
          <a:lstStyle>
            <a:lvl1pPr>
              <a:defRPr sz="7256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86ECC0-E50A-2015-F65F-617E3E76BE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364" y="4588644"/>
            <a:ext cx="10515838" cy="1501389"/>
          </a:xfrm>
        </p:spPr>
        <p:txBody>
          <a:bodyPr/>
          <a:lstStyle>
            <a:lvl1pPr>
              <a:defRPr sz="2903">
                <a:solidFill>
                  <a:srgbClr val="898989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13A627-E7DB-8273-2AD7-B8DB7947067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8F6762-9665-EDBD-4074-19072D491B8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E8500C-761C-D248-9523-41C8ED1B2A42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324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56C528-F235-AC28-41CE-0D8F631F4FE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18F519-47BE-5B45-266E-BAF712C2293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8644" y="1605065"/>
            <a:ext cx="5393284" cy="397618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32F779-FC4F-0356-5738-753B491DB1A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86240" y="1605065"/>
            <a:ext cx="5395196" cy="397618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800DA5-81BC-BE05-120A-542807A267F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4B8675-2A6B-D4CE-C130-C1E365ECF3E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CB65EC-974A-FA4F-BBA4-57741200C62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254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62CAEE-B998-DB45-452A-552CF79ED9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038" y="364786"/>
            <a:ext cx="10515838" cy="132666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FE15D1-6D02-BFFD-06B5-AA46CBBC8E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039" y="1681857"/>
            <a:ext cx="5159038" cy="823648"/>
          </a:xfrm>
        </p:spPr>
        <p:txBody>
          <a:bodyPr anchor="b"/>
          <a:lstStyle>
            <a:lvl1pPr>
              <a:defRPr sz="2903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4C4DAB-73D8-E59B-B9E9-649FD19D1A1F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039" y="2505518"/>
            <a:ext cx="5159038" cy="368435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0ED6BBC-E409-EF28-46B0-9FC133C2D25D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803" y="1681857"/>
            <a:ext cx="5182075" cy="823648"/>
          </a:xfrm>
        </p:spPr>
        <p:txBody>
          <a:bodyPr anchor="b"/>
          <a:lstStyle>
            <a:lvl1pPr>
              <a:defRPr sz="2903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5123CB-0174-20AF-A654-ECE6362FFED3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803" y="2505518"/>
            <a:ext cx="5182075" cy="368435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46116A3-CF82-2339-070E-5215D35DBE8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078FEE1-459F-D938-1C29-994BAAA2466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1E75669-631C-E84D-BF59-5B00DA6EBBD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112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F523E-AE0A-EDC2-84BB-195F0F2D642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103575-26F0-20A9-912B-B3024ED68B8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344380-80E7-A519-EA75-3EC05DFB30A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0DFFEA-6185-2C44-96F1-F7A7FCA40DB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1704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19959AA-A220-E7DA-DC33-CFEDB572E12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0E78FDB-D0F4-5CD5-A459-60C7A8D9192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8F13C6-1BBE-FA4F-B6F9-D460EC8A121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42036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BD15F-0FF5-45FA-E9E0-82A9585C6F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038" y="456938"/>
            <a:ext cx="3932165" cy="1601228"/>
          </a:xfrm>
        </p:spPr>
        <p:txBody>
          <a:bodyPr anchor="b"/>
          <a:lstStyle>
            <a:lvl1pPr>
              <a:defRPr sz="387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39D3E2-7404-F2FE-3259-B967AF9FAF1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4000" y="986843"/>
            <a:ext cx="6170878" cy="4874714"/>
          </a:xfrm>
        </p:spPr>
        <p:txBody>
          <a:bodyPr/>
          <a:lstStyle>
            <a:lvl1pPr>
              <a:defRPr/>
            </a:lvl1pPr>
            <a:lvl2pPr>
              <a:defRPr sz="3386"/>
            </a:lvl2pPr>
            <a:lvl3pPr>
              <a:defRPr sz="2903"/>
            </a:lvl3pPr>
            <a:lvl4pPr>
              <a:defRPr sz="2419"/>
            </a:lvl4pPr>
            <a:lvl5pPr>
              <a:defRPr sz="2419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3519B9-59EF-A56B-5228-3E87B28E9AC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038" y="2058165"/>
            <a:ext cx="3932165" cy="3811065"/>
          </a:xfrm>
        </p:spPr>
        <p:txBody>
          <a:bodyPr/>
          <a:lstStyle>
            <a:lvl1pPr>
              <a:defRPr sz="1935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E3BF23-D947-CF94-EC18-55492358334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6FA8E1-EC07-5FEE-B8DC-E83DB8E94E5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3B49CE-1CD8-9F48-8C6D-4730EB6C3F9E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60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24.07.2023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C6398A-6E0F-5028-C900-A969F026A0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038" y="456938"/>
            <a:ext cx="3932165" cy="1601228"/>
          </a:xfrm>
        </p:spPr>
        <p:txBody>
          <a:bodyPr anchor="b"/>
          <a:lstStyle>
            <a:lvl1pPr>
              <a:defRPr sz="387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D0E1164-BD67-65F8-0963-295A34D20017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4000" y="986843"/>
            <a:ext cx="6170878" cy="4874714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6D21BE-43D0-AA5C-C1EE-EF70191D7EA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038" y="2058165"/>
            <a:ext cx="3932165" cy="3811065"/>
          </a:xfrm>
        </p:spPr>
        <p:txBody>
          <a:bodyPr/>
          <a:lstStyle>
            <a:lvl1pPr>
              <a:defRPr sz="1935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302607-9B06-149A-9A37-751CCE54846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493436-8F3E-BB3B-3D44-882D747614E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7D28B37-47E2-5A4A-91DF-B6BF79A2719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37146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14638-147F-C153-32E5-99564012944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E34554-E205-A249-9C49-21B0E54958A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0DCE3B-3A06-395D-7271-8AC0A340B57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5B73D6A-EAD8-8489-0C55-BD3662F64A8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4E19F9C-F210-124D-821F-EA84EEC5EA1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071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E378BC2-7721-4178-0A8B-2C42E25ACA70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839685" y="272633"/>
            <a:ext cx="2741764" cy="5308617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E9CFD6-1AC7-0DC9-8617-43B93428603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08643" y="272633"/>
            <a:ext cx="8046717" cy="5308617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BE7324-18B9-6182-7998-28D765697F9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07E17E-8B77-9CB5-BD69-15F0C2B1A03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48C107C-EFA0-9A4B-85D2-D5983E7E1855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10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24.07.2023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24.07.2023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24.07.2023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24.07.2023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24.07.2023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24.07.2023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24.07.2023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24.07.2023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681708B1-8C9A-E0B4-E42D-B41D8A0B2951}"/>
              </a:ext>
            </a:extLst>
          </p:cNvPr>
          <p:cNvSpPr/>
          <p:nvPr/>
        </p:nvSpPr>
        <p:spPr>
          <a:xfrm>
            <a:off x="0" y="6246924"/>
            <a:ext cx="12191242" cy="47239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333333"/>
          </a:solidFill>
          <a:ln cap="flat">
            <a:noFill/>
            <a:prstDash val="solid"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l" defTabSz="1105875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2903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itelplatzhalter 2">
            <a:extLst>
              <a:ext uri="{FF2B5EF4-FFF2-40B4-BE49-F238E27FC236}">
                <a16:creationId xmlns:a16="http://schemas.microsoft.com/office/drawing/2014/main" id="{0A603879-7AA9-1033-CED4-031FF4D114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560" y="273418"/>
            <a:ext cx="10971688" cy="114463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534FF8-A8FB-20D3-0886-63D5374FA4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560" y="1604402"/>
            <a:ext cx="10971688" cy="397681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DFF94E-472A-0D67-3F53-95BCBE4BCC4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609561" y="6246924"/>
            <a:ext cx="2840123" cy="4723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1105875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693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115321-9786-6B0F-15E1-F368F9A4EB0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47361" y="6246924"/>
            <a:ext cx="2840123" cy="4723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1105875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693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1AB906A6-1B72-3741-84A6-553E30D78E74}" type="slidenum">
              <a:t>‹Nr.›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DB1102-5E0F-B0BB-593A-1900AF916EE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4715399" y="5087054"/>
            <a:ext cx="2764800" cy="2764703"/>
          </a:xfrm>
          <a:prstGeom prst="rect">
            <a:avLst/>
          </a:prstGeom>
          <a:noFill/>
          <a:ln cap="flat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1105875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5321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</a:defRPr>
      </a:lvl1pPr>
    </p:titleStyle>
    <p:bodyStyle>
      <a:lvl1pPr marL="0" marR="0" lvl="0" indent="0" defTabSz="1105875" rtl="0" fontAlgn="auto" hangingPunct="0">
        <a:lnSpc>
          <a:spcPct val="100000"/>
        </a:lnSpc>
        <a:spcBef>
          <a:spcPts val="1711"/>
        </a:spcBef>
        <a:spcAft>
          <a:spcPts val="0"/>
        </a:spcAft>
        <a:buNone/>
        <a:tabLst/>
        <a:defRPr lang="de-DE" sz="387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</a:defRPr>
      </a:lvl1pPr>
      <a:lvl2pPr marL="829407" marR="0" lvl="1" indent="-276469" algn="l" defTabSz="1105875" rtl="0" fontAlgn="auto" hangingPunct="1">
        <a:lnSpc>
          <a:spcPct val="90000"/>
        </a:lnSpc>
        <a:spcBef>
          <a:spcPts val="605"/>
        </a:spcBef>
        <a:spcAft>
          <a:spcPts val="0"/>
        </a:spcAft>
        <a:buSzPct val="100000"/>
        <a:buFont typeface="Arial" pitchFamily="34"/>
        <a:buChar char="•"/>
        <a:tabLst/>
        <a:defRPr lang="de-DE" sz="2903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382344" marR="0" lvl="2" indent="-276469" algn="l" defTabSz="1105875" rtl="0" fontAlgn="auto" hangingPunct="1">
        <a:lnSpc>
          <a:spcPct val="90000"/>
        </a:lnSpc>
        <a:spcBef>
          <a:spcPts val="605"/>
        </a:spcBef>
        <a:spcAft>
          <a:spcPts val="0"/>
        </a:spcAft>
        <a:buSzPct val="100000"/>
        <a:buFont typeface="Arial" pitchFamily="34"/>
        <a:buChar char="•"/>
        <a:tabLst/>
        <a:defRPr lang="de-DE" sz="2419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935282" marR="0" lvl="3" indent="-276469" algn="l" defTabSz="1105875" rtl="0" fontAlgn="auto" hangingPunct="1">
        <a:lnSpc>
          <a:spcPct val="90000"/>
        </a:lnSpc>
        <a:spcBef>
          <a:spcPts val="605"/>
        </a:spcBef>
        <a:spcAft>
          <a:spcPts val="0"/>
        </a:spcAft>
        <a:buSzPct val="100000"/>
        <a:buFont typeface="Arial" pitchFamily="34"/>
        <a:buChar char="•"/>
        <a:tabLst/>
        <a:defRPr lang="de-DE" sz="2177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488220" marR="0" lvl="4" indent="-276469" algn="l" defTabSz="1105875" rtl="0" fontAlgn="auto" hangingPunct="1">
        <a:lnSpc>
          <a:spcPct val="90000"/>
        </a:lnSpc>
        <a:spcBef>
          <a:spcPts val="605"/>
        </a:spcBef>
        <a:spcAft>
          <a:spcPts val="0"/>
        </a:spcAft>
        <a:buSzPct val="100000"/>
        <a:buFont typeface="Arial" pitchFamily="34"/>
        <a:buChar char="•"/>
        <a:tabLst/>
        <a:defRPr lang="de-DE" sz="2177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3041157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6pPr>
      <a:lvl7pPr marL="3594095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7pPr>
      <a:lvl8pPr marL="4147033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8pPr>
      <a:lvl9pPr marL="4699970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1pPr>
      <a:lvl2pPr marL="552938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105875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3pPr>
      <a:lvl4pPr marL="1658813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4pPr>
      <a:lvl5pPr marL="2211751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5pPr>
      <a:lvl6pPr marL="2764688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6pPr>
      <a:lvl7pPr marL="3317626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7pPr>
      <a:lvl8pPr marL="3870564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8pPr>
      <a:lvl9pPr marL="4423501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9B159720-B883-24F0-B8E3-BC49B2D37A32}"/>
              </a:ext>
            </a:extLst>
          </p:cNvPr>
          <p:cNvSpPr txBox="1"/>
          <p:nvPr/>
        </p:nvSpPr>
        <p:spPr>
          <a:xfrm>
            <a:off x="1788042" y="2109431"/>
            <a:ext cx="861785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4800">
                <a:latin typeface="Arial"/>
                <a:cs typeface="Arial"/>
              </a:rPr>
              <a:t>Teamtreffen 18.07</a:t>
            </a:r>
            <a:endParaRPr lang="de-DE" sz="4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7867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9B159720-B883-24F0-B8E3-BC49B2D37A32}"/>
              </a:ext>
            </a:extLst>
          </p:cNvPr>
          <p:cNvSpPr txBox="1"/>
          <p:nvPr/>
        </p:nvSpPr>
        <p:spPr>
          <a:xfrm>
            <a:off x="1788042" y="372900"/>
            <a:ext cx="861785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4800" dirty="0">
                <a:latin typeface="Arial"/>
                <a:cs typeface="Arial"/>
              </a:rPr>
              <a:t>Sprint 2 v3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2D7B9B5-7784-E695-FFD6-A0F88CEB4478}"/>
              </a:ext>
            </a:extLst>
          </p:cNvPr>
          <p:cNvSpPr txBox="1"/>
          <p:nvPr/>
        </p:nvSpPr>
        <p:spPr>
          <a:xfrm>
            <a:off x="1939018" y="1719360"/>
            <a:ext cx="1701216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200" dirty="0">
                <a:latin typeface="Arial"/>
                <a:cs typeface="Arial"/>
              </a:rPr>
              <a:t>Leon:</a:t>
            </a:r>
            <a:endParaRPr lang="de-DE" dirty="0"/>
          </a:p>
          <a:p>
            <a:r>
              <a:rPr lang="de-DE" sz="3200" dirty="0">
                <a:latin typeface="Arial"/>
                <a:cs typeface="Arial"/>
              </a:rPr>
              <a:t>Jonas:</a:t>
            </a:r>
            <a:endParaRPr lang="de-DE" dirty="0">
              <a:ea typeface="Calibri"/>
              <a:cs typeface="Calibri"/>
            </a:endParaRPr>
          </a:p>
          <a:p>
            <a:r>
              <a:rPr lang="de-DE" sz="3200" dirty="0">
                <a:latin typeface="Arial"/>
                <a:cs typeface="Arial"/>
              </a:rPr>
              <a:t>Ali:</a:t>
            </a:r>
            <a:endParaRPr lang="de-DE" dirty="0"/>
          </a:p>
          <a:p>
            <a:r>
              <a:rPr lang="de-DE" sz="3200" dirty="0">
                <a:latin typeface="Arial"/>
                <a:cs typeface="Arial"/>
              </a:rPr>
              <a:t>Sylvan:</a:t>
            </a:r>
          </a:p>
          <a:p>
            <a:r>
              <a:rPr lang="de-DE" sz="3200" dirty="0">
                <a:latin typeface="Arial"/>
                <a:cs typeface="Arial"/>
              </a:rPr>
              <a:t>Luis:</a:t>
            </a:r>
          </a:p>
          <a:p>
            <a:r>
              <a:rPr lang="de-DE" sz="3200" dirty="0">
                <a:latin typeface="Arial"/>
                <a:cs typeface="Arial"/>
              </a:rPr>
              <a:t>Celina:</a:t>
            </a:r>
          </a:p>
          <a:p>
            <a:r>
              <a:rPr lang="de-DE" sz="3200" dirty="0">
                <a:latin typeface="Arial"/>
                <a:cs typeface="Arial"/>
              </a:rPr>
              <a:t>Armin:</a:t>
            </a:r>
          </a:p>
          <a:p>
            <a:endParaRPr lang="de-DE" sz="3200" dirty="0">
              <a:latin typeface="Arial"/>
              <a:cs typeface="Arial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A4A7CD7-1B61-8151-F82B-EAB104423A7C}"/>
              </a:ext>
            </a:extLst>
          </p:cNvPr>
          <p:cNvSpPr txBox="1"/>
          <p:nvPr/>
        </p:nvSpPr>
        <p:spPr>
          <a:xfrm>
            <a:off x="4089033" y="1723939"/>
            <a:ext cx="7264555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200" dirty="0">
                <a:latin typeface="Arial"/>
                <a:cs typeface="Arial"/>
              </a:rPr>
              <a:t>Doku + Rückblick</a:t>
            </a:r>
          </a:p>
          <a:p>
            <a:r>
              <a:rPr lang="de-DE" sz="3200" dirty="0">
                <a:latin typeface="Arial"/>
                <a:cs typeface="Arial"/>
              </a:rPr>
              <a:t>Doku + Demo</a:t>
            </a:r>
          </a:p>
          <a:p>
            <a:r>
              <a:rPr lang="de-DE" sz="3200" dirty="0">
                <a:latin typeface="Arial"/>
                <a:cs typeface="Arial"/>
              </a:rPr>
              <a:t>Combat Screen</a:t>
            </a:r>
            <a:endParaRPr lang="de-DE" dirty="0"/>
          </a:p>
          <a:p>
            <a:r>
              <a:rPr lang="de-DE" sz="3200" dirty="0">
                <a:latin typeface="Arial"/>
                <a:cs typeface="Arial"/>
              </a:rPr>
              <a:t>Change Beast + Bugfixes</a:t>
            </a:r>
          </a:p>
          <a:p>
            <a:r>
              <a:rPr lang="de-DE" sz="3200" dirty="0" err="1">
                <a:latin typeface="Arial"/>
                <a:cs typeface="Arial"/>
              </a:rPr>
              <a:t>Attack</a:t>
            </a:r>
            <a:r>
              <a:rPr lang="de-DE" sz="3200" dirty="0">
                <a:latin typeface="Arial"/>
                <a:cs typeface="Arial"/>
              </a:rPr>
              <a:t> + Bugfixes + Talk </a:t>
            </a:r>
            <a:r>
              <a:rPr lang="de-DE" sz="3200" dirty="0" err="1">
                <a:latin typeface="Arial"/>
                <a:cs typeface="Arial"/>
              </a:rPr>
              <a:t>fighting</a:t>
            </a:r>
            <a:r>
              <a:rPr lang="de-DE" sz="3200" dirty="0">
                <a:latin typeface="Arial"/>
                <a:cs typeface="Arial"/>
              </a:rPr>
              <a:t> </a:t>
            </a:r>
            <a:r>
              <a:rPr lang="de-DE" sz="3200" dirty="0" err="1">
                <a:latin typeface="Arial"/>
                <a:cs typeface="Arial"/>
              </a:rPr>
              <a:t>NPC's</a:t>
            </a:r>
            <a:endParaRPr lang="de-DE" sz="3200">
              <a:latin typeface="Arial"/>
              <a:cs typeface="Arial"/>
            </a:endParaRPr>
          </a:p>
          <a:p>
            <a:r>
              <a:rPr lang="de-DE" sz="3200" dirty="0">
                <a:latin typeface="Arial"/>
                <a:cs typeface="Arial"/>
              </a:rPr>
              <a:t>Buttons + </a:t>
            </a:r>
            <a:r>
              <a:rPr lang="de-DE" sz="3200" dirty="0" err="1">
                <a:latin typeface="Arial"/>
                <a:cs typeface="Arial"/>
              </a:rPr>
              <a:t>Theme</a:t>
            </a:r>
            <a:r>
              <a:rPr lang="de-DE" sz="3200" dirty="0">
                <a:latin typeface="Arial"/>
                <a:cs typeface="Arial"/>
              </a:rPr>
              <a:t> + </a:t>
            </a:r>
            <a:r>
              <a:rPr lang="de-DE" sz="3200" dirty="0" err="1">
                <a:latin typeface="Arial"/>
                <a:cs typeface="Arial"/>
              </a:rPr>
              <a:t>MessageBubble</a:t>
            </a:r>
            <a:endParaRPr lang="de-DE" sz="3200" dirty="0">
              <a:latin typeface="Arial"/>
              <a:cs typeface="Arial"/>
            </a:endParaRPr>
          </a:p>
          <a:p>
            <a:r>
              <a:rPr lang="de-DE" sz="3200" dirty="0">
                <a:latin typeface="Arial"/>
                <a:cs typeface="Arial"/>
              </a:rPr>
              <a:t>Mockups + Bugfixes</a:t>
            </a:r>
          </a:p>
        </p:txBody>
      </p:sp>
      <p:pic>
        <p:nvPicPr>
          <p:cNvPr id="5" name="Grafik 5" descr="Ein Bild, das Schwarz, Dunkelheit enthält.&#10;&#10;Beschreibung automatisch generiert.">
            <a:extLst>
              <a:ext uri="{FF2B5EF4-FFF2-40B4-BE49-F238E27FC236}">
                <a16:creationId xmlns:a16="http://schemas.microsoft.com/office/drawing/2014/main" id="{0DB35A65-6A4F-9AC4-6ED9-769D24D62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208" y="376825"/>
            <a:ext cx="947804" cy="906051"/>
          </a:xfrm>
          <a:prstGeom prst="rect">
            <a:avLst/>
          </a:prstGeom>
        </p:spPr>
      </p:pic>
      <p:pic>
        <p:nvPicPr>
          <p:cNvPr id="6" name="Grafik 6" descr="Ein Bild, das Grafiken, Grafikdesign, Screenshot, Logo enthält.&#10;&#10;Beschreibung automatisch generiert.">
            <a:extLst>
              <a:ext uri="{FF2B5EF4-FFF2-40B4-BE49-F238E27FC236}">
                <a16:creationId xmlns:a16="http://schemas.microsoft.com/office/drawing/2014/main" id="{5CC33CF5-9553-9C05-5849-B786E5A66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2626" y="1767625"/>
            <a:ext cx="467932" cy="457200"/>
          </a:xfrm>
          <a:prstGeom prst="rect">
            <a:avLst/>
          </a:prstGeom>
        </p:spPr>
      </p:pic>
      <p:pic>
        <p:nvPicPr>
          <p:cNvPr id="7" name="Grafik 6" descr="Ein Bild, das Grafiken, Grafikdesign, Screenshot, Logo enthält.&#10;&#10;Beschreibung automatisch generiert.">
            <a:extLst>
              <a:ext uri="{FF2B5EF4-FFF2-40B4-BE49-F238E27FC236}">
                <a16:creationId xmlns:a16="http://schemas.microsoft.com/office/drawing/2014/main" id="{4EBC97D9-05B1-18AD-838B-00E16070A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2626" y="2218386"/>
            <a:ext cx="467932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930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B1B5F6DA-AACE-EC64-845E-800479400E4F}"/>
              </a:ext>
            </a:extLst>
          </p:cNvPr>
          <p:cNvSpPr txBox="1"/>
          <p:nvPr/>
        </p:nvSpPr>
        <p:spPr>
          <a:xfrm>
            <a:off x="1788042" y="284778"/>
            <a:ext cx="861785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4800" dirty="0">
                <a:latin typeface="Arial"/>
                <a:cs typeface="Arial"/>
              </a:rPr>
              <a:t>Ausblick Sprint 1 v4</a:t>
            </a:r>
            <a:endParaRPr lang="de-DE" dirty="0"/>
          </a:p>
        </p:txBody>
      </p:sp>
      <p:pic>
        <p:nvPicPr>
          <p:cNvPr id="4" name="Grafik 4" descr="Ein Bild, das Text, Schrift, Grafiken, weiß enthält.&#10;&#10;Beschreibung automatisch generiert.">
            <a:extLst>
              <a:ext uri="{FF2B5EF4-FFF2-40B4-BE49-F238E27FC236}">
                <a16:creationId xmlns:a16="http://schemas.microsoft.com/office/drawing/2014/main" id="{48A87267-1DB2-90F7-E034-E9C3F45C3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983" y="1661233"/>
            <a:ext cx="5672831" cy="665086"/>
          </a:xfrm>
          <a:prstGeom prst="rect">
            <a:avLst/>
          </a:prstGeom>
        </p:spPr>
      </p:pic>
      <p:pic>
        <p:nvPicPr>
          <p:cNvPr id="7" name="Grafik 7" descr="Ein Bild, das Text, Schrift, Screenshot, Reihe enthält.&#10;&#10;Beschreibung automatisch generiert.">
            <a:extLst>
              <a:ext uri="{FF2B5EF4-FFF2-40B4-BE49-F238E27FC236}">
                <a16:creationId xmlns:a16="http://schemas.microsoft.com/office/drawing/2014/main" id="{36631C4C-7F1C-4ADA-547F-C75410852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983" y="2276215"/>
            <a:ext cx="5680229" cy="604017"/>
          </a:xfrm>
          <a:prstGeom prst="rect">
            <a:avLst/>
          </a:prstGeom>
        </p:spPr>
      </p:pic>
      <p:pic>
        <p:nvPicPr>
          <p:cNvPr id="5" name="Grafik 5" descr="Ein Bild, das Schwarz, Dunkelheit enthält.&#10;&#10;Beschreibung automatisch generiert.">
            <a:extLst>
              <a:ext uri="{FF2B5EF4-FFF2-40B4-BE49-F238E27FC236}">
                <a16:creationId xmlns:a16="http://schemas.microsoft.com/office/drawing/2014/main" id="{327AA031-351C-D01C-AEA8-2ED3A1297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293" y="366093"/>
            <a:ext cx="947804" cy="90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86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9B159720-B883-24F0-B8E3-BC49B2D37A32}"/>
              </a:ext>
            </a:extLst>
          </p:cNvPr>
          <p:cNvSpPr txBox="1"/>
          <p:nvPr/>
        </p:nvSpPr>
        <p:spPr>
          <a:xfrm>
            <a:off x="1788042" y="284778"/>
            <a:ext cx="861785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4800" dirty="0">
                <a:latin typeface="Arial"/>
                <a:cs typeface="Arial"/>
              </a:rPr>
              <a:t>Coverage</a:t>
            </a:r>
            <a:endParaRPr lang="de-DE" dirty="0"/>
          </a:p>
        </p:txBody>
      </p:sp>
      <p:pic>
        <p:nvPicPr>
          <p:cNvPr id="2" name="Grafik 3" descr="Ein Bild, das Text, Schrift, Screenshot, Grafiken enthält.&#10;&#10;Beschreibung automatisch generiert.">
            <a:extLst>
              <a:ext uri="{FF2B5EF4-FFF2-40B4-BE49-F238E27FC236}">
                <a16:creationId xmlns:a16="http://schemas.microsoft.com/office/drawing/2014/main" id="{BFB8F441-6CAC-76A1-BB08-BB423B475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376" y="2538781"/>
            <a:ext cx="5857782" cy="920854"/>
          </a:xfrm>
          <a:prstGeom prst="rect">
            <a:avLst/>
          </a:prstGeom>
        </p:spPr>
      </p:pic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FF950ACB-7281-11F0-323D-494FC9BF64AA}"/>
              </a:ext>
            </a:extLst>
          </p:cNvPr>
          <p:cNvCxnSpPr/>
          <p:nvPr/>
        </p:nvCxnSpPr>
        <p:spPr>
          <a:xfrm>
            <a:off x="7313377" y="2993290"/>
            <a:ext cx="1022552" cy="519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A3ABF05F-206A-36D2-82D1-3B8C3D557F9E}"/>
              </a:ext>
            </a:extLst>
          </p:cNvPr>
          <p:cNvSpPr txBox="1"/>
          <p:nvPr/>
        </p:nvSpPr>
        <p:spPr>
          <a:xfrm>
            <a:off x="7524153" y="2629259"/>
            <a:ext cx="408284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4800" dirty="0">
                <a:latin typeface="Arial"/>
                <a:cs typeface="Arial"/>
              </a:rPr>
              <a:t>80%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565510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4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4</vt:i4>
      </vt:variant>
    </vt:vector>
  </HeadingPairs>
  <TitlesOfParts>
    <vt:vector size="6" baseType="lpstr">
      <vt:lpstr>Larissa</vt:lpstr>
      <vt:lpstr>Default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/>
  <cp:revision>108</cp:revision>
  <dcterms:created xsi:type="dcterms:W3CDTF">2023-07-17T20:01:35Z</dcterms:created>
  <dcterms:modified xsi:type="dcterms:W3CDTF">2023-07-24T10:57:32Z</dcterms:modified>
</cp:coreProperties>
</file>