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6"/>
  </p:notesMasterIdLst>
  <p:sldIdLst>
    <p:sldId id="257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21640-6FDB-4588-AEF0-E6D3D1AE5531}" v="63" dt="2023-07-25T06:50:24.145"/>
    <p1510:client id="{5DE33A5C-D500-49BF-9E6E-366BADA3D15A}" v="246" dt="2023-07-24T10:56:47.101"/>
    <p1510:client id="{77D0E3B2-D575-4D66-B107-D331F71DC9F6}" v="8" dt="2023-07-24T10:58:40.822"/>
    <p1510:client id="{E018A22B-98F5-4B38-9044-CED2E5233AC0}" v="102" dt="2023-07-18T10:03:50.453"/>
    <p1510:client id="{E3DB778F-4A23-4F8E-B0B7-3FB62083273D}" v="18" dt="2023-07-25T10:01:08.203"/>
    <p1510:client id="{EBB80C3F-0A11-400E-8BAF-B9228B6F29F3}" v="377" dt="2023-07-17T20:57:26.695"/>
    <p1510:client id="{F702EAF7-FCFA-4269-AE07-332656769E4C}" v="165" dt="2023-07-31T19:38:4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chrader" userId="f68a596d8f7a078c" providerId="Windows Live" clId="Web-{EBB80C3F-0A11-400E-8BAF-B9228B6F29F3}"/>
    <pc:docChg chg="addSld delSld modSld sldOrd addMainMaster modMainMaster">
      <pc:chgData name="Luis Schrader" userId="f68a596d8f7a078c" providerId="Windows Live" clId="Web-{EBB80C3F-0A11-400E-8BAF-B9228B6F29F3}" dt="2023-07-17T20:57:26.695" v="234" actId="14100"/>
      <pc:docMkLst>
        <pc:docMk/>
      </pc:docMkLst>
      <pc:sldChg chg="modSp del">
        <pc:chgData name="Luis Schrader" userId="f68a596d8f7a078c" providerId="Windows Live" clId="Web-{EBB80C3F-0A11-400E-8BAF-B9228B6F29F3}" dt="2023-07-17T20:01:52.810" v="2"/>
        <pc:sldMkLst>
          <pc:docMk/>
          <pc:sldMk cId="1577499883" sldId="256"/>
        </pc:sldMkLst>
        <pc:spChg chg="mod">
          <ac:chgData name="Luis Schrader" userId="f68a596d8f7a078c" providerId="Windows Live" clId="Web-{EBB80C3F-0A11-400E-8BAF-B9228B6F29F3}" dt="2023-07-17T20:01:45.498" v="0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">
        <pc:chgData name="Luis Schrader" userId="f68a596d8f7a078c" providerId="Windows Live" clId="Web-{EBB80C3F-0A11-400E-8BAF-B9228B6F29F3}" dt="2023-07-17T20:03:34.641" v="39" actId="1076"/>
        <pc:sldMkLst>
          <pc:docMk/>
          <pc:sldMk cId="4287867950" sldId="257"/>
        </pc:sldMkLst>
        <pc:spChg chg="del mod">
          <ac:chgData name="Luis Schrader" userId="f68a596d8f7a078c" providerId="Windows Live" clId="Web-{EBB80C3F-0A11-400E-8BAF-B9228B6F29F3}" dt="2023-07-17T20:01:59.248" v="6"/>
          <ac:spMkLst>
            <pc:docMk/>
            <pc:sldMk cId="4287867950" sldId="257"/>
            <ac:spMk id="2" creationId="{3C3F5838-2D37-7B22-965D-CA920A62E961}"/>
          </ac:spMkLst>
        </pc:spChg>
        <pc:spChg chg="add mod">
          <ac:chgData name="Luis Schrader" userId="f68a596d8f7a078c" providerId="Windows Live" clId="Web-{EBB80C3F-0A11-400E-8BAF-B9228B6F29F3}" dt="2023-07-17T20:03:34.641" v="39" actId="1076"/>
          <ac:spMkLst>
            <pc:docMk/>
            <pc:sldMk cId="4287867950" sldId="257"/>
            <ac:spMk id="3" creationId="{9B159720-B883-24F0-B8E3-BC49B2D37A32}"/>
          </ac:spMkLst>
        </pc:spChg>
      </pc:sldChg>
      <pc:sldChg chg="addSp modSp add replId">
        <pc:chgData name="Luis Schrader" userId="f68a596d8f7a078c" providerId="Windows Live" clId="Web-{EBB80C3F-0A11-400E-8BAF-B9228B6F29F3}" dt="2023-07-17T20:51:04.824" v="175" actId="20577"/>
        <pc:sldMkLst>
          <pc:docMk/>
          <pc:sldMk cId="926930030" sldId="258"/>
        </pc:sldMkLst>
        <pc:spChg chg="add mod">
          <ac:chgData name="Luis Schrader" userId="f68a596d8f7a078c" providerId="Windows Live" clId="Web-{EBB80C3F-0A11-400E-8BAF-B9228B6F29F3}" dt="2023-07-17T20:07:02.552" v="95" actId="14100"/>
          <ac:spMkLst>
            <pc:docMk/>
            <pc:sldMk cId="926930030" sldId="258"/>
            <ac:spMk id="2" creationId="{52D7B9B5-7784-E695-FFD6-A0F88CEB4478}"/>
          </ac:spMkLst>
        </pc:spChg>
        <pc:spChg chg="mod">
          <ac:chgData name="Luis Schrader" userId="f68a596d8f7a078c" providerId="Windows Live" clId="Web-{EBB80C3F-0A11-400E-8BAF-B9228B6F29F3}" dt="2023-07-17T20:07:12.161" v="99" actId="1076"/>
          <ac:spMkLst>
            <pc:docMk/>
            <pc:sldMk cId="926930030" sldId="258"/>
            <ac:spMk id="3" creationId="{9B159720-B883-24F0-B8E3-BC49B2D37A32}"/>
          </ac:spMkLst>
        </pc:spChg>
        <pc:spChg chg="add mod">
          <ac:chgData name="Luis Schrader" userId="f68a596d8f7a078c" providerId="Windows Live" clId="Web-{EBB80C3F-0A11-400E-8BAF-B9228B6F29F3}" dt="2023-07-17T20:51:04.824" v="175" actId="20577"/>
          <ac:spMkLst>
            <pc:docMk/>
            <pc:sldMk cId="926930030" sldId="258"/>
            <ac:spMk id="4" creationId="{DA4A7CD7-1B61-8151-F82B-EAB104423A7C}"/>
          </ac:spMkLst>
        </pc:spChg>
      </pc:sldChg>
      <pc:sldChg chg="new del">
        <pc:chgData name="Luis Schrader" userId="f68a596d8f7a078c" providerId="Windows Live" clId="Web-{EBB80C3F-0A11-400E-8BAF-B9228B6F29F3}" dt="2023-07-17T20:02:13.952" v="8"/>
        <pc:sldMkLst>
          <pc:docMk/>
          <pc:sldMk cId="3342635024" sldId="258"/>
        </pc:sldMkLst>
      </pc:sldChg>
      <pc:sldChg chg="new del">
        <pc:chgData name="Luis Schrader" userId="f68a596d8f7a078c" providerId="Windows Live" clId="Web-{EBB80C3F-0A11-400E-8BAF-B9228B6F29F3}" dt="2023-07-17T20:04:45.877" v="41"/>
        <pc:sldMkLst>
          <pc:docMk/>
          <pc:sldMk cId="3416618754" sldId="258"/>
        </pc:sldMkLst>
      </pc:sldChg>
      <pc:sldChg chg="addSp modSp add replId">
        <pc:chgData name="Luis Schrader" userId="f68a596d8f7a078c" providerId="Windows Live" clId="Web-{EBB80C3F-0A11-400E-8BAF-B9228B6F29F3}" dt="2023-07-17T20:54:44.206" v="216" actId="1076"/>
        <pc:sldMkLst>
          <pc:docMk/>
          <pc:sldMk cId="3415655103" sldId="259"/>
        </pc:sldMkLst>
        <pc:spChg chg="mod">
          <ac:chgData name="Luis Schrader" userId="f68a596d8f7a078c" providerId="Windows Live" clId="Web-{EBB80C3F-0A11-400E-8BAF-B9228B6F29F3}" dt="2023-07-17T20:20:48.102" v="157" actId="20577"/>
          <ac:spMkLst>
            <pc:docMk/>
            <pc:sldMk cId="3415655103" sldId="259"/>
            <ac:spMk id="3" creationId="{9B159720-B883-24F0-B8E3-BC49B2D37A32}"/>
          </ac:spMkLst>
        </pc:spChg>
        <pc:spChg chg="add mod">
          <ac:chgData name="Luis Schrader" userId="f68a596d8f7a078c" providerId="Windows Live" clId="Web-{EBB80C3F-0A11-400E-8BAF-B9228B6F29F3}" dt="2023-07-17T20:54:44.206" v="215" actId="1076"/>
          <ac:spMkLst>
            <pc:docMk/>
            <pc:sldMk cId="3415655103" sldId="259"/>
            <ac:spMk id="5" creationId="{A3ABF05F-206A-36D2-82D1-3B8C3D557F9E}"/>
          </ac:spMkLst>
        </pc:spChg>
        <pc:picChg chg="add mod">
          <ac:chgData name="Luis Schrader" userId="f68a596d8f7a078c" providerId="Windows Live" clId="Web-{EBB80C3F-0A11-400E-8BAF-B9228B6F29F3}" dt="2023-07-17T20:54:44.206" v="214" actId="1076"/>
          <ac:picMkLst>
            <pc:docMk/>
            <pc:sldMk cId="3415655103" sldId="259"/>
            <ac:picMk id="2" creationId="{BFB8F441-6CAC-76A1-BB08-BB423B475618}"/>
          </ac:picMkLst>
        </pc:picChg>
        <pc:cxnChg chg="add mod">
          <ac:chgData name="Luis Schrader" userId="f68a596d8f7a078c" providerId="Windows Live" clId="Web-{EBB80C3F-0A11-400E-8BAF-B9228B6F29F3}" dt="2023-07-17T20:54:44.206" v="216" actId="1076"/>
          <ac:cxnSpMkLst>
            <pc:docMk/>
            <pc:sldMk cId="3415655103" sldId="259"/>
            <ac:cxnSpMk id="4" creationId="{FF950ACB-7281-11F0-323D-494FC9BF64AA}"/>
          </ac:cxnSpMkLst>
        </pc:cxnChg>
      </pc:sldChg>
      <pc:sldChg chg="addSp delSp modSp new ord">
        <pc:chgData name="Luis Schrader" userId="f68a596d8f7a078c" providerId="Windows Live" clId="Web-{EBB80C3F-0A11-400E-8BAF-B9228B6F29F3}" dt="2023-07-17T20:57:26.695" v="234" actId="14100"/>
        <pc:sldMkLst>
          <pc:docMk/>
          <pc:sldMk cId="932486599" sldId="260"/>
        </pc:sldMkLst>
        <pc:spChg chg="add mod">
          <ac:chgData name="Luis Schrader" userId="f68a596d8f7a078c" providerId="Windows Live" clId="Web-{EBB80C3F-0A11-400E-8BAF-B9228B6F29F3}" dt="2023-07-17T20:53:50.360" v="208" actId="20577"/>
          <ac:spMkLst>
            <pc:docMk/>
            <pc:sldMk cId="932486599" sldId="260"/>
            <ac:spMk id="3" creationId="{B1B5F6DA-AACE-EC64-845E-800479400E4F}"/>
          </ac:spMkLst>
        </pc:spChg>
        <pc:picChg chg="add mod">
          <ac:chgData name="Luis Schrader" userId="f68a596d8f7a078c" providerId="Windows Live" clId="Web-{EBB80C3F-0A11-400E-8BAF-B9228B6F29F3}" dt="2023-07-17T20:55:45.270" v="219" actId="1076"/>
          <ac:picMkLst>
            <pc:docMk/>
            <pc:sldMk cId="932486599" sldId="260"/>
            <ac:picMk id="4" creationId="{48A87267-1DB2-90F7-E034-E9C3F45C3D7D}"/>
          </ac:picMkLst>
        </pc:picChg>
        <pc:picChg chg="add del mod">
          <ac:chgData name="Luis Schrader" userId="f68a596d8f7a078c" providerId="Windows Live" clId="Web-{EBB80C3F-0A11-400E-8BAF-B9228B6F29F3}" dt="2023-07-17T20:56:58.679" v="228"/>
          <ac:picMkLst>
            <pc:docMk/>
            <pc:sldMk cId="932486599" sldId="260"/>
            <ac:picMk id="5" creationId="{DBBB1768-9CF2-4698-E27B-E23F5D5DBF17}"/>
          </ac:picMkLst>
        </pc:picChg>
        <pc:picChg chg="add del mod">
          <ac:chgData name="Luis Schrader" userId="f68a596d8f7a078c" providerId="Windows Live" clId="Web-{EBB80C3F-0A11-400E-8BAF-B9228B6F29F3}" dt="2023-07-17T20:56:50.304" v="227"/>
          <ac:picMkLst>
            <pc:docMk/>
            <pc:sldMk cId="932486599" sldId="260"/>
            <ac:picMk id="6" creationId="{25AB8361-B7CB-5FA0-A88F-4A7E25C0D2A9}"/>
          </ac:picMkLst>
        </pc:picChg>
        <pc:picChg chg="add mod">
          <ac:chgData name="Luis Schrader" userId="f68a596d8f7a078c" providerId="Windows Live" clId="Web-{EBB80C3F-0A11-400E-8BAF-B9228B6F29F3}" dt="2023-07-17T20:57:26.695" v="234" actId="14100"/>
          <ac:picMkLst>
            <pc:docMk/>
            <pc:sldMk cId="932486599" sldId="260"/>
            <ac:picMk id="7" creationId="{36631C4C-7F1C-4ADA-547F-C75410852006}"/>
          </ac:picMkLst>
        </pc:picChg>
      </pc:sldChg>
      <pc:sldMasterChg chg="add addSldLayout">
        <pc:chgData name="Luis Schrader" userId="f68a596d8f7a078c" providerId="Windows Live" clId="Web-{EBB80C3F-0A11-400E-8BAF-B9228B6F29F3}" dt="2023-07-17T20:01:51.139" v="1"/>
        <pc:sldMasterMkLst>
          <pc:docMk/>
          <pc:sldMasterMk cId="0" sldId="2147483648"/>
        </pc:sldMasterMkLst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2118203834" sldId="2147483649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3167664034" sldId="2147483650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3453324207" sldId="2147483651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812254195" sldId="2147483652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2063112754" sldId="2147483653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4088170484" sldId="2147483654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24342036" sldId="2147483655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128606814" sldId="2147483656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773714673" sldId="2147483657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184807150" sldId="2147483658"/>
          </pc:sldLayoutMkLst>
        </pc:sldLayoutChg>
        <pc:sldLayoutChg chg="add">
          <pc:chgData name="Luis Schrader" userId="f68a596d8f7a078c" providerId="Windows Live" clId="Web-{EBB80C3F-0A11-400E-8BAF-B9228B6F29F3}" dt="2023-07-17T20:01:51.139" v="1"/>
          <pc:sldLayoutMkLst>
            <pc:docMk/>
            <pc:sldMasterMk cId="0" sldId="2147483648"/>
            <pc:sldLayoutMk cId="3935102996" sldId="2147483659"/>
          </pc:sldLayoutMkLst>
        </pc:sldLayoutChg>
      </pc:sldMasterChg>
      <pc:sldMasterChg chg="replId modSldLayout">
        <pc:chgData name="Luis Schrader" userId="f68a596d8f7a078c" providerId="Windows Live" clId="Web-{EBB80C3F-0A11-400E-8BAF-B9228B6F29F3}" dt="2023-07-17T20:01:51.139" v="1"/>
        <pc:sldMasterMkLst>
          <pc:docMk/>
          <pc:sldMasterMk cId="594725491" sldId="2147483660"/>
        </pc:sldMasterMkLst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4043166929" sldId="2147483661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3433200589" sldId="2147483662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835585648" sldId="2147483663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742901757" sldId="2147483664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024084034" sldId="2147483665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440206447" sldId="2147483666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3087692832" sldId="2147483667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3453883237" sldId="2147483668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509888776" sldId="2147483669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1699206799" sldId="2147483670"/>
          </pc:sldLayoutMkLst>
        </pc:sldLayoutChg>
        <pc:sldLayoutChg chg="replId">
          <pc:chgData name="Luis Schrader" userId="f68a596d8f7a078c" providerId="Windows Live" clId="Web-{EBB80C3F-0A11-400E-8BAF-B9228B6F29F3}" dt="2023-07-17T20:01:51.139" v="1"/>
          <pc:sldLayoutMkLst>
            <pc:docMk/>
            <pc:sldMasterMk cId="594725491" sldId="2147483660"/>
            <pc:sldLayoutMk cId="2809958959" sldId="2147483671"/>
          </pc:sldLayoutMkLst>
        </pc:sldLayoutChg>
      </pc:sldMasterChg>
    </pc:docChg>
  </pc:docChgLst>
  <pc:docChgLst>
    <pc:chgData name="Luis Schrader" userId="f68a596d8f7a078c" providerId="Windows Live" clId="Web-{E018A22B-98F5-4B38-9044-CED2E5233AC0}"/>
    <pc:docChg chg="modSld">
      <pc:chgData name="Luis Schrader" userId="f68a596d8f7a078c" providerId="Windows Live" clId="Web-{E018A22B-98F5-4B38-9044-CED2E5233AC0}" dt="2023-07-18T10:03:50.437" v="66" actId="20577"/>
      <pc:docMkLst>
        <pc:docMk/>
      </pc:docMkLst>
      <pc:sldChg chg="addSp delSp modSp">
        <pc:chgData name="Luis Schrader" userId="f68a596d8f7a078c" providerId="Windows Live" clId="Web-{E018A22B-98F5-4B38-9044-CED2E5233AC0}" dt="2023-07-18T10:03:50.437" v="66" actId="20577"/>
        <pc:sldMkLst>
          <pc:docMk/>
          <pc:sldMk cId="926930030" sldId="258"/>
        </pc:sldMkLst>
        <pc:spChg chg="mod">
          <ac:chgData name="Luis Schrader" userId="f68a596d8f7a078c" providerId="Windows Live" clId="Web-{E018A22B-98F5-4B38-9044-CED2E5233AC0}" dt="2023-07-18T10:03:44.374" v="63" actId="20577"/>
          <ac:spMkLst>
            <pc:docMk/>
            <pc:sldMk cId="926930030" sldId="258"/>
            <ac:spMk id="2" creationId="{52D7B9B5-7784-E695-FFD6-A0F88CEB4478}"/>
          </ac:spMkLst>
        </pc:spChg>
        <pc:spChg chg="add del mod">
          <ac:chgData name="Luis Schrader" userId="f68a596d8f7a078c" providerId="Windows Live" clId="Web-{E018A22B-98F5-4B38-9044-CED2E5233AC0}" dt="2023-07-18T10:03:50.437" v="66" actId="20577"/>
          <ac:spMkLst>
            <pc:docMk/>
            <pc:sldMk cId="926930030" sldId="258"/>
            <ac:spMk id="4" creationId="{DA4A7CD7-1B61-8151-F82B-EAB104423A7C}"/>
          </ac:spMkLst>
        </pc:spChg>
        <pc:graphicFrameChg chg="add del">
          <ac:chgData name="Luis Schrader" userId="f68a596d8f7a078c" providerId="Windows Live" clId="Web-{E018A22B-98F5-4B38-9044-CED2E5233AC0}" dt="2023-07-18T06:52:16.762" v="9"/>
          <ac:graphicFrameMkLst>
            <pc:docMk/>
            <pc:sldMk cId="926930030" sldId="258"/>
            <ac:graphicFrameMk id="7" creationId="{476A972E-F112-63EF-3A35-30DA449E0EE6}"/>
          </ac:graphicFrameMkLst>
        </pc:graphicFrameChg>
        <pc:picChg chg="add mod">
          <ac:chgData name="Luis Schrader" userId="f68a596d8f7a078c" providerId="Windows Live" clId="Web-{E018A22B-98F5-4B38-9044-CED2E5233AC0}" dt="2023-07-18T06:51:18.416" v="5" actId="1076"/>
          <ac:picMkLst>
            <pc:docMk/>
            <pc:sldMk cId="926930030" sldId="258"/>
            <ac:picMk id="5" creationId="{0DB35A65-6A4F-9AC4-6ED9-769D24D62F96}"/>
          </ac:picMkLst>
        </pc:picChg>
        <pc:picChg chg="add del mod">
          <ac:chgData name="Luis Schrader" userId="f68a596d8f7a078c" providerId="Windows Live" clId="Web-{E018A22B-98F5-4B38-9044-CED2E5233AC0}" dt="2023-07-18T07:48:48.586" v="50"/>
          <ac:picMkLst>
            <pc:docMk/>
            <pc:sldMk cId="926930030" sldId="258"/>
            <ac:picMk id="6" creationId="{5CC33CF5-9553-9C05-5849-B786E5A66753}"/>
          </ac:picMkLst>
        </pc:picChg>
        <pc:picChg chg="add del mod">
          <ac:chgData name="Luis Schrader" userId="f68a596d8f7a078c" providerId="Windows Live" clId="Web-{E018A22B-98F5-4B38-9044-CED2E5233AC0}" dt="2023-07-18T07:48:48.586" v="51"/>
          <ac:picMkLst>
            <pc:docMk/>
            <pc:sldMk cId="926930030" sldId="258"/>
            <ac:picMk id="7" creationId="{4EBC97D9-05B1-18AD-838B-00E16070A368}"/>
          </ac:picMkLst>
        </pc:picChg>
        <pc:cxnChg chg="add del">
          <ac:chgData name="Luis Schrader" userId="f68a596d8f7a078c" providerId="Windows Live" clId="Web-{E018A22B-98F5-4B38-9044-CED2E5233AC0}" dt="2023-07-18T07:48:51.149" v="52"/>
          <ac:cxnSpMkLst>
            <pc:docMk/>
            <pc:sldMk cId="926930030" sldId="258"/>
            <ac:cxnSpMk id="8" creationId="{4EFE8DA5-7C75-4EB6-2A84-B8955F163FE4}"/>
          </ac:cxnSpMkLst>
        </pc:cxnChg>
      </pc:sldChg>
      <pc:sldChg chg="addSp modSp">
        <pc:chgData name="Luis Schrader" userId="f68a596d8f7a078c" providerId="Windows Live" clId="Web-{E018A22B-98F5-4B38-9044-CED2E5233AC0}" dt="2023-07-18T06:51:28.448" v="7" actId="1076"/>
        <pc:sldMkLst>
          <pc:docMk/>
          <pc:sldMk cId="932486599" sldId="260"/>
        </pc:sldMkLst>
        <pc:picChg chg="add mod">
          <ac:chgData name="Luis Schrader" userId="f68a596d8f7a078c" providerId="Windows Live" clId="Web-{E018A22B-98F5-4B38-9044-CED2E5233AC0}" dt="2023-07-18T06:51:28.448" v="7" actId="1076"/>
          <ac:picMkLst>
            <pc:docMk/>
            <pc:sldMk cId="932486599" sldId="260"/>
            <ac:picMk id="5" creationId="{327AA031-351C-D01C-AEA8-2ED3A129760B}"/>
          </ac:picMkLst>
        </pc:picChg>
      </pc:sldChg>
    </pc:docChg>
  </pc:docChgLst>
  <pc:docChgLst>
    <pc:chgData name="Luis Schrader" userId="f68a596d8f7a078c" providerId="Windows Live" clId="Web-{77D0E3B2-D575-4D66-B107-D331F71DC9F6}"/>
    <pc:docChg chg="modSld">
      <pc:chgData name="Luis Schrader" userId="f68a596d8f7a078c" providerId="Windows Live" clId="Web-{77D0E3B2-D575-4D66-B107-D331F71DC9F6}" dt="2023-07-24T10:58:40.822" v="3" actId="20577"/>
      <pc:docMkLst>
        <pc:docMk/>
      </pc:docMkLst>
      <pc:sldChg chg="modSp">
        <pc:chgData name="Luis Schrader" userId="f68a596d8f7a078c" providerId="Windows Live" clId="Web-{77D0E3B2-D575-4D66-B107-D331F71DC9F6}" dt="2023-07-24T10:58:40.822" v="3" actId="20577"/>
        <pc:sldMkLst>
          <pc:docMk/>
          <pc:sldMk cId="4287867950" sldId="257"/>
        </pc:sldMkLst>
        <pc:spChg chg="mod">
          <ac:chgData name="Luis Schrader" userId="f68a596d8f7a078c" providerId="Windows Live" clId="Web-{77D0E3B2-D575-4D66-B107-D331F71DC9F6}" dt="2023-07-24T10:58:40.822" v="3" actId="20577"/>
          <ac:spMkLst>
            <pc:docMk/>
            <pc:sldMk cId="4287867950" sldId="257"/>
            <ac:spMk id="3" creationId="{9B159720-B883-24F0-B8E3-BC49B2D37A32}"/>
          </ac:spMkLst>
        </pc:spChg>
      </pc:sldChg>
    </pc:docChg>
  </pc:docChgLst>
  <pc:docChgLst>
    <pc:chgData name="Luis Schrader" userId="f68a596d8f7a078c" providerId="Windows Live" clId="Web-{E3DB778F-4A23-4F8E-B0B7-3FB62083273D}"/>
    <pc:docChg chg="modSld">
      <pc:chgData name="Luis Schrader" userId="f68a596d8f7a078c" providerId="Windows Live" clId="Web-{E3DB778F-4A23-4F8E-B0B7-3FB62083273D}" dt="2023-07-25T10:01:07.359" v="7" actId="20577"/>
      <pc:docMkLst>
        <pc:docMk/>
      </pc:docMkLst>
      <pc:sldChg chg="modSp">
        <pc:chgData name="Luis Schrader" userId="f68a596d8f7a078c" providerId="Windows Live" clId="Web-{E3DB778F-4A23-4F8E-B0B7-3FB62083273D}" dt="2023-07-25T10:01:07.359" v="7" actId="20577"/>
        <pc:sldMkLst>
          <pc:docMk/>
          <pc:sldMk cId="926930030" sldId="258"/>
        </pc:sldMkLst>
        <pc:spChg chg="mod">
          <ac:chgData name="Luis Schrader" userId="f68a596d8f7a078c" providerId="Windows Live" clId="Web-{E3DB778F-4A23-4F8E-B0B7-3FB62083273D}" dt="2023-07-25T10:01:07.359" v="7" actId="20577"/>
          <ac:spMkLst>
            <pc:docMk/>
            <pc:sldMk cId="926930030" sldId="258"/>
            <ac:spMk id="4" creationId="{DA4A7CD7-1B61-8151-F82B-EAB104423A7C}"/>
          </ac:spMkLst>
        </pc:spChg>
      </pc:sldChg>
    </pc:docChg>
  </pc:docChgLst>
  <pc:docChgLst>
    <pc:chgData name="Luis Schrader" userId="f68a596d8f7a078c" providerId="Windows Live" clId="Web-{F702EAF7-FCFA-4269-AE07-332656769E4C}"/>
    <pc:docChg chg="modSld">
      <pc:chgData name="Luis Schrader" userId="f68a596d8f7a078c" providerId="Windows Live" clId="Web-{F702EAF7-FCFA-4269-AE07-332656769E4C}" dt="2023-07-31T19:38:47.662" v="78" actId="20577"/>
      <pc:docMkLst>
        <pc:docMk/>
      </pc:docMkLst>
      <pc:sldChg chg="modSp">
        <pc:chgData name="Luis Schrader" userId="f68a596d8f7a078c" providerId="Windows Live" clId="Web-{F702EAF7-FCFA-4269-AE07-332656769E4C}" dt="2023-07-31T19:38:47.662" v="78" actId="20577"/>
        <pc:sldMkLst>
          <pc:docMk/>
          <pc:sldMk cId="926930030" sldId="258"/>
        </pc:sldMkLst>
        <pc:spChg chg="mod">
          <ac:chgData name="Luis Schrader" userId="f68a596d8f7a078c" providerId="Windows Live" clId="Web-{F702EAF7-FCFA-4269-AE07-332656769E4C}" dt="2023-07-31T19:38:47.662" v="78" actId="20577"/>
          <ac:spMkLst>
            <pc:docMk/>
            <pc:sldMk cId="926930030" sldId="258"/>
            <ac:spMk id="4" creationId="{DA4A7CD7-1B61-8151-F82B-EAB104423A7C}"/>
          </ac:spMkLst>
        </pc:spChg>
      </pc:sldChg>
    </pc:docChg>
  </pc:docChgLst>
  <pc:docChgLst>
    <pc:chgData name="Luis Schrader" userId="f68a596d8f7a078c" providerId="Windows Live" clId="Web-{05421640-6FDB-4588-AEF0-E6D3D1AE5531}"/>
    <pc:docChg chg="modSld">
      <pc:chgData name="Luis Schrader" userId="f68a596d8f7a078c" providerId="Windows Live" clId="Web-{05421640-6FDB-4588-AEF0-E6D3D1AE5531}" dt="2023-07-25T06:50:24.145" v="36" actId="1076"/>
      <pc:docMkLst>
        <pc:docMk/>
      </pc:docMkLst>
      <pc:sldChg chg="modSp">
        <pc:chgData name="Luis Schrader" userId="f68a596d8f7a078c" providerId="Windows Live" clId="Web-{05421640-6FDB-4588-AEF0-E6D3D1AE5531}" dt="2023-07-25T06:44:53.418" v="24" actId="20577"/>
        <pc:sldMkLst>
          <pc:docMk/>
          <pc:sldMk cId="926930030" sldId="258"/>
        </pc:sldMkLst>
        <pc:spChg chg="mod">
          <ac:chgData name="Luis Schrader" userId="f68a596d8f7a078c" providerId="Windows Live" clId="Web-{05421640-6FDB-4588-AEF0-E6D3D1AE5531}" dt="2023-07-25T06:44:53.418" v="24" actId="20577"/>
          <ac:spMkLst>
            <pc:docMk/>
            <pc:sldMk cId="926930030" sldId="258"/>
            <ac:spMk id="4" creationId="{DA4A7CD7-1B61-8151-F82B-EAB104423A7C}"/>
          </ac:spMkLst>
        </pc:spChg>
      </pc:sldChg>
      <pc:sldChg chg="addSp delSp modSp">
        <pc:chgData name="Luis Schrader" userId="f68a596d8f7a078c" providerId="Windows Live" clId="Web-{05421640-6FDB-4588-AEF0-E6D3D1AE5531}" dt="2023-07-25T06:50:24.145" v="36" actId="1076"/>
        <pc:sldMkLst>
          <pc:docMk/>
          <pc:sldMk cId="932486599" sldId="260"/>
        </pc:sldMkLst>
        <pc:picChg chg="add mod">
          <ac:chgData name="Luis Schrader" userId="f68a596d8f7a078c" providerId="Windows Live" clId="Web-{05421640-6FDB-4588-AEF0-E6D3D1AE5531}" dt="2023-07-25T06:49:09.077" v="32" actId="1076"/>
          <ac:picMkLst>
            <pc:docMk/>
            <pc:sldMk cId="932486599" sldId="260"/>
            <ac:picMk id="2" creationId="{0B4621F9-63C3-94FD-4914-B72DDD61D7CA}"/>
          </ac:picMkLst>
        </pc:picChg>
        <pc:picChg chg="add mod">
          <ac:chgData name="Luis Schrader" userId="f68a596d8f7a078c" providerId="Windows Live" clId="Web-{05421640-6FDB-4588-AEF0-E6D3D1AE5531}" dt="2023-07-25T06:50:24.145" v="36" actId="1076"/>
          <ac:picMkLst>
            <pc:docMk/>
            <pc:sldMk cId="932486599" sldId="260"/>
            <ac:picMk id="4" creationId="{078FD7C1-8BFD-BEEF-C976-79CF4199CE41}"/>
          </ac:picMkLst>
        </pc:picChg>
        <pc:picChg chg="add del">
          <ac:chgData name="Luis Schrader" userId="f68a596d8f7a078c" providerId="Windows Live" clId="Web-{05421640-6FDB-4588-AEF0-E6D3D1AE5531}" dt="2023-07-25T06:49:00.483" v="27"/>
          <ac:picMkLst>
            <pc:docMk/>
            <pc:sldMk cId="932486599" sldId="260"/>
            <ac:picMk id="6" creationId="{FA563958-E65B-D499-A5E7-2071CE23D3DC}"/>
          </ac:picMkLst>
        </pc:picChg>
      </pc:sldChg>
    </pc:docChg>
  </pc:docChgLst>
  <pc:docChgLst>
    <pc:chgData name="Luis Schrader" userId="f68a596d8f7a078c" providerId="Windows Live" clId="Web-{5DE33A5C-D500-49BF-9E6E-366BADA3D15A}"/>
    <pc:docChg chg="delSld modSld sldOrd">
      <pc:chgData name="Luis Schrader" userId="f68a596d8f7a078c" providerId="Windows Live" clId="Web-{5DE33A5C-D500-49BF-9E6E-366BADA3D15A}" dt="2023-07-24T10:56:47.101" v="136" actId="1076"/>
      <pc:docMkLst>
        <pc:docMk/>
      </pc:docMkLst>
      <pc:sldChg chg="delSp modSp">
        <pc:chgData name="Luis Schrader" userId="f68a596d8f7a078c" providerId="Windows Live" clId="Web-{5DE33A5C-D500-49BF-9E6E-366BADA3D15A}" dt="2023-07-24T10:56:28.209" v="134" actId="20577"/>
        <pc:sldMkLst>
          <pc:docMk/>
          <pc:sldMk cId="926930030" sldId="258"/>
        </pc:sldMkLst>
        <pc:spChg chg="mod">
          <ac:chgData name="Luis Schrader" userId="f68a596d8f7a078c" providerId="Windows Live" clId="Web-{5DE33A5C-D500-49BF-9E6E-366BADA3D15A}" dt="2023-07-24T10:56:24.100" v="131" actId="20577"/>
          <ac:spMkLst>
            <pc:docMk/>
            <pc:sldMk cId="926930030" sldId="258"/>
            <ac:spMk id="2" creationId="{52D7B9B5-7784-E695-FFD6-A0F88CEB4478}"/>
          </ac:spMkLst>
        </pc:spChg>
        <pc:spChg chg="mod">
          <ac:chgData name="Luis Schrader" userId="f68a596d8f7a078c" providerId="Windows Live" clId="Web-{5DE33A5C-D500-49BF-9E6E-366BADA3D15A}" dt="2023-07-24T10:25:27.196" v="11" actId="20577"/>
          <ac:spMkLst>
            <pc:docMk/>
            <pc:sldMk cId="926930030" sldId="258"/>
            <ac:spMk id="3" creationId="{9B159720-B883-24F0-B8E3-BC49B2D37A32}"/>
          </ac:spMkLst>
        </pc:spChg>
        <pc:spChg chg="mod">
          <ac:chgData name="Luis Schrader" userId="f68a596d8f7a078c" providerId="Windows Live" clId="Web-{5DE33A5C-D500-49BF-9E6E-366BADA3D15A}" dt="2023-07-24T10:56:28.209" v="134" actId="20577"/>
          <ac:spMkLst>
            <pc:docMk/>
            <pc:sldMk cId="926930030" sldId="258"/>
            <ac:spMk id="4" creationId="{DA4A7CD7-1B61-8151-F82B-EAB104423A7C}"/>
          </ac:spMkLst>
        </pc:spChg>
        <pc:picChg chg="mod">
          <ac:chgData name="Luis Schrader" userId="f68a596d8f7a078c" providerId="Windows Live" clId="Web-{5DE33A5C-D500-49BF-9E6E-366BADA3D15A}" dt="2023-07-24T10:25:29.556" v="12" actId="1076"/>
          <ac:picMkLst>
            <pc:docMk/>
            <pc:sldMk cId="926930030" sldId="258"/>
            <ac:picMk id="5" creationId="{0DB35A65-6A4F-9AC4-6ED9-769D24D62F96}"/>
          </ac:picMkLst>
        </pc:picChg>
        <pc:picChg chg="del">
          <ac:chgData name="Luis Schrader" userId="f68a596d8f7a078c" providerId="Windows Live" clId="Web-{5DE33A5C-D500-49BF-9E6E-366BADA3D15A}" dt="2023-07-24T10:25:31.525" v="14"/>
          <ac:picMkLst>
            <pc:docMk/>
            <pc:sldMk cId="926930030" sldId="258"/>
            <ac:picMk id="6" creationId="{5CC33CF5-9553-9C05-5849-B786E5A66753}"/>
          </ac:picMkLst>
        </pc:picChg>
        <pc:picChg chg="del">
          <ac:chgData name="Luis Schrader" userId="f68a596d8f7a078c" providerId="Windows Live" clId="Web-{5DE33A5C-D500-49BF-9E6E-366BADA3D15A}" dt="2023-07-24T10:25:30.978" v="13"/>
          <ac:picMkLst>
            <pc:docMk/>
            <pc:sldMk cId="926930030" sldId="258"/>
            <ac:picMk id="7" creationId="{4EBC97D9-05B1-18AD-838B-00E16070A368}"/>
          </ac:picMkLst>
        </pc:picChg>
      </pc:sldChg>
      <pc:sldChg chg="del">
        <pc:chgData name="Luis Schrader" userId="f68a596d8f7a078c" providerId="Windows Live" clId="Web-{5DE33A5C-D500-49BF-9E6E-366BADA3D15A}" dt="2023-07-24T10:29:35.416" v="107"/>
        <pc:sldMkLst>
          <pc:docMk/>
          <pc:sldMk cId="3415655103" sldId="259"/>
        </pc:sldMkLst>
      </pc:sldChg>
      <pc:sldChg chg="addSp delSp modSp ord">
        <pc:chgData name="Luis Schrader" userId="f68a596d8f7a078c" providerId="Windows Live" clId="Web-{5DE33A5C-D500-49BF-9E6E-366BADA3D15A}" dt="2023-07-24T10:56:47.101" v="136" actId="1076"/>
        <pc:sldMkLst>
          <pc:docMk/>
          <pc:sldMk cId="932486599" sldId="260"/>
        </pc:sldMkLst>
        <pc:spChg chg="mod">
          <ac:chgData name="Luis Schrader" userId="f68a596d8f7a078c" providerId="Windows Live" clId="Web-{5DE33A5C-D500-49BF-9E6E-366BADA3D15A}" dt="2023-07-24T10:29:44.026" v="108" actId="20577"/>
          <ac:spMkLst>
            <pc:docMk/>
            <pc:sldMk cId="932486599" sldId="260"/>
            <ac:spMk id="3" creationId="{B1B5F6DA-AACE-EC64-845E-800479400E4F}"/>
          </ac:spMkLst>
        </pc:spChg>
        <pc:picChg chg="add del mod">
          <ac:chgData name="Luis Schrader" userId="f68a596d8f7a078c" providerId="Windows Live" clId="Web-{5DE33A5C-D500-49BF-9E6E-366BADA3D15A}" dt="2023-07-24T10:42:19.310" v="115"/>
          <ac:picMkLst>
            <pc:docMk/>
            <pc:sldMk cId="932486599" sldId="260"/>
            <ac:picMk id="2" creationId="{EBC7337F-77FC-7B60-0458-650C4D61F137}"/>
          </ac:picMkLst>
        </pc:picChg>
        <pc:picChg chg="del">
          <ac:chgData name="Luis Schrader" userId="f68a596d8f7a078c" providerId="Windows Live" clId="Web-{5DE33A5C-D500-49BF-9E6E-366BADA3D15A}" dt="2023-07-24T10:29:46.370" v="110"/>
          <ac:picMkLst>
            <pc:docMk/>
            <pc:sldMk cId="932486599" sldId="260"/>
            <ac:picMk id="4" creationId="{48A87267-1DB2-90F7-E034-E9C3F45C3D7D}"/>
          </ac:picMkLst>
        </pc:picChg>
        <pc:picChg chg="add mod">
          <ac:chgData name="Luis Schrader" userId="f68a596d8f7a078c" providerId="Windows Live" clId="Web-{5DE33A5C-D500-49BF-9E6E-366BADA3D15A}" dt="2023-07-24T10:56:47.101" v="136" actId="1076"/>
          <ac:picMkLst>
            <pc:docMk/>
            <pc:sldMk cId="932486599" sldId="260"/>
            <ac:picMk id="6" creationId="{FA563958-E65B-D499-A5E7-2071CE23D3DC}"/>
          </ac:picMkLst>
        </pc:picChg>
        <pc:picChg chg="del">
          <ac:chgData name="Luis Schrader" userId="f68a596d8f7a078c" providerId="Windows Live" clId="Web-{5DE33A5C-D500-49BF-9E6E-366BADA3D15A}" dt="2023-07-24T10:29:46.041" v="109"/>
          <ac:picMkLst>
            <pc:docMk/>
            <pc:sldMk cId="932486599" sldId="260"/>
            <ac:picMk id="7" creationId="{36631C4C-7F1C-4ADA-547F-C754108520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6EE11-909D-4219-BBFF-398815728998}" type="datetimeFigureOut"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BC2C-612A-4015-A021-9582DFE910F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3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31.07.2023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477" y="1123166"/>
            <a:ext cx="9143038" cy="2386481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477" y="3601788"/>
            <a:ext cx="9143038" cy="1656897"/>
          </a:xfrm>
        </p:spPr>
        <p:txBody>
          <a:bodyPr anchorCtr="1"/>
          <a:lstStyle>
            <a:lvl1pPr algn="ctr">
              <a:defRPr sz="2903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364" y="1710665"/>
            <a:ext cx="10515838" cy="2851094"/>
          </a:xfrm>
        </p:spPr>
        <p:txBody>
          <a:bodyPr anchor="b"/>
          <a:lstStyle>
            <a:lvl1pPr>
              <a:defRPr sz="7256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364" y="4588644"/>
            <a:ext cx="10515838" cy="1501389"/>
          </a:xfrm>
        </p:spPr>
        <p:txBody>
          <a:bodyPr/>
          <a:lstStyle>
            <a:lvl1pPr>
              <a:defRPr sz="2903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644" y="1605065"/>
            <a:ext cx="5393284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6240" y="1605065"/>
            <a:ext cx="5395196" cy="39761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364786"/>
            <a:ext cx="10515838" cy="13266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039" y="1681857"/>
            <a:ext cx="5159038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039" y="2505518"/>
            <a:ext cx="5159038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803" y="1681857"/>
            <a:ext cx="5182075" cy="823648"/>
          </a:xfrm>
        </p:spPr>
        <p:txBody>
          <a:bodyPr anchor="b"/>
          <a:lstStyle>
            <a:lvl1pPr>
              <a:defRPr sz="2903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803" y="2505518"/>
            <a:ext cx="5182075" cy="36843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038" y="456938"/>
            <a:ext cx="3932165" cy="1601228"/>
          </a:xfrm>
        </p:spPr>
        <p:txBody>
          <a:bodyPr anchor="b"/>
          <a:lstStyle>
            <a:lvl1pPr>
              <a:defRPr sz="387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4000" y="986843"/>
            <a:ext cx="6170878" cy="487471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038" y="2058165"/>
            <a:ext cx="3932165" cy="3811065"/>
          </a:xfrm>
        </p:spPr>
        <p:txBody>
          <a:bodyPr/>
          <a:lstStyle>
            <a:lvl1pPr>
              <a:defRPr sz="1935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9685" y="272633"/>
            <a:ext cx="2741764" cy="530861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8643" y="272633"/>
            <a:ext cx="8046717" cy="53086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6246924"/>
            <a:ext cx="12191242" cy="4723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903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60" y="273418"/>
            <a:ext cx="10971688" cy="11446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60" y="1604402"/>
            <a:ext cx="10971688" cy="39768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5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47361" y="6246924"/>
            <a:ext cx="2840123" cy="4723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110587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93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715399" y="5087054"/>
            <a:ext cx="2764800" cy="2764703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1105875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5321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1105875" rtl="0" fontAlgn="auto" hangingPunct="0">
        <a:lnSpc>
          <a:spcPct val="100000"/>
        </a:lnSpc>
        <a:spcBef>
          <a:spcPts val="1711"/>
        </a:spcBef>
        <a:spcAft>
          <a:spcPts val="0"/>
        </a:spcAft>
        <a:buNone/>
        <a:tabLst/>
        <a:defRPr lang="de-DE" sz="387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829407" marR="0" lvl="1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903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382344" marR="0" lvl="2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419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935282" marR="0" lvl="3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488220" marR="0" lvl="4" indent="-276469" algn="l" defTabSz="1105875" rtl="0" fontAlgn="auto" hangingPunct="1">
        <a:lnSpc>
          <a:spcPct val="90000"/>
        </a:lnSpc>
        <a:spcBef>
          <a:spcPts val="605"/>
        </a:spcBef>
        <a:spcAft>
          <a:spcPts val="0"/>
        </a:spcAft>
        <a:buSzPct val="100000"/>
        <a:buFont typeface="Arial" pitchFamily="34"/>
        <a:buChar char="•"/>
        <a:tabLst/>
        <a:defRPr lang="de-DE" sz="2177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2109431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Teamtreffen 25.07</a:t>
            </a:r>
            <a:endParaRPr lang="de-DE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8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1B5F6DA-AACE-EC64-845E-800479400E4F}"/>
              </a:ext>
            </a:extLst>
          </p:cNvPr>
          <p:cNvSpPr txBox="1"/>
          <p:nvPr/>
        </p:nvSpPr>
        <p:spPr>
          <a:xfrm>
            <a:off x="1788042" y="284778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 err="1">
                <a:latin typeface="Arial"/>
                <a:cs typeface="Arial"/>
              </a:rPr>
              <a:t>Burndown</a:t>
            </a:r>
            <a:r>
              <a:rPr lang="de-DE" sz="4800" dirty="0">
                <a:latin typeface="Arial"/>
                <a:cs typeface="Arial"/>
              </a:rPr>
              <a:t> Sprint 1 v4</a:t>
            </a:r>
            <a:endParaRPr lang="de-DE" dirty="0"/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327AA031-351C-D01C-AEA8-2ED3A129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93" y="366093"/>
            <a:ext cx="947804" cy="906051"/>
          </a:xfrm>
          <a:prstGeom prst="rect">
            <a:avLst/>
          </a:prstGeom>
        </p:spPr>
      </p:pic>
      <p:pic>
        <p:nvPicPr>
          <p:cNvPr id="2" name="Grafik 3" descr="Ein Bild, das Diagramm, Reihe, Rechteck, parallel enthält.&#10;&#10;Beschreibung automatisch generiert.">
            <a:extLst>
              <a:ext uri="{FF2B5EF4-FFF2-40B4-BE49-F238E27FC236}">
                <a16:creationId xmlns:a16="http://schemas.microsoft.com/office/drawing/2014/main" id="{0B4621F9-63C3-94FD-4914-B72DDD61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696" y="1360232"/>
            <a:ext cx="6542466" cy="3343339"/>
          </a:xfrm>
          <a:prstGeom prst="rect">
            <a:avLst/>
          </a:prstGeom>
        </p:spPr>
      </p:pic>
      <p:pic>
        <p:nvPicPr>
          <p:cNvPr id="4" name="Grafik 6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078FD7C1-8BFD-BEEF-C976-79CF4199C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936" y="5011272"/>
            <a:ext cx="5909256" cy="5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159720-B883-24F0-B8E3-BC49B2D37A32}"/>
              </a:ext>
            </a:extLst>
          </p:cNvPr>
          <p:cNvSpPr txBox="1"/>
          <p:nvPr/>
        </p:nvSpPr>
        <p:spPr>
          <a:xfrm>
            <a:off x="1788042" y="372900"/>
            <a:ext cx="8617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800" dirty="0">
                <a:latin typeface="Arial"/>
                <a:cs typeface="Arial"/>
              </a:rPr>
              <a:t>Sprint 1 v4 Entwicklung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D7B9B5-7784-E695-FFD6-A0F88CEB4478}"/>
              </a:ext>
            </a:extLst>
          </p:cNvPr>
          <p:cNvSpPr txBox="1"/>
          <p:nvPr/>
        </p:nvSpPr>
        <p:spPr>
          <a:xfrm>
            <a:off x="1939018" y="1719360"/>
            <a:ext cx="170121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dirty="0">
                <a:latin typeface="Arial"/>
                <a:cs typeface="Arial"/>
              </a:rPr>
              <a:t>Sylvan: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Leon:</a:t>
            </a:r>
            <a:endParaRPr lang="de-DE" dirty="0"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Ali:</a:t>
            </a:r>
            <a:endParaRPr lang="de-DE" dirty="0">
              <a:ea typeface="Calibri"/>
              <a:cs typeface="Calibri"/>
            </a:endParaRPr>
          </a:p>
          <a:p>
            <a:r>
              <a:rPr lang="de-DE" sz="3200" dirty="0">
                <a:latin typeface="Arial"/>
                <a:cs typeface="Arial"/>
              </a:rPr>
              <a:t>Jonas:</a:t>
            </a:r>
            <a:endParaRPr lang="de-DE" dirty="0"/>
          </a:p>
          <a:p>
            <a:r>
              <a:rPr lang="de-DE" sz="3200" dirty="0">
                <a:latin typeface="Arial"/>
                <a:cs typeface="Arial"/>
              </a:rPr>
              <a:t>Luis:</a:t>
            </a:r>
          </a:p>
          <a:p>
            <a:r>
              <a:rPr lang="de-DE" sz="3200" dirty="0">
                <a:latin typeface="Arial"/>
                <a:cs typeface="Arial"/>
              </a:rPr>
              <a:t>Celina:</a:t>
            </a:r>
          </a:p>
          <a:p>
            <a:r>
              <a:rPr lang="de-DE" sz="3200" dirty="0">
                <a:latin typeface="Arial"/>
                <a:cs typeface="Arial"/>
              </a:rPr>
              <a:t>Armin:</a:t>
            </a:r>
          </a:p>
          <a:p>
            <a:endParaRPr lang="de-DE" sz="3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4A7CD7-1B61-8151-F82B-EAB104423A7C}"/>
              </a:ext>
            </a:extLst>
          </p:cNvPr>
          <p:cNvSpPr txBox="1"/>
          <p:nvPr/>
        </p:nvSpPr>
        <p:spPr>
          <a:xfrm>
            <a:off x="4089033" y="1723939"/>
            <a:ext cx="773718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latin typeface="Arial"/>
                <a:cs typeface="Arial"/>
              </a:rPr>
              <a:t>Multiple own Monster</a:t>
            </a:r>
          </a:p>
          <a:p>
            <a:r>
              <a:rPr lang="de-DE" sz="3200" dirty="0">
                <a:latin typeface="Arial"/>
                <a:cs typeface="Arial"/>
              </a:rPr>
              <a:t>Fast </a:t>
            </a:r>
            <a:r>
              <a:rPr lang="de-DE" sz="3200" dirty="0" err="1">
                <a:latin typeface="Arial"/>
                <a:cs typeface="Arial"/>
              </a:rPr>
              <a:t>travel</a:t>
            </a:r>
            <a:r>
              <a:rPr lang="de-DE" sz="3200" dirty="0">
                <a:latin typeface="Arial"/>
                <a:cs typeface="Arial"/>
              </a:rPr>
              <a:t> &amp; </a:t>
            </a:r>
            <a:r>
              <a:rPr lang="de-DE" sz="3200" dirty="0" err="1">
                <a:latin typeface="Arial"/>
                <a:cs typeface="Arial"/>
              </a:rPr>
              <a:t>Mirrored</a:t>
            </a:r>
            <a:r>
              <a:rPr lang="de-DE" sz="3200" dirty="0">
                <a:latin typeface="Arial"/>
                <a:cs typeface="Arial"/>
              </a:rPr>
              <a:t> </a:t>
            </a:r>
            <a:r>
              <a:rPr lang="de-DE" sz="3200" dirty="0" err="1">
                <a:latin typeface="Arial"/>
                <a:cs typeface="Arial"/>
              </a:rPr>
              <a:t>Tiles</a:t>
            </a:r>
            <a:r>
              <a:rPr lang="de-DE" sz="3200" dirty="0">
                <a:latin typeface="Arial"/>
                <a:cs typeface="Arial"/>
              </a:rPr>
              <a:t> &amp; Networking</a:t>
            </a:r>
          </a:p>
          <a:p>
            <a:r>
              <a:rPr lang="de-DE" sz="3200" err="1">
                <a:latin typeface="Arial"/>
                <a:cs typeface="Arial"/>
              </a:rPr>
              <a:t>Jumpable</a:t>
            </a:r>
            <a:r>
              <a:rPr lang="de-DE" sz="3200" dirty="0">
                <a:latin typeface="Arial"/>
                <a:cs typeface="Arial"/>
              </a:rPr>
              <a:t> </a:t>
            </a:r>
            <a:r>
              <a:rPr lang="de-DE" sz="3200" err="1">
                <a:latin typeface="Arial"/>
                <a:cs typeface="Arial"/>
              </a:rPr>
              <a:t>Tiles</a:t>
            </a:r>
            <a:r>
              <a:rPr lang="de-DE" sz="3200" dirty="0">
                <a:latin typeface="Arial"/>
                <a:cs typeface="Arial"/>
              </a:rPr>
              <a:t> &amp; </a:t>
            </a:r>
            <a:r>
              <a:rPr lang="de-DE" sz="3200" err="1">
                <a:latin typeface="Arial"/>
                <a:cs typeface="Arial"/>
              </a:rPr>
              <a:t>Refactoring</a:t>
            </a:r>
            <a:endParaRPr lang="de-DE" sz="3200">
              <a:latin typeface="Arial"/>
              <a:cs typeface="Arial"/>
            </a:endParaRPr>
          </a:p>
          <a:p>
            <a:r>
              <a:rPr lang="de-DE" sz="3200" err="1">
                <a:latin typeface="Arial"/>
                <a:cs typeface="Arial"/>
              </a:rPr>
              <a:t>Mondex</a:t>
            </a:r>
            <a:endParaRPr lang="de-DE" sz="3200">
              <a:latin typeface="Arial"/>
              <a:cs typeface="Arial"/>
            </a:endParaRPr>
          </a:p>
          <a:p>
            <a:r>
              <a:rPr lang="de-DE" sz="3200" dirty="0">
                <a:latin typeface="Arial"/>
                <a:cs typeface="Arial"/>
              </a:rPr>
              <a:t>Shop &amp; Inventar</a:t>
            </a:r>
          </a:p>
          <a:p>
            <a:r>
              <a:rPr lang="de-DE" sz="3200" dirty="0">
                <a:latin typeface="Arial"/>
                <a:cs typeface="Arial"/>
              </a:rPr>
              <a:t>End Fight</a:t>
            </a:r>
          </a:p>
          <a:p>
            <a:r>
              <a:rPr lang="de-DE" sz="3200" dirty="0">
                <a:latin typeface="Arial"/>
                <a:cs typeface="Arial"/>
              </a:rPr>
              <a:t>Doku</a:t>
            </a:r>
          </a:p>
        </p:txBody>
      </p:sp>
      <p:pic>
        <p:nvPicPr>
          <p:cNvPr id="5" name="Grafik 5" descr="Ein Bild, das Schwarz, Dunkelheit enthält.&#10;&#10;Beschreibung automatisch generiert.">
            <a:extLst>
              <a:ext uri="{FF2B5EF4-FFF2-40B4-BE49-F238E27FC236}">
                <a16:creationId xmlns:a16="http://schemas.microsoft.com/office/drawing/2014/main" id="{0DB35A65-6A4F-9AC4-6ED9-769D24D6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94" y="409022"/>
            <a:ext cx="947804" cy="9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00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Larissa</vt:lpstr>
      <vt:lpstr>Default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168</cp:revision>
  <dcterms:created xsi:type="dcterms:W3CDTF">2023-07-17T20:01:35Z</dcterms:created>
  <dcterms:modified xsi:type="dcterms:W3CDTF">2023-07-31T19:38:47Z</dcterms:modified>
</cp:coreProperties>
</file>