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96" d="100"/>
          <a:sy n="96" d="100"/>
        </p:scale>
        <p:origin x="-303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8A7A1-30AD-4736-BC8F-E4571A548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408429-6617-4982-A296-335898E5B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AF106-A4E6-4E34-B7B6-06E82128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F1BD0-1349-4BAD-B965-90B840D5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2AF37-1728-4608-B9CF-FDFC1BA3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B9107-9E10-4B19-ABB3-10C878C1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624CCE-C824-4CF5-8E35-8C81E4A60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3D7FE-86EA-41F3-A4DF-9E83237B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9B9E8-4198-4BA8-BF9D-D7D0B6F3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55624-5BCD-42A9-A838-CAC2A0AD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8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5385F5-3CB7-4F16-8674-D810F1FD8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0AF313-22EC-4B91-9FA7-A537C9D0D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32009-C7FD-4FA3-8860-4CC086A6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3EBED-7C39-48DE-872A-F3D863F7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9F4CA-9646-4A51-A7F0-E0D9C53F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7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9E8DD-5B45-4259-8D57-71F2AD2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41D9A-1B07-4CF9-BAB1-6DB197CE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1ADB3-6CD8-4769-AE8B-2110E9BE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E6089-EF84-40E6-817F-06919E30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5A9A8-E423-456D-8927-CF3E94C4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4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74F52-2AEB-4791-859A-0689FCAC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A4293-BE33-4BFF-BA6D-B09077FC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CA26B-699E-4C4D-9F23-AEE841E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28FE3-5D5F-421B-8BEA-5B249A6C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375B6-481C-40C1-930C-24E4B38E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3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1488C-C419-4604-9424-DAA9C929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A04C4-1EA4-4856-9961-A472DD51C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2ADA5-B470-44F7-B3DC-7E566322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3167A-79F5-4C4F-A005-78B98245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FE72F-1D58-46EB-A975-A3AEE6E7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321C8-6371-41CA-B35F-C2F8523F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81576-2B6B-424B-BAC6-7D6FFAD3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42090-6F58-41A8-B8C6-FD067AFD7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70FAD-9DAA-45DE-A997-A44ACC28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D4F50-DDE5-423D-BD36-E20E9CEE8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D1A526-4313-4128-9D88-013D6ED82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F76C4E-3EB2-4959-AA84-9DF9E170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4F45DA-686E-462E-8B6C-D0203F17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EB1C29-8EB8-4860-B3D3-00D3CB5B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5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B641-2682-4D92-B523-14209640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91CEB9-5785-467F-A54D-58A2E15B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640B1C-3F4F-4B43-A887-7D601309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776DD-4E6C-4A57-BECF-3C45D497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6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3AE27-3130-46A6-B4A8-3ED04C70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9CF00-8F37-477E-BE8E-7473378D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A9D348-510E-4BA1-803E-BAF425C3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5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1F027-2F91-4A7E-9EE2-048C89CC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0D2DC-BCED-41A2-8911-C011CDD3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D8416-C1D0-4AB5-B094-0C4442D14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D5EAE-6467-429F-A8C1-95788BD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730E1-47A7-4EE0-B4D0-C406D359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1123E-D749-4568-94B3-8B22CF43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866DA-E93A-43E6-B447-422EBEC5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F3CAC-92C3-469F-982E-1AAF1E2F5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6632F4-9C15-44A2-9E0B-5867CA90E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6C3DE-348F-4F48-9B1A-00730C48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E8DE6-4276-44BE-B15F-554803F6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D2E59-E7AC-491F-B5B5-E2424B71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0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AACAD1-3A15-4D73-9212-20D700D4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2F956-0438-44CF-9BA2-22939A6D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ED893-3097-4B26-AED0-AD2164FF8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E7A0-F5C4-4978-9E2E-798EC35058C7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20B48-FB6A-4EFA-B5DE-E976C45A1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E1851-B115-4E3A-8C3B-7EF6A73A2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9AEA-3FD2-427A-8045-13E9F9D0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7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03A8ED-9580-46DE-B0F9-24C58AB40B07}"/>
              </a:ext>
            </a:extLst>
          </p:cNvPr>
          <p:cNvSpPr/>
          <p:nvPr/>
        </p:nvSpPr>
        <p:spPr>
          <a:xfrm>
            <a:off x="4383578" y="570807"/>
            <a:ext cx="2914997" cy="1379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More Interaction, </a:t>
            </a:r>
            <a:br>
              <a:rPr lang="en-US" altLang="zh-CN" dirty="0"/>
            </a:br>
            <a:r>
              <a:rPr lang="en-US" altLang="zh-CN" dirty="0"/>
              <a:t>Better Experience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2466E184-4D57-44B2-A8DC-F7FF74AA25E2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3153296" y="1260763"/>
            <a:ext cx="1230283" cy="1327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5E52E2D-7E37-44AE-8DBB-5D83570623A2}"/>
              </a:ext>
            </a:extLst>
          </p:cNvPr>
          <p:cNvSpPr/>
          <p:nvPr/>
        </p:nvSpPr>
        <p:spPr>
          <a:xfrm>
            <a:off x="2039390" y="2543694"/>
            <a:ext cx="2227811" cy="12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 First Time Users:</a:t>
            </a:r>
            <a:br>
              <a:rPr lang="en-US" altLang="zh-CN" dirty="0"/>
            </a:br>
            <a:r>
              <a:rPr lang="en-US" altLang="zh-CN" dirty="0"/>
              <a:t>Welcome Page</a:t>
            </a:r>
            <a:endParaRPr lang="zh-CN" altLang="en-US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53BBA2A-E0BC-417C-9F4F-F137162E0890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2928451" y="3970311"/>
            <a:ext cx="443342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DFFC05F-367E-4D7E-9CD9-308D270BD630}"/>
              </a:ext>
            </a:extLst>
          </p:cNvPr>
          <p:cNvSpPr/>
          <p:nvPr/>
        </p:nvSpPr>
        <p:spPr>
          <a:xfrm>
            <a:off x="2000595" y="4195157"/>
            <a:ext cx="2266605" cy="659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Chat Bot and Survey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4A1983-0FB9-4C9A-BD77-470AAF4C9933}"/>
              </a:ext>
            </a:extLst>
          </p:cNvPr>
          <p:cNvCxnSpPr>
            <a:stCxn id="12" idx="2"/>
          </p:cNvCxnSpPr>
          <p:nvPr/>
        </p:nvCxnSpPr>
        <p:spPr>
          <a:xfrm flipH="1">
            <a:off x="3133897" y="4854633"/>
            <a:ext cx="1" cy="4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C91BC2B-B959-4860-BE48-FB86ADB7F569}"/>
              </a:ext>
            </a:extLst>
          </p:cNvPr>
          <p:cNvSpPr/>
          <p:nvPr/>
        </p:nvSpPr>
        <p:spPr>
          <a:xfrm>
            <a:off x="2000595" y="5281352"/>
            <a:ext cx="2266605" cy="775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1-2-1 Matching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FEDF21D-729F-4F71-9702-07F898C81329}"/>
              </a:ext>
            </a:extLst>
          </p:cNvPr>
          <p:cNvCxnSpPr>
            <a:stCxn id="4" idx="3"/>
          </p:cNvCxnSpPr>
          <p:nvPr/>
        </p:nvCxnSpPr>
        <p:spPr>
          <a:xfrm>
            <a:off x="7298575" y="1260764"/>
            <a:ext cx="1379912" cy="1543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B68491B-5D17-4DD2-A31C-78D73C9B789A}"/>
              </a:ext>
            </a:extLst>
          </p:cNvPr>
          <p:cNvSpPr/>
          <p:nvPr/>
        </p:nvSpPr>
        <p:spPr>
          <a:xfrm>
            <a:off x="7232065" y="2264675"/>
            <a:ext cx="2737658" cy="1263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 Other Users:</a:t>
            </a:r>
            <a:br>
              <a:rPr lang="en-US" altLang="zh-CN" dirty="0"/>
            </a:br>
            <a:r>
              <a:rPr lang="en-US" altLang="zh-CN" dirty="0" err="1"/>
              <a:t>PopUps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1AB0C73-FAF4-4F65-8F64-48844F06BC3D}"/>
              </a:ext>
            </a:extLst>
          </p:cNvPr>
          <p:cNvCxnSpPr>
            <a:stCxn id="18" idx="2"/>
          </p:cNvCxnSpPr>
          <p:nvPr/>
        </p:nvCxnSpPr>
        <p:spPr>
          <a:xfrm>
            <a:off x="8600894" y="3528209"/>
            <a:ext cx="0" cy="34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47EA930-E2B6-40EF-8B80-750119EDC866}"/>
              </a:ext>
            </a:extLst>
          </p:cNvPr>
          <p:cNvSpPr/>
          <p:nvPr/>
        </p:nvSpPr>
        <p:spPr>
          <a:xfrm>
            <a:off x="7178854" y="3871260"/>
            <a:ext cx="2737652" cy="761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PopUp</a:t>
            </a:r>
            <a:r>
              <a:rPr lang="en-US" altLang="zh-CN" dirty="0"/>
              <a:t> Chat Bots and live Chat Box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0CF1556-7199-462B-AAE9-BEB2BAF4DC96}"/>
              </a:ext>
            </a:extLst>
          </p:cNvPr>
          <p:cNvCxnSpPr>
            <a:stCxn id="21" idx="2"/>
          </p:cNvCxnSpPr>
          <p:nvPr/>
        </p:nvCxnSpPr>
        <p:spPr>
          <a:xfrm>
            <a:off x="8547680" y="4633255"/>
            <a:ext cx="0" cy="43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542A15E-939F-459F-8D74-CF4F0231ED7E}"/>
              </a:ext>
            </a:extLst>
          </p:cNvPr>
          <p:cNvSpPr/>
          <p:nvPr/>
        </p:nvSpPr>
        <p:spPr>
          <a:xfrm>
            <a:off x="7232073" y="5059673"/>
            <a:ext cx="2737650" cy="997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Collection For Further Matching and Research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F56A8A8-DC5F-4E41-9042-57813E23EB2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67200" y="5669280"/>
            <a:ext cx="454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D6133D5-FC0D-449A-A60F-0A9362F12166}"/>
              </a:ext>
            </a:extLst>
          </p:cNvPr>
          <p:cNvSpPr/>
          <p:nvPr/>
        </p:nvSpPr>
        <p:spPr>
          <a:xfrm>
            <a:off x="4714704" y="4657899"/>
            <a:ext cx="2011676" cy="1629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Fulfilling the Aim of the Charity:</a:t>
            </a:r>
            <a:br>
              <a:rPr lang="en-US" altLang="zh-CN" dirty="0"/>
            </a:br>
            <a:r>
              <a:rPr lang="en-US" altLang="zh-CN" dirty="0"/>
              <a:t>Taking care of young people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958CCF-5ED0-463D-BC05-ED97BE199B18}"/>
              </a:ext>
            </a:extLst>
          </p:cNvPr>
          <p:cNvSpPr txBox="1"/>
          <p:nvPr/>
        </p:nvSpPr>
        <p:spPr>
          <a:xfrm>
            <a:off x="7547672" y="1561943"/>
            <a:ext cx="273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Unknown</a:t>
            </a:r>
            <a:r>
              <a:rPr lang="en-US" altLang="zh-CN" dirty="0"/>
              <a:t> </a:t>
            </a:r>
            <a:r>
              <a:rPr lang="en-US" altLang="zh-CN" sz="2400" dirty="0"/>
              <a:t>Potential</a:t>
            </a:r>
            <a:endParaRPr lang="zh-CN" altLang="en-US" sz="2400" dirty="0"/>
          </a:p>
        </p:txBody>
      </p:sp>
      <p:sp>
        <p:nvSpPr>
          <p:cNvPr id="32" name="副标题 2">
            <a:extLst>
              <a:ext uri="{FF2B5EF4-FFF2-40B4-BE49-F238E27FC236}">
                <a16:creationId xmlns:a16="http://schemas.microsoft.com/office/drawing/2014/main" id="{BE11B9B5-9ED4-4BFA-82FD-76C26FD61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8427" y="1438104"/>
            <a:ext cx="2582503" cy="775856"/>
          </a:xfrm>
        </p:spPr>
        <p:txBody>
          <a:bodyPr>
            <a:normAutofit/>
          </a:bodyPr>
          <a:lstStyle/>
          <a:p>
            <a:r>
              <a:rPr lang="en-US" altLang="zh-CN" dirty="0"/>
              <a:t>Personalized Experience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F0340AD-12EC-47C3-96D3-1C07BD39DC73}"/>
              </a:ext>
            </a:extLst>
          </p:cNvPr>
          <p:cNvSpPr txBox="1"/>
          <p:nvPr/>
        </p:nvSpPr>
        <p:spPr>
          <a:xfrm>
            <a:off x="2680137" y="4944882"/>
            <a:ext cx="1165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Data Collection </a:t>
            </a:r>
            <a:endParaRPr lang="zh-CN" altLang="en-US" sz="10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C16A016-759B-48AB-BC3D-6E1F7796D8A7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6726380" y="5555974"/>
            <a:ext cx="505693" cy="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5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Charlotte Hou</dc:creator>
  <cp:lastModifiedBy>Charlotte Hou</cp:lastModifiedBy>
  <cp:revision>3</cp:revision>
  <dcterms:created xsi:type="dcterms:W3CDTF">2018-11-10T10:28:34Z</dcterms:created>
  <dcterms:modified xsi:type="dcterms:W3CDTF">2018-11-10T10:39:45Z</dcterms:modified>
</cp:coreProperties>
</file>