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 custT="1"/>
      <dgm:spPr/>
      <dgm:t>
        <a:bodyPr/>
        <a:lstStyle/>
        <a:p>
          <a:r>
            <a:rPr lang="en-GB" sz="2800" dirty="0"/>
            <a:t>Difficult to Reach more people</a:t>
          </a:r>
          <a:endParaRPr lang="en-US" sz="2800" dirty="0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 custT="1"/>
      <dgm:spPr/>
      <dgm:t>
        <a:bodyPr/>
        <a:lstStyle/>
        <a:p>
          <a:r>
            <a:rPr lang="en-GB" sz="2800" dirty="0"/>
            <a:t>Misdiagnoses can occur due to lack of understanding/studies done solely on men</a:t>
          </a:r>
          <a:endParaRPr lang="en-US" sz="2800" dirty="0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Easily accessible by anyone, on any device</a:t>
          </a:r>
          <a:endParaRPr lang="en-US" sz="2400" dirty="0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Simple and easy to use</a:t>
          </a:r>
          <a:endParaRPr lang="en-US" sz="2400" dirty="0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Extremely customizable – suits any users needs</a:t>
          </a:r>
          <a:endParaRPr lang="en-US" sz="2400" dirty="0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Provides immediate insight </a:t>
          </a:r>
          <a:endParaRPr lang="en-US" sz="2400" dirty="0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Allows researcher/employer to customise and add new questions</a:t>
          </a:r>
          <a:endParaRPr lang="en-US" sz="2400" dirty="0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8C950261-3251-4EBB-B36F-8259AFC5274C}" type="presOf" srcId="{1C840C0D-FE80-4E90-B47F-BDF5202143BD}" destId="{B8EF6CAC-B216-4BD6-967A-239D071262A8}" srcOrd="0" destOrd="0" presId="urn:microsoft.com/office/officeart/2018/2/layout/IconVerticalSolidList"/>
    <dgm:cxn modelId="{C73C9C45-8C01-4FB9-975B-5A7AD4F73393}" type="presOf" srcId="{1B7A6D53-3AF8-4747-8E5B-3F653196F9B1}" destId="{B0D9F483-C588-4FDF-BCAC-F423634C3278}" srcOrd="0" destOrd="0" presId="urn:microsoft.com/office/officeart/2018/2/layout/IconVerticalSolidList"/>
    <dgm:cxn modelId="{616AA94A-F7FC-49CB-9049-15A3755CCE57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6D4C13AA-51D7-4B58-A7EB-2A00A581DE42}" type="presOf" srcId="{BB0F18A8-EC5D-4FF0-B5A3-3F6D11E8447E}" destId="{0F8A81A6-03C2-4D7A-938A-1B478916694E}" srcOrd="0" destOrd="0" presId="urn:microsoft.com/office/officeart/2018/2/layout/IconVerticalSolidList"/>
    <dgm:cxn modelId="{E2A06FCE-B81A-4674-9ABC-AC268090F348}" type="presOf" srcId="{36EB9A2C-50C7-4AA7-813F-44FE7158B420}" destId="{F697A810-2CAA-467A-A942-BB344ABCB680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6FDF3FA-86B9-46BA-8829-578B5DE07D37}" type="presOf" srcId="{C4A1857D-51B4-47B5-B38E-023CE5811626}" destId="{743EEBC6-F020-4D37-B759-8BA293FBADBB}" srcOrd="0" destOrd="0" presId="urn:microsoft.com/office/officeart/2018/2/layout/IconVerticalSolidList"/>
    <dgm:cxn modelId="{4D277C36-D8E7-49BF-B2EC-84764A4030C0}" type="presParOf" srcId="{B0D9F483-C588-4FDF-BCAC-F423634C3278}" destId="{0552D344-81CE-444D-9C14-5D3E812243EF}" srcOrd="0" destOrd="0" presId="urn:microsoft.com/office/officeart/2018/2/layout/IconVerticalSolidList"/>
    <dgm:cxn modelId="{F0205E6A-3EC7-4235-ABE3-8148643DECF1}" type="presParOf" srcId="{0552D344-81CE-444D-9C14-5D3E812243EF}" destId="{4CD954D0-AAF7-40F2-93FF-254111099C5D}" srcOrd="0" destOrd="0" presId="urn:microsoft.com/office/officeart/2018/2/layout/IconVerticalSolidList"/>
    <dgm:cxn modelId="{093B4F84-5B24-4ABB-9415-733B4419A69B}" type="presParOf" srcId="{0552D344-81CE-444D-9C14-5D3E812243EF}" destId="{A63B4608-0338-4FC2-A446-E3A5E63EFCE2}" srcOrd="1" destOrd="0" presId="urn:microsoft.com/office/officeart/2018/2/layout/IconVerticalSolidList"/>
    <dgm:cxn modelId="{D2BA8F10-BFE3-43A5-843B-1112ACC7652B}" type="presParOf" srcId="{0552D344-81CE-444D-9C14-5D3E812243EF}" destId="{A7629EB1-5125-44F9-8D8E-16F12DC52CAD}" srcOrd="2" destOrd="0" presId="urn:microsoft.com/office/officeart/2018/2/layout/IconVerticalSolidList"/>
    <dgm:cxn modelId="{0C31B803-42AC-4A9D-8F5F-D7EB3A184B7A}" type="presParOf" srcId="{0552D344-81CE-444D-9C14-5D3E812243EF}" destId="{743EEBC6-F020-4D37-B759-8BA293FBADBB}" srcOrd="3" destOrd="0" presId="urn:microsoft.com/office/officeart/2018/2/layout/IconVerticalSolidList"/>
    <dgm:cxn modelId="{84505A4D-48C6-45BA-935A-934B41857D32}" type="presParOf" srcId="{B0D9F483-C588-4FDF-BCAC-F423634C3278}" destId="{1D99CD4F-525B-4363-9093-BE597F561FE7}" srcOrd="1" destOrd="0" presId="urn:microsoft.com/office/officeart/2018/2/layout/IconVerticalSolidList"/>
    <dgm:cxn modelId="{43A40765-D661-45D2-B6FE-095E1CEF845C}" type="presParOf" srcId="{B0D9F483-C588-4FDF-BCAC-F423634C3278}" destId="{5A6920E5-0B1C-4502-86C4-0F39B377C03D}" srcOrd="2" destOrd="0" presId="urn:microsoft.com/office/officeart/2018/2/layout/IconVerticalSolidList"/>
    <dgm:cxn modelId="{AC16C093-B1E6-42FC-92A9-050C3694D5A9}" type="presParOf" srcId="{5A6920E5-0B1C-4502-86C4-0F39B377C03D}" destId="{87B0B0B4-8449-4A7A-89E6-09F8FCB8F697}" srcOrd="0" destOrd="0" presId="urn:microsoft.com/office/officeart/2018/2/layout/IconVerticalSolidList"/>
    <dgm:cxn modelId="{F6F51EF5-68B3-44CD-9D4F-3ED4AF2B6053}" type="presParOf" srcId="{5A6920E5-0B1C-4502-86C4-0F39B377C03D}" destId="{E134CB3A-7E72-48C7-8B86-9CD14A7A4585}" srcOrd="1" destOrd="0" presId="urn:microsoft.com/office/officeart/2018/2/layout/IconVerticalSolidList"/>
    <dgm:cxn modelId="{D2DE41DB-7B64-4450-AAC3-41F466B6927A}" type="presParOf" srcId="{5A6920E5-0B1C-4502-86C4-0F39B377C03D}" destId="{06D1DC8B-54A0-4A43-B050-C3EE6BBBBDE7}" srcOrd="2" destOrd="0" presId="urn:microsoft.com/office/officeart/2018/2/layout/IconVerticalSolidList"/>
    <dgm:cxn modelId="{D0C7D348-06AA-488A-BF85-A95856BADAB6}" type="presParOf" srcId="{5A6920E5-0B1C-4502-86C4-0F39B377C03D}" destId="{80B48129-7B94-40F2-A5A0-E232336907C5}" srcOrd="3" destOrd="0" presId="urn:microsoft.com/office/officeart/2018/2/layout/IconVerticalSolidList"/>
    <dgm:cxn modelId="{82928875-4F61-4171-AD33-A3208804EB0E}" type="presParOf" srcId="{B0D9F483-C588-4FDF-BCAC-F423634C3278}" destId="{83E71040-C97C-4BD8-AFE8-A54092437D8F}" srcOrd="3" destOrd="0" presId="urn:microsoft.com/office/officeart/2018/2/layout/IconVerticalSolidList"/>
    <dgm:cxn modelId="{72CF23C8-0A46-4280-93CD-E9F8DC4EF8DF}" type="presParOf" srcId="{B0D9F483-C588-4FDF-BCAC-F423634C3278}" destId="{727FF1DC-0C05-41D5-8EE8-0495BD3BF893}" srcOrd="4" destOrd="0" presId="urn:microsoft.com/office/officeart/2018/2/layout/IconVerticalSolidList"/>
    <dgm:cxn modelId="{D57D46B4-4FE3-4443-A647-84B448DE7276}" type="presParOf" srcId="{727FF1DC-0C05-41D5-8EE8-0495BD3BF893}" destId="{1E0F60DF-7F68-43FD-88C3-B9E67ACCD7CC}" srcOrd="0" destOrd="0" presId="urn:microsoft.com/office/officeart/2018/2/layout/IconVerticalSolidList"/>
    <dgm:cxn modelId="{66F1110C-23B4-4780-9F9D-50598EBD29EE}" type="presParOf" srcId="{727FF1DC-0C05-41D5-8EE8-0495BD3BF893}" destId="{90CCE178-1E32-4B2E-AA0D-75986BEEE133}" srcOrd="1" destOrd="0" presId="urn:microsoft.com/office/officeart/2018/2/layout/IconVerticalSolidList"/>
    <dgm:cxn modelId="{70674877-E99E-49A5-AB08-FE9A5F6C4BF8}" type="presParOf" srcId="{727FF1DC-0C05-41D5-8EE8-0495BD3BF893}" destId="{A1885A96-E7CE-41F4-9078-7492A072A470}" srcOrd="2" destOrd="0" presId="urn:microsoft.com/office/officeart/2018/2/layout/IconVerticalSolidList"/>
    <dgm:cxn modelId="{61D4F8C9-E972-420C-BCA3-0371BC2EE267}" type="presParOf" srcId="{727FF1DC-0C05-41D5-8EE8-0495BD3BF893}" destId="{F697A810-2CAA-467A-A942-BB344ABCB680}" srcOrd="3" destOrd="0" presId="urn:microsoft.com/office/officeart/2018/2/layout/IconVerticalSolidList"/>
    <dgm:cxn modelId="{B39C46A8-CC00-46E9-9B8B-0903A180D8B0}" type="presParOf" srcId="{B0D9F483-C588-4FDF-BCAC-F423634C3278}" destId="{65CB68B4-A0EB-44B2-ACA2-6AC8BA0B9526}" srcOrd="5" destOrd="0" presId="urn:microsoft.com/office/officeart/2018/2/layout/IconVerticalSolidList"/>
    <dgm:cxn modelId="{AEC1B59D-EFA7-4A32-979A-8AFBF240F63D}" type="presParOf" srcId="{B0D9F483-C588-4FDF-BCAC-F423634C3278}" destId="{1570725B-8BD9-4ADF-A9D8-C18C29DD61D4}" srcOrd="6" destOrd="0" presId="urn:microsoft.com/office/officeart/2018/2/layout/IconVerticalSolidList"/>
    <dgm:cxn modelId="{36FF732C-97B4-4102-866A-D1A6A89D0D66}" type="presParOf" srcId="{1570725B-8BD9-4ADF-A9D8-C18C29DD61D4}" destId="{75E2DE8B-EA35-4830-8E21-DC0DEAB87B39}" srcOrd="0" destOrd="0" presId="urn:microsoft.com/office/officeart/2018/2/layout/IconVerticalSolidList"/>
    <dgm:cxn modelId="{FDBAEC43-D50D-4893-8C8D-C0F5F09EDF6E}" type="presParOf" srcId="{1570725B-8BD9-4ADF-A9D8-C18C29DD61D4}" destId="{AD01EC09-DDA1-4B57-926D-6DA831F53C61}" srcOrd="1" destOrd="0" presId="urn:microsoft.com/office/officeart/2018/2/layout/IconVerticalSolidList"/>
    <dgm:cxn modelId="{7E90E5EF-F7E8-41DC-9057-DBF6636625B0}" type="presParOf" srcId="{1570725B-8BD9-4ADF-A9D8-C18C29DD61D4}" destId="{8BA39D70-44E3-497B-AFB0-E8CCCD84CD05}" srcOrd="2" destOrd="0" presId="urn:microsoft.com/office/officeart/2018/2/layout/IconVerticalSolidList"/>
    <dgm:cxn modelId="{2279ABA8-A2D6-408C-BC25-3DCFB781B360}" type="presParOf" srcId="{1570725B-8BD9-4ADF-A9D8-C18C29DD61D4}" destId="{0F8A81A6-03C2-4D7A-938A-1B478916694E}" srcOrd="3" destOrd="0" presId="urn:microsoft.com/office/officeart/2018/2/layout/IconVerticalSolidList"/>
    <dgm:cxn modelId="{BC58D5B0-EF15-4544-8ACB-71750B18B902}" type="presParOf" srcId="{B0D9F483-C588-4FDF-BCAC-F423634C3278}" destId="{A6F78AFB-3320-4CD3-BD67-729AB0DF67A8}" srcOrd="7" destOrd="0" presId="urn:microsoft.com/office/officeart/2018/2/layout/IconVerticalSolidList"/>
    <dgm:cxn modelId="{23870982-07FA-465A-9020-03AA07B6B535}" type="presParOf" srcId="{B0D9F483-C588-4FDF-BCAC-F423634C3278}" destId="{84920323-F016-42F7-8276-82F5F85FFDA6}" srcOrd="8" destOrd="0" presId="urn:microsoft.com/office/officeart/2018/2/layout/IconVerticalSolidList"/>
    <dgm:cxn modelId="{6B96AC35-86D6-4B1F-99EC-2C4DAC847EA1}" type="presParOf" srcId="{84920323-F016-42F7-8276-82F5F85FFDA6}" destId="{7E42E10D-6C90-444D-848C-ADB0E7182576}" srcOrd="0" destOrd="0" presId="urn:microsoft.com/office/officeart/2018/2/layout/IconVerticalSolidList"/>
    <dgm:cxn modelId="{DCF0CB90-968D-44BC-9375-23D08A413D61}" type="presParOf" srcId="{84920323-F016-42F7-8276-82F5F85FFDA6}" destId="{F319DB4D-3027-47FC-A15B-E081D699BEE9}" srcOrd="1" destOrd="0" presId="urn:microsoft.com/office/officeart/2018/2/layout/IconVerticalSolidList"/>
    <dgm:cxn modelId="{E6E46B1B-78B6-4A46-8A67-02DD8F74696D}" type="presParOf" srcId="{84920323-F016-42F7-8276-82F5F85FFDA6}" destId="{E16F7D8A-F956-4F98-BA0E-9C7AE6CA86CE}" srcOrd="2" destOrd="0" presId="urn:microsoft.com/office/officeart/2018/2/layout/IconVerticalSolidList"/>
    <dgm:cxn modelId="{FBED8B79-0831-4A34-9BF8-F5669A98CE46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1009981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564035" y="1429512"/>
          <a:ext cx="1025519" cy="1025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2153591" y="1009981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Difficult to Reach more people</a:t>
          </a:r>
          <a:endParaRPr lang="en-US" sz="2800" kern="1200" dirty="0"/>
        </a:p>
      </dsp:txBody>
      <dsp:txXfrm>
        <a:off x="2153591" y="1009981"/>
        <a:ext cx="5628935" cy="1864581"/>
      </dsp:txXfrm>
    </dsp:sp>
    <dsp:sp modelId="{760A8A6E-0FC4-4F95-88B5-83B7210C04C7}">
      <dsp:nvSpPr>
        <dsp:cNvPr id="0" name=""/>
        <dsp:cNvSpPr/>
      </dsp:nvSpPr>
      <dsp:spPr>
        <a:xfrm>
          <a:off x="0" y="3340707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564035" y="3760238"/>
          <a:ext cx="1025519" cy="1025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2153591" y="3340707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Misdiagnoses can occur due to lack of understanding/studies done solely on men</a:t>
          </a:r>
          <a:endParaRPr lang="en-US" sz="2800" kern="1200" dirty="0"/>
        </a:p>
      </dsp:txBody>
      <dsp:txXfrm>
        <a:off x="2153591" y="3340707"/>
        <a:ext cx="5628935" cy="1864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4991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321628" y="244219"/>
          <a:ext cx="584778" cy="584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1228035" y="4991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Easily accessible by anyone, on any device</a:t>
          </a:r>
          <a:endParaRPr lang="en-US" sz="2400" kern="1200" dirty="0"/>
        </a:p>
      </dsp:txBody>
      <dsp:txXfrm>
        <a:off x="1228035" y="4991"/>
        <a:ext cx="6001948" cy="1063234"/>
      </dsp:txXfrm>
    </dsp:sp>
    <dsp:sp modelId="{87B0B0B4-8449-4A7A-89E6-09F8FCB8F697}">
      <dsp:nvSpPr>
        <dsp:cNvPr id="0" name=""/>
        <dsp:cNvSpPr/>
      </dsp:nvSpPr>
      <dsp:spPr>
        <a:xfrm>
          <a:off x="0" y="1334034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321628" y="1573262"/>
          <a:ext cx="584778" cy="584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1228035" y="1334034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Simple and easy to use</a:t>
          </a:r>
          <a:endParaRPr lang="en-US" sz="2400" kern="1200" dirty="0"/>
        </a:p>
      </dsp:txBody>
      <dsp:txXfrm>
        <a:off x="1228035" y="1334034"/>
        <a:ext cx="6001948" cy="1063234"/>
      </dsp:txXfrm>
    </dsp:sp>
    <dsp:sp modelId="{1E0F60DF-7F68-43FD-88C3-B9E67ACCD7CC}">
      <dsp:nvSpPr>
        <dsp:cNvPr id="0" name=""/>
        <dsp:cNvSpPr/>
      </dsp:nvSpPr>
      <dsp:spPr>
        <a:xfrm>
          <a:off x="0" y="2663076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321628" y="2902304"/>
          <a:ext cx="584778" cy="584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1228035" y="2663076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Extremely customizable – suits any users needs</a:t>
          </a:r>
          <a:endParaRPr lang="en-US" sz="2400" kern="1200" dirty="0"/>
        </a:p>
      </dsp:txBody>
      <dsp:txXfrm>
        <a:off x="1228035" y="2663076"/>
        <a:ext cx="6001948" cy="1063234"/>
      </dsp:txXfrm>
    </dsp:sp>
    <dsp:sp modelId="{75E2DE8B-EA35-4830-8E21-DC0DEAB87B39}">
      <dsp:nvSpPr>
        <dsp:cNvPr id="0" name=""/>
        <dsp:cNvSpPr/>
      </dsp:nvSpPr>
      <dsp:spPr>
        <a:xfrm>
          <a:off x="0" y="3992119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321628" y="4231347"/>
          <a:ext cx="584778" cy="584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1228035" y="3992119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Provides immediate insight </a:t>
          </a:r>
          <a:endParaRPr lang="en-US" sz="2400" kern="1200" dirty="0"/>
        </a:p>
      </dsp:txBody>
      <dsp:txXfrm>
        <a:off x="1228035" y="3992119"/>
        <a:ext cx="6001948" cy="1063234"/>
      </dsp:txXfrm>
    </dsp:sp>
    <dsp:sp modelId="{7E42E10D-6C90-444D-848C-ADB0E7182576}">
      <dsp:nvSpPr>
        <dsp:cNvPr id="0" name=""/>
        <dsp:cNvSpPr/>
      </dsp:nvSpPr>
      <dsp:spPr>
        <a:xfrm>
          <a:off x="0" y="5321162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321628" y="5560389"/>
          <a:ext cx="584778" cy="5847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1228035" y="5321162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Allows researcher/employer to customise and add new questions</a:t>
          </a:r>
          <a:endParaRPr lang="en-US" sz="2400" kern="1200" dirty="0"/>
        </a:p>
      </dsp:txBody>
      <dsp:txXfrm>
        <a:off x="1228035" y="5321162"/>
        <a:ext cx="6001948" cy="106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6600922" y="222895"/>
            <a:ext cx="5899808" cy="673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Lalitha Priya </a:t>
            </a:r>
            <a:r>
              <a:rPr lang="en-US" sz="3000" dirty="0" err="1">
                <a:solidFill>
                  <a:srgbClr val="FFFFFF"/>
                </a:solidFill>
              </a:rPr>
              <a:t>Bhupalam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Mehdi Naderi Varandi  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Yavor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Edipov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James </a:t>
            </a:r>
            <a:r>
              <a:rPr lang="en-US" sz="3000" dirty="0" err="1">
                <a:solidFill>
                  <a:srgbClr val="FFFFFF"/>
                </a:solidFill>
              </a:rPr>
              <a:t>Craster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Oluwafemi Oladipo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Iurii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Maksymets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930262" y="623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235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321612"/>
              </p:ext>
            </p:extLst>
          </p:nvPr>
        </p:nvGraphicFramePr>
        <p:xfrm>
          <a:off x="4128053" y="482232"/>
          <a:ext cx="7782527" cy="621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707270" y="98953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998122"/>
              </p:ext>
            </p:extLst>
          </p:nvPr>
        </p:nvGraphicFramePr>
        <p:xfrm>
          <a:off x="4743355" y="238539"/>
          <a:ext cx="7229984" cy="63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3" y="1371601"/>
            <a:ext cx="9364893" cy="487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more buttons like the ability to skip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solution even more accessible for others e.g. deaf, blind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126691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we meet the judging criteria?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D6F34A1-BF5A-48D7-AFD8-1D08F420F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22073"/>
              </p:ext>
            </p:extLst>
          </p:nvPr>
        </p:nvGraphicFramePr>
        <p:xfrm>
          <a:off x="318052" y="1816937"/>
          <a:ext cx="10840277" cy="43386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30380">
                  <a:extLst>
                    <a:ext uri="{9D8B030D-6E8A-4147-A177-3AD203B41FA5}">
                      <a16:colId xmlns:a16="http://schemas.microsoft.com/office/drawing/2014/main" val="332328617"/>
                    </a:ext>
                  </a:extLst>
                </a:gridCol>
                <a:gridCol w="7009897">
                  <a:extLst>
                    <a:ext uri="{9D8B030D-6E8A-4147-A177-3AD203B41FA5}">
                      <a16:colId xmlns:a16="http://schemas.microsoft.com/office/drawing/2014/main" val="37359715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Fit to NGO Challenge/Need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Fully meet the clients needs and requirements. We leverage existing technologies and knowledge of psychology to ensure that users are consistently engaged.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367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Level of Innovation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We utilise knowledge of psychology/reward mechanisms to ensure that users are motivated to use our application.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8194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Quality of Pitch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It’s going good so far, right?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0855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Completeness of Solution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Roadmap is presented and fully detailed. We have also polished our solution to easily allow client to expand on it in the future.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67550"/>
                  </a:ext>
                </a:extLst>
              </a:tr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Sustainability/Feasibility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Already running – our demonstration is a real life example of how it works, not just a proof of concept. Solution is ready to be developed further by the NGO, and is fully financially sustainable.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9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DD2CBE0-AD40-4DA8-BA24-B71CCA8C4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6" t="8888" r="8906" b="26764"/>
          <a:stretch/>
        </p:blipFill>
        <p:spPr>
          <a:xfrm>
            <a:off x="0" y="561051"/>
            <a:ext cx="12192000" cy="629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2365513" y="1724177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421218" y="1818859"/>
            <a:ext cx="4485860" cy="208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842052" y="136922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922104" y="1923220"/>
            <a:ext cx="440634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CB888-41A2-4197-99E6-10D0EF13D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98" t="85313" r="7617" b="6343"/>
          <a:stretch/>
        </p:blipFill>
        <p:spPr>
          <a:xfrm>
            <a:off x="8819322" y="617734"/>
            <a:ext cx="3372678" cy="5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857187" y="2652714"/>
            <a:ext cx="8093201" cy="10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Thank you for listening!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2335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308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meet the judging criteria?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30</cp:revision>
  <dcterms:created xsi:type="dcterms:W3CDTF">2018-11-10T07:09:49Z</dcterms:created>
  <dcterms:modified xsi:type="dcterms:W3CDTF">2018-11-10T09:16:47Z</dcterms:modified>
</cp:coreProperties>
</file>