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74202-DAFD-4A26-A223-5B165738FACD}" type="doc">
      <dgm:prSet loTypeId="urn:microsoft.com/office/officeart/2016/7/layout/VerticalSolidActionList" loCatId="List" qsTypeId="urn:microsoft.com/office/officeart/2005/8/quickstyle/simple3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362B31DB-1A82-4524-A109-86190CA582AA}">
      <dgm:prSet/>
      <dgm:spPr/>
      <dgm:t>
        <a:bodyPr/>
        <a:lstStyle/>
        <a:p>
          <a:r>
            <a:rPr lang="en-US"/>
            <a:t>Automate</a:t>
          </a:r>
        </a:p>
      </dgm:t>
    </dgm:pt>
    <dgm:pt modelId="{E4513AD8-B892-4155-85F7-3A922AA17031}" type="parTrans" cxnId="{48E7D287-7331-44C5-A5C0-D1F85E0E85DD}">
      <dgm:prSet/>
      <dgm:spPr/>
      <dgm:t>
        <a:bodyPr/>
        <a:lstStyle/>
        <a:p>
          <a:endParaRPr lang="en-US"/>
        </a:p>
      </dgm:t>
    </dgm:pt>
    <dgm:pt modelId="{05CE2763-7DA8-4C04-BE2B-19832D73EAAF}" type="sibTrans" cxnId="{48E7D287-7331-44C5-A5C0-D1F85E0E85DD}">
      <dgm:prSet/>
      <dgm:spPr/>
      <dgm:t>
        <a:bodyPr/>
        <a:lstStyle/>
        <a:p>
          <a:endParaRPr lang="en-US"/>
        </a:p>
      </dgm:t>
    </dgm:pt>
    <dgm:pt modelId="{0129E50D-8FF9-4C84-99AE-3CE5E4D6ECE7}">
      <dgm:prSet/>
      <dgm:spPr/>
      <dgm:t>
        <a:bodyPr/>
        <a:lstStyle/>
        <a:p>
          <a:r>
            <a:rPr lang="en-US"/>
            <a:t>Automate the resources and steps needed for a longitudinal study</a:t>
          </a:r>
        </a:p>
      </dgm:t>
    </dgm:pt>
    <dgm:pt modelId="{19843839-0C49-43A6-8AEF-273FCCCC889A}" type="parTrans" cxnId="{E8059E2D-CD87-4596-BF98-C98E34A4EE1A}">
      <dgm:prSet/>
      <dgm:spPr/>
      <dgm:t>
        <a:bodyPr/>
        <a:lstStyle/>
        <a:p>
          <a:endParaRPr lang="en-US"/>
        </a:p>
      </dgm:t>
    </dgm:pt>
    <dgm:pt modelId="{FA14629E-9C86-47CF-B8E6-265E5F475034}" type="sibTrans" cxnId="{E8059E2D-CD87-4596-BF98-C98E34A4EE1A}">
      <dgm:prSet/>
      <dgm:spPr/>
      <dgm:t>
        <a:bodyPr/>
        <a:lstStyle/>
        <a:p>
          <a:endParaRPr lang="en-US"/>
        </a:p>
      </dgm:t>
    </dgm:pt>
    <dgm:pt modelId="{5CB33916-510D-42A2-81A6-7230E9B32AA3}">
      <dgm:prSet/>
      <dgm:spPr/>
      <dgm:t>
        <a:bodyPr/>
        <a:lstStyle/>
        <a:p>
          <a:r>
            <a:rPr lang="en-US"/>
            <a:t>Create</a:t>
          </a:r>
        </a:p>
      </dgm:t>
    </dgm:pt>
    <dgm:pt modelId="{3B28CC6A-5E4E-424F-981A-C55CDA7BA983}" type="parTrans" cxnId="{41D1E151-1293-45C9-9D5A-89C2E64F8ABC}">
      <dgm:prSet/>
      <dgm:spPr/>
      <dgm:t>
        <a:bodyPr/>
        <a:lstStyle/>
        <a:p>
          <a:endParaRPr lang="en-US"/>
        </a:p>
      </dgm:t>
    </dgm:pt>
    <dgm:pt modelId="{86177B3F-CE94-4A97-B198-CB7B1C7D24B7}" type="sibTrans" cxnId="{41D1E151-1293-45C9-9D5A-89C2E64F8ABC}">
      <dgm:prSet/>
      <dgm:spPr/>
      <dgm:t>
        <a:bodyPr/>
        <a:lstStyle/>
        <a:p>
          <a:endParaRPr lang="en-US"/>
        </a:p>
      </dgm:t>
    </dgm:pt>
    <dgm:pt modelId="{282FDDE6-8E2D-4E1C-9791-06078D0B9846}">
      <dgm:prSet/>
      <dgm:spPr/>
      <dgm:t>
        <a:bodyPr/>
        <a:lstStyle/>
        <a:p>
          <a:r>
            <a:rPr lang="en-US"/>
            <a:t>Create great user experience</a:t>
          </a:r>
        </a:p>
      </dgm:t>
    </dgm:pt>
    <dgm:pt modelId="{E8A51568-B861-4509-B00B-EB28C85F62D7}" type="parTrans" cxnId="{3A028556-CE90-4F5E-AD18-684BAFFFE2B3}">
      <dgm:prSet/>
      <dgm:spPr/>
      <dgm:t>
        <a:bodyPr/>
        <a:lstStyle/>
        <a:p>
          <a:endParaRPr lang="en-US"/>
        </a:p>
      </dgm:t>
    </dgm:pt>
    <dgm:pt modelId="{5856483B-0034-48F8-9DCD-0B32EEB80FB7}" type="sibTrans" cxnId="{3A028556-CE90-4F5E-AD18-684BAFFFE2B3}">
      <dgm:prSet/>
      <dgm:spPr/>
      <dgm:t>
        <a:bodyPr/>
        <a:lstStyle/>
        <a:p>
          <a:endParaRPr lang="en-US"/>
        </a:p>
      </dgm:t>
    </dgm:pt>
    <dgm:pt modelId="{D9F6C9A8-6E83-4E2B-8CE2-B90F93529EF0}">
      <dgm:prSet/>
      <dgm:spPr/>
      <dgm:t>
        <a:bodyPr/>
        <a:lstStyle/>
        <a:p>
          <a:r>
            <a:rPr lang="en-US" dirty="0"/>
            <a:t>Provide</a:t>
          </a:r>
        </a:p>
      </dgm:t>
    </dgm:pt>
    <dgm:pt modelId="{F8427B2F-A93B-4A7B-9144-C8FE10748315}" type="parTrans" cxnId="{59B42A0E-4E78-447D-BB3F-6D1292AC496D}">
      <dgm:prSet/>
      <dgm:spPr/>
      <dgm:t>
        <a:bodyPr/>
        <a:lstStyle/>
        <a:p>
          <a:endParaRPr lang="en-US"/>
        </a:p>
      </dgm:t>
    </dgm:pt>
    <dgm:pt modelId="{7FD8C088-7EC9-4182-A19A-E739EFF0DD62}" type="sibTrans" cxnId="{59B42A0E-4E78-447D-BB3F-6D1292AC496D}">
      <dgm:prSet/>
      <dgm:spPr/>
      <dgm:t>
        <a:bodyPr/>
        <a:lstStyle/>
        <a:p>
          <a:endParaRPr lang="en-US"/>
        </a:p>
      </dgm:t>
    </dgm:pt>
    <dgm:pt modelId="{710E7C86-98EF-4511-B182-B4CAC0F8234C}">
      <dgm:prSet/>
      <dgm:spPr/>
      <dgm:t>
        <a:bodyPr/>
        <a:lstStyle/>
        <a:p>
          <a:r>
            <a:rPr lang="en-US"/>
            <a:t>Provide critical insights to researchers and employers</a:t>
          </a:r>
        </a:p>
      </dgm:t>
    </dgm:pt>
    <dgm:pt modelId="{5D01CA1D-1DDE-4328-A0AC-979B41DC7B30}" type="parTrans" cxnId="{45F5178F-2721-4CFD-A9DE-924032B1648A}">
      <dgm:prSet/>
      <dgm:spPr/>
      <dgm:t>
        <a:bodyPr/>
        <a:lstStyle/>
        <a:p>
          <a:endParaRPr lang="en-US"/>
        </a:p>
      </dgm:t>
    </dgm:pt>
    <dgm:pt modelId="{7D3108AE-1660-4746-A3D4-C4AC74CD561A}" type="sibTrans" cxnId="{45F5178F-2721-4CFD-A9DE-924032B1648A}">
      <dgm:prSet/>
      <dgm:spPr/>
      <dgm:t>
        <a:bodyPr/>
        <a:lstStyle/>
        <a:p>
          <a:endParaRPr lang="en-US"/>
        </a:p>
      </dgm:t>
    </dgm:pt>
    <dgm:pt modelId="{3DEAD325-3699-4178-9FA1-D51BDBF319D0}" type="pres">
      <dgm:prSet presAssocID="{F2874202-DAFD-4A26-A223-5B165738FACD}" presName="Name0" presStyleCnt="0">
        <dgm:presLayoutVars>
          <dgm:dir/>
          <dgm:animLvl val="lvl"/>
          <dgm:resizeHandles val="exact"/>
        </dgm:presLayoutVars>
      </dgm:prSet>
      <dgm:spPr/>
    </dgm:pt>
    <dgm:pt modelId="{1BBB152E-1960-4957-AB8B-E43BD591C9BF}" type="pres">
      <dgm:prSet presAssocID="{362B31DB-1A82-4524-A109-86190CA582AA}" presName="linNode" presStyleCnt="0"/>
      <dgm:spPr/>
    </dgm:pt>
    <dgm:pt modelId="{3EEE67EE-7DDA-4EF0-B83D-234A396A201D}" type="pres">
      <dgm:prSet presAssocID="{362B31DB-1A82-4524-A109-86190CA582A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127CBC8-5F63-400A-8A02-BB8F36D032F0}" type="pres">
      <dgm:prSet presAssocID="{362B31DB-1A82-4524-A109-86190CA582AA}" presName="descendantText" presStyleLbl="alignAccFollowNode1" presStyleIdx="0" presStyleCnt="3">
        <dgm:presLayoutVars>
          <dgm:bulletEnabled/>
        </dgm:presLayoutVars>
      </dgm:prSet>
      <dgm:spPr/>
    </dgm:pt>
    <dgm:pt modelId="{5AB0CB16-50E8-4F8B-ABFD-A5CE02E456DB}" type="pres">
      <dgm:prSet presAssocID="{05CE2763-7DA8-4C04-BE2B-19832D73EAAF}" presName="sp" presStyleCnt="0"/>
      <dgm:spPr/>
    </dgm:pt>
    <dgm:pt modelId="{21190B48-4DA5-4AAD-AB9C-40179EDAADE7}" type="pres">
      <dgm:prSet presAssocID="{5CB33916-510D-42A2-81A6-7230E9B32AA3}" presName="linNode" presStyleCnt="0"/>
      <dgm:spPr/>
    </dgm:pt>
    <dgm:pt modelId="{EC86E89A-3E05-4A07-BA21-F54452D9BBB2}" type="pres">
      <dgm:prSet presAssocID="{5CB33916-510D-42A2-81A6-7230E9B32AA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56A40BE-8EFB-4942-BB4A-E43564F43799}" type="pres">
      <dgm:prSet presAssocID="{5CB33916-510D-42A2-81A6-7230E9B32AA3}" presName="descendantText" presStyleLbl="alignAccFollowNode1" presStyleIdx="1" presStyleCnt="3">
        <dgm:presLayoutVars>
          <dgm:bulletEnabled/>
        </dgm:presLayoutVars>
      </dgm:prSet>
      <dgm:spPr/>
    </dgm:pt>
    <dgm:pt modelId="{5D190147-3BB1-4575-90DE-08BB1D389106}" type="pres">
      <dgm:prSet presAssocID="{86177B3F-CE94-4A97-B198-CB7B1C7D24B7}" presName="sp" presStyleCnt="0"/>
      <dgm:spPr/>
    </dgm:pt>
    <dgm:pt modelId="{8D24C71E-3A7E-4861-92C1-47B13F9BE323}" type="pres">
      <dgm:prSet presAssocID="{D9F6C9A8-6E83-4E2B-8CE2-B90F93529EF0}" presName="linNode" presStyleCnt="0"/>
      <dgm:spPr/>
    </dgm:pt>
    <dgm:pt modelId="{EF0EB8F4-5882-4E6E-AD4A-BDB4EE27AE83}" type="pres">
      <dgm:prSet presAssocID="{D9F6C9A8-6E83-4E2B-8CE2-B90F93529EF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C114C79-B874-4CAC-8205-F2352B043186}" type="pres">
      <dgm:prSet presAssocID="{D9F6C9A8-6E83-4E2B-8CE2-B90F93529EF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9B42A0E-4E78-447D-BB3F-6D1292AC496D}" srcId="{F2874202-DAFD-4A26-A223-5B165738FACD}" destId="{D9F6C9A8-6E83-4E2B-8CE2-B90F93529EF0}" srcOrd="2" destOrd="0" parTransId="{F8427B2F-A93B-4A7B-9144-C8FE10748315}" sibTransId="{7FD8C088-7EC9-4182-A19A-E739EFF0DD62}"/>
    <dgm:cxn modelId="{1F30C02C-EB9C-470D-A612-5BBBC1290CFB}" type="presOf" srcId="{0129E50D-8FF9-4C84-99AE-3CE5E4D6ECE7}" destId="{D127CBC8-5F63-400A-8A02-BB8F36D032F0}" srcOrd="0" destOrd="0" presId="urn:microsoft.com/office/officeart/2016/7/layout/VerticalSolidActionList"/>
    <dgm:cxn modelId="{E8059E2D-CD87-4596-BF98-C98E34A4EE1A}" srcId="{362B31DB-1A82-4524-A109-86190CA582AA}" destId="{0129E50D-8FF9-4C84-99AE-3CE5E4D6ECE7}" srcOrd="0" destOrd="0" parTransId="{19843839-0C49-43A6-8AEF-273FCCCC889A}" sibTransId="{FA14629E-9C86-47CF-B8E6-265E5F475034}"/>
    <dgm:cxn modelId="{8863FA35-38F5-44A8-91DD-226D78DA8C15}" type="presOf" srcId="{282FDDE6-8E2D-4E1C-9791-06078D0B9846}" destId="{656A40BE-8EFB-4942-BB4A-E43564F43799}" srcOrd="0" destOrd="0" presId="urn:microsoft.com/office/officeart/2016/7/layout/VerticalSolidActionList"/>
    <dgm:cxn modelId="{FD35FD48-5126-4139-9E3F-011ADB26DE74}" type="presOf" srcId="{F2874202-DAFD-4A26-A223-5B165738FACD}" destId="{3DEAD325-3699-4178-9FA1-D51BDBF319D0}" srcOrd="0" destOrd="0" presId="urn:microsoft.com/office/officeart/2016/7/layout/VerticalSolidActionList"/>
    <dgm:cxn modelId="{0D196D71-218B-49AB-B05D-850ACBF37638}" type="presOf" srcId="{D9F6C9A8-6E83-4E2B-8CE2-B90F93529EF0}" destId="{EF0EB8F4-5882-4E6E-AD4A-BDB4EE27AE83}" srcOrd="0" destOrd="0" presId="urn:microsoft.com/office/officeart/2016/7/layout/VerticalSolidActionList"/>
    <dgm:cxn modelId="{41D1E151-1293-45C9-9D5A-89C2E64F8ABC}" srcId="{F2874202-DAFD-4A26-A223-5B165738FACD}" destId="{5CB33916-510D-42A2-81A6-7230E9B32AA3}" srcOrd="1" destOrd="0" parTransId="{3B28CC6A-5E4E-424F-981A-C55CDA7BA983}" sibTransId="{86177B3F-CE94-4A97-B198-CB7B1C7D24B7}"/>
    <dgm:cxn modelId="{3A028556-CE90-4F5E-AD18-684BAFFFE2B3}" srcId="{5CB33916-510D-42A2-81A6-7230E9B32AA3}" destId="{282FDDE6-8E2D-4E1C-9791-06078D0B9846}" srcOrd="0" destOrd="0" parTransId="{E8A51568-B861-4509-B00B-EB28C85F62D7}" sibTransId="{5856483B-0034-48F8-9DCD-0B32EEB80FB7}"/>
    <dgm:cxn modelId="{D3F55959-9CFA-4923-B774-34DCBDB29240}" type="presOf" srcId="{5CB33916-510D-42A2-81A6-7230E9B32AA3}" destId="{EC86E89A-3E05-4A07-BA21-F54452D9BBB2}" srcOrd="0" destOrd="0" presId="urn:microsoft.com/office/officeart/2016/7/layout/VerticalSolidActionList"/>
    <dgm:cxn modelId="{845A3787-49B8-47AC-87A4-5DFEA7E70126}" type="presOf" srcId="{362B31DB-1A82-4524-A109-86190CA582AA}" destId="{3EEE67EE-7DDA-4EF0-B83D-234A396A201D}" srcOrd="0" destOrd="0" presId="urn:microsoft.com/office/officeart/2016/7/layout/VerticalSolidActionList"/>
    <dgm:cxn modelId="{48E7D287-7331-44C5-A5C0-D1F85E0E85DD}" srcId="{F2874202-DAFD-4A26-A223-5B165738FACD}" destId="{362B31DB-1A82-4524-A109-86190CA582AA}" srcOrd="0" destOrd="0" parTransId="{E4513AD8-B892-4155-85F7-3A922AA17031}" sibTransId="{05CE2763-7DA8-4C04-BE2B-19832D73EAAF}"/>
    <dgm:cxn modelId="{45F5178F-2721-4CFD-A9DE-924032B1648A}" srcId="{D9F6C9A8-6E83-4E2B-8CE2-B90F93529EF0}" destId="{710E7C86-98EF-4511-B182-B4CAC0F8234C}" srcOrd="0" destOrd="0" parTransId="{5D01CA1D-1DDE-4328-A0AC-979B41DC7B30}" sibTransId="{7D3108AE-1660-4746-A3D4-C4AC74CD561A}"/>
    <dgm:cxn modelId="{813E96C7-4029-4617-98C5-72CF4FD698D4}" type="presOf" srcId="{710E7C86-98EF-4511-B182-B4CAC0F8234C}" destId="{2C114C79-B874-4CAC-8205-F2352B043186}" srcOrd="0" destOrd="0" presId="urn:microsoft.com/office/officeart/2016/7/layout/VerticalSolidActionList"/>
    <dgm:cxn modelId="{B5904510-3010-45D4-94C4-044F8F207392}" type="presParOf" srcId="{3DEAD325-3699-4178-9FA1-D51BDBF319D0}" destId="{1BBB152E-1960-4957-AB8B-E43BD591C9BF}" srcOrd="0" destOrd="0" presId="urn:microsoft.com/office/officeart/2016/7/layout/VerticalSolidActionList"/>
    <dgm:cxn modelId="{385CDF60-8C03-4C60-BE1B-52533B9E3620}" type="presParOf" srcId="{1BBB152E-1960-4957-AB8B-E43BD591C9BF}" destId="{3EEE67EE-7DDA-4EF0-B83D-234A396A201D}" srcOrd="0" destOrd="0" presId="urn:microsoft.com/office/officeart/2016/7/layout/VerticalSolidActionList"/>
    <dgm:cxn modelId="{2CF8A3D7-4074-410F-860F-9356E2AC8E79}" type="presParOf" srcId="{1BBB152E-1960-4957-AB8B-E43BD591C9BF}" destId="{D127CBC8-5F63-400A-8A02-BB8F36D032F0}" srcOrd="1" destOrd="0" presId="urn:microsoft.com/office/officeart/2016/7/layout/VerticalSolidActionList"/>
    <dgm:cxn modelId="{EDBE8F0D-1C6F-4A73-AE26-AC08E1C09682}" type="presParOf" srcId="{3DEAD325-3699-4178-9FA1-D51BDBF319D0}" destId="{5AB0CB16-50E8-4F8B-ABFD-A5CE02E456DB}" srcOrd="1" destOrd="0" presId="urn:microsoft.com/office/officeart/2016/7/layout/VerticalSolidActionList"/>
    <dgm:cxn modelId="{43C1450B-488B-425F-8037-5534A3A1F766}" type="presParOf" srcId="{3DEAD325-3699-4178-9FA1-D51BDBF319D0}" destId="{21190B48-4DA5-4AAD-AB9C-40179EDAADE7}" srcOrd="2" destOrd="0" presId="urn:microsoft.com/office/officeart/2016/7/layout/VerticalSolidActionList"/>
    <dgm:cxn modelId="{600A83ED-454B-4C72-AFAB-B398D98C7189}" type="presParOf" srcId="{21190B48-4DA5-4AAD-AB9C-40179EDAADE7}" destId="{EC86E89A-3E05-4A07-BA21-F54452D9BBB2}" srcOrd="0" destOrd="0" presId="urn:microsoft.com/office/officeart/2016/7/layout/VerticalSolidActionList"/>
    <dgm:cxn modelId="{D18B3B1C-506D-4AC8-A38D-27F6BEFAEFED}" type="presParOf" srcId="{21190B48-4DA5-4AAD-AB9C-40179EDAADE7}" destId="{656A40BE-8EFB-4942-BB4A-E43564F43799}" srcOrd="1" destOrd="0" presId="urn:microsoft.com/office/officeart/2016/7/layout/VerticalSolidActionList"/>
    <dgm:cxn modelId="{04918396-B612-4B1F-B58B-64CBF46A736F}" type="presParOf" srcId="{3DEAD325-3699-4178-9FA1-D51BDBF319D0}" destId="{5D190147-3BB1-4575-90DE-08BB1D389106}" srcOrd="3" destOrd="0" presId="urn:microsoft.com/office/officeart/2016/7/layout/VerticalSolidActionList"/>
    <dgm:cxn modelId="{5B9544A7-6D19-4873-B986-CF9A1982EB78}" type="presParOf" srcId="{3DEAD325-3699-4178-9FA1-D51BDBF319D0}" destId="{8D24C71E-3A7E-4861-92C1-47B13F9BE323}" srcOrd="4" destOrd="0" presId="urn:microsoft.com/office/officeart/2016/7/layout/VerticalSolidActionList"/>
    <dgm:cxn modelId="{516C7B14-BDF1-4F1C-AA9B-6E4AB668E7AD}" type="presParOf" srcId="{8D24C71E-3A7E-4861-92C1-47B13F9BE323}" destId="{EF0EB8F4-5882-4E6E-AD4A-BDB4EE27AE83}" srcOrd="0" destOrd="0" presId="urn:microsoft.com/office/officeart/2016/7/layout/VerticalSolidActionList"/>
    <dgm:cxn modelId="{D5FF4CDC-59B2-4296-85CF-5CCDFB1722D5}" type="presParOf" srcId="{8D24C71E-3A7E-4861-92C1-47B13F9BE323}" destId="{2C114C79-B874-4CAC-8205-F2352B04318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B82ED-EC37-40A6-8286-271567C8335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9E6DF4-629A-46BA-8C46-06F4612B30CE}">
      <dgm:prSet/>
      <dgm:spPr/>
      <dgm:t>
        <a:bodyPr/>
        <a:lstStyle/>
        <a:p>
          <a:r>
            <a:rPr lang="en-GB"/>
            <a:t>Difficult to Reach more people</a:t>
          </a:r>
          <a:endParaRPr lang="en-US"/>
        </a:p>
      </dgm:t>
    </dgm:pt>
    <dgm:pt modelId="{177A79C4-BF3E-4334-A164-C4EB6B3ED88E}" type="parTrans" cxnId="{34ECCFF1-0061-4645-AB67-678C83A886D3}">
      <dgm:prSet/>
      <dgm:spPr/>
      <dgm:t>
        <a:bodyPr/>
        <a:lstStyle/>
        <a:p>
          <a:endParaRPr lang="en-US"/>
        </a:p>
      </dgm:t>
    </dgm:pt>
    <dgm:pt modelId="{0BD30CEB-3560-4299-83D1-21FA35C391C1}" type="sibTrans" cxnId="{34ECCFF1-0061-4645-AB67-678C83A886D3}">
      <dgm:prSet/>
      <dgm:spPr/>
      <dgm:t>
        <a:bodyPr/>
        <a:lstStyle/>
        <a:p>
          <a:endParaRPr lang="en-US"/>
        </a:p>
      </dgm:t>
    </dgm:pt>
    <dgm:pt modelId="{043F8E77-3A05-4900-8C57-FCE0862B86DF}">
      <dgm:prSet/>
      <dgm:spPr/>
      <dgm:t>
        <a:bodyPr/>
        <a:lstStyle/>
        <a:p>
          <a:r>
            <a:rPr lang="en-GB"/>
            <a:t>Misdiagnoses can occur due to lack of understanding/studies done solely on men</a:t>
          </a:r>
          <a:endParaRPr lang="en-US"/>
        </a:p>
      </dgm:t>
    </dgm:pt>
    <dgm:pt modelId="{3AE9B8CD-A9C5-482C-A085-5AD2BB08660C}" type="parTrans" cxnId="{26FDC9D5-939F-4D52-838F-41868F4CEE0B}">
      <dgm:prSet/>
      <dgm:spPr/>
      <dgm:t>
        <a:bodyPr/>
        <a:lstStyle/>
        <a:p>
          <a:endParaRPr lang="en-US"/>
        </a:p>
      </dgm:t>
    </dgm:pt>
    <dgm:pt modelId="{697A3623-F31C-4D26-A352-6623D1EC9758}" type="sibTrans" cxnId="{26FDC9D5-939F-4D52-838F-41868F4CEE0B}">
      <dgm:prSet/>
      <dgm:spPr/>
      <dgm:t>
        <a:bodyPr/>
        <a:lstStyle/>
        <a:p>
          <a:endParaRPr lang="en-US"/>
        </a:p>
      </dgm:t>
    </dgm:pt>
    <dgm:pt modelId="{4B177A87-4A68-41D3-A66C-CB89803E41B9}" type="pres">
      <dgm:prSet presAssocID="{5E5B82ED-EC37-40A6-8286-271567C83357}" presName="root" presStyleCnt="0">
        <dgm:presLayoutVars>
          <dgm:dir/>
          <dgm:resizeHandles val="exact"/>
        </dgm:presLayoutVars>
      </dgm:prSet>
      <dgm:spPr/>
    </dgm:pt>
    <dgm:pt modelId="{15CCEEBB-8A7A-4F49-BDA6-0669CB26A27C}" type="pres">
      <dgm:prSet presAssocID="{DD9E6DF4-629A-46BA-8C46-06F4612B30CE}" presName="compNode" presStyleCnt="0"/>
      <dgm:spPr/>
    </dgm:pt>
    <dgm:pt modelId="{8BADE5CF-6E85-4B88-8C5C-A0AB1B2D3AA1}" type="pres">
      <dgm:prSet presAssocID="{DD9E6DF4-629A-46BA-8C46-06F4612B30CE}" presName="bgRect" presStyleLbl="bgShp" presStyleIdx="0" presStyleCnt="2"/>
      <dgm:spPr/>
    </dgm:pt>
    <dgm:pt modelId="{280AEC7C-8C76-4D73-915C-B13F4563D71E}" type="pres">
      <dgm:prSet presAssocID="{DD9E6DF4-629A-46BA-8C46-06F4612B30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37394F2-2196-41A5-BAFF-D07B22721CAE}" type="pres">
      <dgm:prSet presAssocID="{DD9E6DF4-629A-46BA-8C46-06F4612B30CE}" presName="spaceRect" presStyleCnt="0"/>
      <dgm:spPr/>
    </dgm:pt>
    <dgm:pt modelId="{C2979BB7-DE66-49E5-B591-BDDAC0D7BDE8}" type="pres">
      <dgm:prSet presAssocID="{DD9E6DF4-629A-46BA-8C46-06F4612B30CE}" presName="parTx" presStyleLbl="revTx" presStyleIdx="0" presStyleCnt="2">
        <dgm:presLayoutVars>
          <dgm:chMax val="0"/>
          <dgm:chPref val="0"/>
        </dgm:presLayoutVars>
      </dgm:prSet>
      <dgm:spPr/>
    </dgm:pt>
    <dgm:pt modelId="{06BA740C-6E71-42C9-840A-539D4E50F2B5}" type="pres">
      <dgm:prSet presAssocID="{0BD30CEB-3560-4299-83D1-21FA35C391C1}" presName="sibTrans" presStyleCnt="0"/>
      <dgm:spPr/>
    </dgm:pt>
    <dgm:pt modelId="{4412BE6E-10BF-4EA9-9680-62E979731281}" type="pres">
      <dgm:prSet presAssocID="{043F8E77-3A05-4900-8C57-FCE0862B86DF}" presName="compNode" presStyleCnt="0"/>
      <dgm:spPr/>
    </dgm:pt>
    <dgm:pt modelId="{760A8A6E-0FC4-4F95-88B5-83B7210C04C7}" type="pres">
      <dgm:prSet presAssocID="{043F8E77-3A05-4900-8C57-FCE0862B86DF}" presName="bgRect" presStyleLbl="bgShp" presStyleIdx="1" presStyleCnt="2"/>
      <dgm:spPr/>
    </dgm:pt>
    <dgm:pt modelId="{04AC756F-7BD9-42A5-84B1-4A59AE6396BA}" type="pres">
      <dgm:prSet presAssocID="{043F8E77-3A05-4900-8C57-FCE0862B8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5F7C9FD-97A0-4961-B49C-A73A7CAC05A9}" type="pres">
      <dgm:prSet presAssocID="{043F8E77-3A05-4900-8C57-FCE0862B86DF}" presName="spaceRect" presStyleCnt="0"/>
      <dgm:spPr/>
    </dgm:pt>
    <dgm:pt modelId="{14984ABA-9555-4DF1-83EB-407995255EFC}" type="pres">
      <dgm:prSet presAssocID="{043F8E77-3A05-4900-8C57-FCE0862B86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DC50A-200E-4331-8484-9E5697096DEC}" type="presOf" srcId="{DD9E6DF4-629A-46BA-8C46-06F4612B30CE}" destId="{C2979BB7-DE66-49E5-B591-BDDAC0D7BDE8}" srcOrd="0" destOrd="0" presId="urn:microsoft.com/office/officeart/2018/2/layout/IconVerticalSolidList"/>
    <dgm:cxn modelId="{80D1022F-57B3-4AD4-AD8F-9E2622E9DB9C}" type="presOf" srcId="{5E5B82ED-EC37-40A6-8286-271567C83357}" destId="{4B177A87-4A68-41D3-A66C-CB89803E41B9}" srcOrd="0" destOrd="0" presId="urn:microsoft.com/office/officeart/2018/2/layout/IconVerticalSolidList"/>
    <dgm:cxn modelId="{4173FE8F-A86B-4103-B436-B5849118CD67}" type="presOf" srcId="{043F8E77-3A05-4900-8C57-FCE0862B86DF}" destId="{14984ABA-9555-4DF1-83EB-407995255EFC}" srcOrd="0" destOrd="0" presId="urn:microsoft.com/office/officeart/2018/2/layout/IconVerticalSolidList"/>
    <dgm:cxn modelId="{26FDC9D5-939F-4D52-838F-41868F4CEE0B}" srcId="{5E5B82ED-EC37-40A6-8286-271567C83357}" destId="{043F8E77-3A05-4900-8C57-FCE0862B86DF}" srcOrd="1" destOrd="0" parTransId="{3AE9B8CD-A9C5-482C-A085-5AD2BB08660C}" sibTransId="{697A3623-F31C-4D26-A352-6623D1EC9758}"/>
    <dgm:cxn modelId="{34ECCFF1-0061-4645-AB67-678C83A886D3}" srcId="{5E5B82ED-EC37-40A6-8286-271567C83357}" destId="{DD9E6DF4-629A-46BA-8C46-06F4612B30CE}" srcOrd="0" destOrd="0" parTransId="{177A79C4-BF3E-4334-A164-C4EB6B3ED88E}" sibTransId="{0BD30CEB-3560-4299-83D1-21FA35C391C1}"/>
    <dgm:cxn modelId="{E68996F4-3610-4160-8501-CFE39B2379B7}" type="presParOf" srcId="{4B177A87-4A68-41D3-A66C-CB89803E41B9}" destId="{15CCEEBB-8A7A-4F49-BDA6-0669CB26A27C}" srcOrd="0" destOrd="0" presId="urn:microsoft.com/office/officeart/2018/2/layout/IconVerticalSolidList"/>
    <dgm:cxn modelId="{0E8992F0-81D7-4630-926A-614C2FC24AF7}" type="presParOf" srcId="{15CCEEBB-8A7A-4F49-BDA6-0669CB26A27C}" destId="{8BADE5CF-6E85-4B88-8C5C-A0AB1B2D3AA1}" srcOrd="0" destOrd="0" presId="urn:microsoft.com/office/officeart/2018/2/layout/IconVerticalSolidList"/>
    <dgm:cxn modelId="{8577F96E-8C75-499C-AF41-B0CCF4BD1D23}" type="presParOf" srcId="{15CCEEBB-8A7A-4F49-BDA6-0669CB26A27C}" destId="{280AEC7C-8C76-4D73-915C-B13F4563D71E}" srcOrd="1" destOrd="0" presId="urn:microsoft.com/office/officeart/2018/2/layout/IconVerticalSolidList"/>
    <dgm:cxn modelId="{1DD4DC65-85DE-42D4-A42C-1F8EBA431E76}" type="presParOf" srcId="{15CCEEBB-8A7A-4F49-BDA6-0669CB26A27C}" destId="{337394F2-2196-41A5-BAFF-D07B22721CAE}" srcOrd="2" destOrd="0" presId="urn:microsoft.com/office/officeart/2018/2/layout/IconVerticalSolidList"/>
    <dgm:cxn modelId="{CFE3D7C4-281E-4741-873A-CEE160F0D4C2}" type="presParOf" srcId="{15CCEEBB-8A7A-4F49-BDA6-0669CB26A27C}" destId="{C2979BB7-DE66-49E5-B591-BDDAC0D7BDE8}" srcOrd="3" destOrd="0" presId="urn:microsoft.com/office/officeart/2018/2/layout/IconVerticalSolidList"/>
    <dgm:cxn modelId="{95D621E7-D19F-4957-A1C5-0FAFE1BC8584}" type="presParOf" srcId="{4B177A87-4A68-41D3-A66C-CB89803E41B9}" destId="{06BA740C-6E71-42C9-840A-539D4E50F2B5}" srcOrd="1" destOrd="0" presId="urn:microsoft.com/office/officeart/2018/2/layout/IconVerticalSolidList"/>
    <dgm:cxn modelId="{EFD6D79B-3F24-4F15-84C3-1CBE3A4E5E35}" type="presParOf" srcId="{4B177A87-4A68-41D3-A66C-CB89803E41B9}" destId="{4412BE6E-10BF-4EA9-9680-62E979731281}" srcOrd="2" destOrd="0" presId="urn:microsoft.com/office/officeart/2018/2/layout/IconVerticalSolidList"/>
    <dgm:cxn modelId="{7ADCFD64-732B-403F-A71B-296D3FDC7326}" type="presParOf" srcId="{4412BE6E-10BF-4EA9-9680-62E979731281}" destId="{760A8A6E-0FC4-4F95-88B5-83B7210C04C7}" srcOrd="0" destOrd="0" presId="urn:microsoft.com/office/officeart/2018/2/layout/IconVerticalSolidList"/>
    <dgm:cxn modelId="{136681C9-8FEA-46D9-9984-D358742557C1}" type="presParOf" srcId="{4412BE6E-10BF-4EA9-9680-62E979731281}" destId="{04AC756F-7BD9-42A5-84B1-4A59AE6396BA}" srcOrd="1" destOrd="0" presId="urn:microsoft.com/office/officeart/2018/2/layout/IconVerticalSolidList"/>
    <dgm:cxn modelId="{33703E9B-EC8E-495F-BD95-A38856EDCC7D}" type="presParOf" srcId="{4412BE6E-10BF-4EA9-9680-62E979731281}" destId="{15F7C9FD-97A0-4961-B49C-A73A7CAC05A9}" srcOrd="2" destOrd="0" presId="urn:microsoft.com/office/officeart/2018/2/layout/IconVerticalSolidList"/>
    <dgm:cxn modelId="{3BB45D51-106E-46CF-80D8-255C0F76A209}" type="presParOf" srcId="{4412BE6E-10BF-4EA9-9680-62E979731281}" destId="{14984ABA-9555-4DF1-83EB-407995255E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A6D53-3AF8-4747-8E5B-3F653196F9B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A1857D-51B4-47B5-B38E-023CE581162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Easily accessible by anyone, on any device</a:t>
          </a:r>
          <a:endParaRPr lang="en-US"/>
        </a:p>
      </dgm:t>
    </dgm:pt>
    <dgm:pt modelId="{F691967C-E631-423F-82B3-135886A4053F}" type="parTrans" cxnId="{38CA4A04-5EC4-4DA5-90A5-97B9C2001878}">
      <dgm:prSet/>
      <dgm:spPr/>
      <dgm:t>
        <a:bodyPr/>
        <a:lstStyle/>
        <a:p>
          <a:endParaRPr lang="en-US"/>
        </a:p>
      </dgm:t>
    </dgm:pt>
    <dgm:pt modelId="{E24A34D6-71B2-454E-A959-E729966A9FDB}" type="sibTrans" cxnId="{38CA4A04-5EC4-4DA5-90A5-97B9C2001878}">
      <dgm:prSet/>
      <dgm:spPr/>
      <dgm:t>
        <a:bodyPr/>
        <a:lstStyle/>
        <a:p>
          <a:endParaRPr lang="en-US"/>
        </a:p>
      </dgm:t>
    </dgm:pt>
    <dgm:pt modelId="{6107EA12-9097-4C2A-BEEC-9402362484E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Simple and easy to use</a:t>
          </a:r>
          <a:endParaRPr lang="en-US"/>
        </a:p>
      </dgm:t>
    </dgm:pt>
    <dgm:pt modelId="{BC41B2B7-58E6-4F12-A471-80FF33C7EFB2}" type="parTrans" cxnId="{1222E1F3-F0A8-4EA0-AABF-BA9EAD4B221C}">
      <dgm:prSet/>
      <dgm:spPr/>
      <dgm:t>
        <a:bodyPr/>
        <a:lstStyle/>
        <a:p>
          <a:endParaRPr lang="en-US"/>
        </a:p>
      </dgm:t>
    </dgm:pt>
    <dgm:pt modelId="{0AEDA818-A4A4-46C3-8546-2060E9B10F65}" type="sibTrans" cxnId="{1222E1F3-F0A8-4EA0-AABF-BA9EAD4B221C}">
      <dgm:prSet/>
      <dgm:spPr/>
      <dgm:t>
        <a:bodyPr/>
        <a:lstStyle/>
        <a:p>
          <a:endParaRPr lang="en-US"/>
        </a:p>
      </dgm:t>
    </dgm:pt>
    <dgm:pt modelId="{36EB9A2C-50C7-4AA7-813F-44FE7158B4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Extremely customizable – suits any users needs</a:t>
          </a:r>
          <a:endParaRPr lang="en-US"/>
        </a:p>
      </dgm:t>
    </dgm:pt>
    <dgm:pt modelId="{34D5734E-CBC0-4CF0-A97E-8B0FDE289956}" type="parTrans" cxnId="{37CF7D86-D4BB-4A29-9745-5EA02E9A002F}">
      <dgm:prSet/>
      <dgm:spPr/>
      <dgm:t>
        <a:bodyPr/>
        <a:lstStyle/>
        <a:p>
          <a:endParaRPr lang="en-US"/>
        </a:p>
      </dgm:t>
    </dgm:pt>
    <dgm:pt modelId="{E437C11D-53BF-42F1-A138-A6D752D546E3}" type="sibTrans" cxnId="{37CF7D86-D4BB-4A29-9745-5EA02E9A002F}">
      <dgm:prSet/>
      <dgm:spPr/>
      <dgm:t>
        <a:bodyPr/>
        <a:lstStyle/>
        <a:p>
          <a:endParaRPr lang="en-US"/>
        </a:p>
      </dgm:t>
    </dgm:pt>
    <dgm:pt modelId="{BB0F18A8-EC5D-4FF0-B5A3-3F6D11E8447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Provides immediate insight </a:t>
          </a:r>
          <a:endParaRPr lang="en-US"/>
        </a:p>
      </dgm:t>
    </dgm:pt>
    <dgm:pt modelId="{3F45A8B6-34F7-48A5-919D-7C9B75B7DA4E}" type="parTrans" cxnId="{301AD98B-F5FA-483D-9EE8-A8388895D3EB}">
      <dgm:prSet/>
      <dgm:spPr/>
      <dgm:t>
        <a:bodyPr/>
        <a:lstStyle/>
        <a:p>
          <a:endParaRPr lang="en-US"/>
        </a:p>
      </dgm:t>
    </dgm:pt>
    <dgm:pt modelId="{712E778E-F19D-41FA-8B99-9B5C25AFD2BF}" type="sibTrans" cxnId="{301AD98B-F5FA-483D-9EE8-A8388895D3EB}">
      <dgm:prSet/>
      <dgm:spPr/>
      <dgm:t>
        <a:bodyPr/>
        <a:lstStyle/>
        <a:p>
          <a:endParaRPr lang="en-US"/>
        </a:p>
      </dgm:t>
    </dgm:pt>
    <dgm:pt modelId="{1C840C0D-FE80-4E90-B47F-BDF5202143B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researcher/employer to customise and add new questions</a:t>
          </a:r>
          <a:endParaRPr lang="en-US"/>
        </a:p>
      </dgm:t>
    </dgm:pt>
    <dgm:pt modelId="{151A1DD5-4C69-44F4-A43E-FB5BEC75FF11}" type="parTrans" cxnId="{458AA189-AC81-451C-B358-B710ADE48740}">
      <dgm:prSet/>
      <dgm:spPr/>
      <dgm:t>
        <a:bodyPr/>
        <a:lstStyle/>
        <a:p>
          <a:endParaRPr lang="en-US"/>
        </a:p>
      </dgm:t>
    </dgm:pt>
    <dgm:pt modelId="{2F04B030-38D2-4BE7-A9A6-6C7B4A4FB001}" type="sibTrans" cxnId="{458AA189-AC81-451C-B358-B710ADE48740}">
      <dgm:prSet/>
      <dgm:spPr/>
      <dgm:t>
        <a:bodyPr/>
        <a:lstStyle/>
        <a:p>
          <a:endParaRPr lang="en-US"/>
        </a:p>
      </dgm:t>
    </dgm:pt>
    <dgm:pt modelId="{B0D9F483-C588-4FDF-BCAC-F423634C3278}" type="pres">
      <dgm:prSet presAssocID="{1B7A6D53-3AF8-4747-8E5B-3F653196F9B1}" presName="root" presStyleCnt="0">
        <dgm:presLayoutVars>
          <dgm:dir/>
          <dgm:resizeHandles val="exact"/>
        </dgm:presLayoutVars>
      </dgm:prSet>
      <dgm:spPr/>
    </dgm:pt>
    <dgm:pt modelId="{0552D344-81CE-444D-9C14-5D3E812243EF}" type="pres">
      <dgm:prSet presAssocID="{C4A1857D-51B4-47B5-B38E-023CE5811626}" presName="compNode" presStyleCnt="0"/>
      <dgm:spPr/>
    </dgm:pt>
    <dgm:pt modelId="{4CD954D0-AAF7-40F2-93FF-254111099C5D}" type="pres">
      <dgm:prSet presAssocID="{C4A1857D-51B4-47B5-B38E-023CE5811626}" presName="bgRect" presStyleLbl="bgShp" presStyleIdx="0" presStyleCnt="5"/>
      <dgm:spPr/>
    </dgm:pt>
    <dgm:pt modelId="{A63B4608-0338-4FC2-A446-E3A5E63EFCE2}" type="pres">
      <dgm:prSet presAssocID="{C4A1857D-51B4-47B5-B38E-023CE58116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629EB1-5125-44F9-8D8E-16F12DC52CAD}" type="pres">
      <dgm:prSet presAssocID="{C4A1857D-51B4-47B5-B38E-023CE5811626}" presName="spaceRect" presStyleCnt="0"/>
      <dgm:spPr/>
    </dgm:pt>
    <dgm:pt modelId="{743EEBC6-F020-4D37-B759-8BA293FBADBB}" type="pres">
      <dgm:prSet presAssocID="{C4A1857D-51B4-47B5-B38E-023CE5811626}" presName="parTx" presStyleLbl="revTx" presStyleIdx="0" presStyleCnt="5">
        <dgm:presLayoutVars>
          <dgm:chMax val="0"/>
          <dgm:chPref val="0"/>
        </dgm:presLayoutVars>
      </dgm:prSet>
      <dgm:spPr/>
    </dgm:pt>
    <dgm:pt modelId="{1D99CD4F-525B-4363-9093-BE597F561FE7}" type="pres">
      <dgm:prSet presAssocID="{E24A34D6-71B2-454E-A959-E729966A9FDB}" presName="sibTrans" presStyleCnt="0"/>
      <dgm:spPr/>
    </dgm:pt>
    <dgm:pt modelId="{5A6920E5-0B1C-4502-86C4-0F39B377C03D}" type="pres">
      <dgm:prSet presAssocID="{6107EA12-9097-4C2A-BEEC-9402362484ED}" presName="compNode" presStyleCnt="0"/>
      <dgm:spPr/>
    </dgm:pt>
    <dgm:pt modelId="{87B0B0B4-8449-4A7A-89E6-09F8FCB8F697}" type="pres">
      <dgm:prSet presAssocID="{6107EA12-9097-4C2A-BEEC-9402362484ED}" presName="bgRect" presStyleLbl="bgShp" presStyleIdx="1" presStyleCnt="5"/>
      <dgm:spPr/>
    </dgm:pt>
    <dgm:pt modelId="{E134CB3A-7E72-48C7-8B86-9CD14A7A4585}" type="pres">
      <dgm:prSet presAssocID="{6107EA12-9097-4C2A-BEEC-9402362484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D1DC8B-54A0-4A43-B050-C3EE6BBBBDE7}" type="pres">
      <dgm:prSet presAssocID="{6107EA12-9097-4C2A-BEEC-9402362484ED}" presName="spaceRect" presStyleCnt="0"/>
      <dgm:spPr/>
    </dgm:pt>
    <dgm:pt modelId="{80B48129-7B94-40F2-A5A0-E232336907C5}" type="pres">
      <dgm:prSet presAssocID="{6107EA12-9097-4C2A-BEEC-9402362484ED}" presName="parTx" presStyleLbl="revTx" presStyleIdx="1" presStyleCnt="5">
        <dgm:presLayoutVars>
          <dgm:chMax val="0"/>
          <dgm:chPref val="0"/>
        </dgm:presLayoutVars>
      </dgm:prSet>
      <dgm:spPr/>
    </dgm:pt>
    <dgm:pt modelId="{83E71040-C97C-4BD8-AFE8-A54092437D8F}" type="pres">
      <dgm:prSet presAssocID="{0AEDA818-A4A4-46C3-8546-2060E9B10F65}" presName="sibTrans" presStyleCnt="0"/>
      <dgm:spPr/>
    </dgm:pt>
    <dgm:pt modelId="{727FF1DC-0C05-41D5-8EE8-0495BD3BF893}" type="pres">
      <dgm:prSet presAssocID="{36EB9A2C-50C7-4AA7-813F-44FE7158B420}" presName="compNode" presStyleCnt="0"/>
      <dgm:spPr/>
    </dgm:pt>
    <dgm:pt modelId="{1E0F60DF-7F68-43FD-88C3-B9E67ACCD7CC}" type="pres">
      <dgm:prSet presAssocID="{36EB9A2C-50C7-4AA7-813F-44FE7158B420}" presName="bgRect" presStyleLbl="bgShp" presStyleIdx="2" presStyleCnt="5"/>
      <dgm:spPr/>
    </dgm:pt>
    <dgm:pt modelId="{90CCE178-1E32-4B2E-AA0D-75986BEEE133}" type="pres">
      <dgm:prSet presAssocID="{36EB9A2C-50C7-4AA7-813F-44FE7158B4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885A96-E7CE-41F4-9078-7492A072A470}" type="pres">
      <dgm:prSet presAssocID="{36EB9A2C-50C7-4AA7-813F-44FE7158B420}" presName="spaceRect" presStyleCnt="0"/>
      <dgm:spPr/>
    </dgm:pt>
    <dgm:pt modelId="{F697A810-2CAA-467A-A942-BB344ABCB680}" type="pres">
      <dgm:prSet presAssocID="{36EB9A2C-50C7-4AA7-813F-44FE7158B420}" presName="parTx" presStyleLbl="revTx" presStyleIdx="2" presStyleCnt="5">
        <dgm:presLayoutVars>
          <dgm:chMax val="0"/>
          <dgm:chPref val="0"/>
        </dgm:presLayoutVars>
      </dgm:prSet>
      <dgm:spPr/>
    </dgm:pt>
    <dgm:pt modelId="{65CB68B4-A0EB-44B2-ACA2-6AC8BA0B9526}" type="pres">
      <dgm:prSet presAssocID="{E437C11D-53BF-42F1-A138-A6D752D546E3}" presName="sibTrans" presStyleCnt="0"/>
      <dgm:spPr/>
    </dgm:pt>
    <dgm:pt modelId="{1570725B-8BD9-4ADF-A9D8-C18C29DD61D4}" type="pres">
      <dgm:prSet presAssocID="{BB0F18A8-EC5D-4FF0-B5A3-3F6D11E8447E}" presName="compNode" presStyleCnt="0"/>
      <dgm:spPr/>
    </dgm:pt>
    <dgm:pt modelId="{75E2DE8B-EA35-4830-8E21-DC0DEAB87B39}" type="pres">
      <dgm:prSet presAssocID="{BB0F18A8-EC5D-4FF0-B5A3-3F6D11E8447E}" presName="bgRect" presStyleLbl="bgShp" presStyleIdx="3" presStyleCnt="5"/>
      <dgm:spPr/>
    </dgm:pt>
    <dgm:pt modelId="{AD01EC09-DDA1-4B57-926D-6DA831F53C61}" type="pres">
      <dgm:prSet presAssocID="{BB0F18A8-EC5D-4FF0-B5A3-3F6D11E844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A39D70-44E3-497B-AFB0-E8CCCD84CD05}" type="pres">
      <dgm:prSet presAssocID="{BB0F18A8-EC5D-4FF0-B5A3-3F6D11E8447E}" presName="spaceRect" presStyleCnt="0"/>
      <dgm:spPr/>
    </dgm:pt>
    <dgm:pt modelId="{0F8A81A6-03C2-4D7A-938A-1B478916694E}" type="pres">
      <dgm:prSet presAssocID="{BB0F18A8-EC5D-4FF0-B5A3-3F6D11E8447E}" presName="parTx" presStyleLbl="revTx" presStyleIdx="3" presStyleCnt="5">
        <dgm:presLayoutVars>
          <dgm:chMax val="0"/>
          <dgm:chPref val="0"/>
        </dgm:presLayoutVars>
      </dgm:prSet>
      <dgm:spPr/>
    </dgm:pt>
    <dgm:pt modelId="{A6F78AFB-3320-4CD3-BD67-729AB0DF67A8}" type="pres">
      <dgm:prSet presAssocID="{712E778E-F19D-41FA-8B99-9B5C25AFD2BF}" presName="sibTrans" presStyleCnt="0"/>
      <dgm:spPr/>
    </dgm:pt>
    <dgm:pt modelId="{84920323-F016-42F7-8276-82F5F85FFDA6}" type="pres">
      <dgm:prSet presAssocID="{1C840C0D-FE80-4E90-B47F-BDF5202143BD}" presName="compNode" presStyleCnt="0"/>
      <dgm:spPr/>
    </dgm:pt>
    <dgm:pt modelId="{7E42E10D-6C90-444D-848C-ADB0E7182576}" type="pres">
      <dgm:prSet presAssocID="{1C840C0D-FE80-4E90-B47F-BDF5202143BD}" presName="bgRect" presStyleLbl="bgShp" presStyleIdx="4" presStyleCnt="5"/>
      <dgm:spPr/>
    </dgm:pt>
    <dgm:pt modelId="{F319DB4D-3027-47FC-A15B-E081D699BEE9}" type="pres">
      <dgm:prSet presAssocID="{1C840C0D-FE80-4E90-B47F-BDF5202143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E16F7D8A-F956-4F98-BA0E-9C7AE6CA86CE}" type="pres">
      <dgm:prSet presAssocID="{1C840C0D-FE80-4E90-B47F-BDF5202143BD}" presName="spaceRect" presStyleCnt="0"/>
      <dgm:spPr/>
    </dgm:pt>
    <dgm:pt modelId="{B8EF6CAC-B216-4BD6-967A-239D071262A8}" type="pres">
      <dgm:prSet presAssocID="{1C840C0D-FE80-4E90-B47F-BDF5202143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CA4A04-5EC4-4DA5-90A5-97B9C2001878}" srcId="{1B7A6D53-3AF8-4747-8E5B-3F653196F9B1}" destId="{C4A1857D-51B4-47B5-B38E-023CE5811626}" srcOrd="0" destOrd="0" parTransId="{F691967C-E631-423F-82B3-135886A4053F}" sibTransId="{E24A34D6-71B2-454E-A959-E729966A9FDB}"/>
    <dgm:cxn modelId="{8C950261-3251-4EBB-B36F-8259AFC5274C}" type="presOf" srcId="{1C840C0D-FE80-4E90-B47F-BDF5202143BD}" destId="{B8EF6CAC-B216-4BD6-967A-239D071262A8}" srcOrd="0" destOrd="0" presId="urn:microsoft.com/office/officeart/2018/2/layout/IconVerticalSolidList"/>
    <dgm:cxn modelId="{C73C9C45-8C01-4FB9-975B-5A7AD4F73393}" type="presOf" srcId="{1B7A6D53-3AF8-4747-8E5B-3F653196F9B1}" destId="{B0D9F483-C588-4FDF-BCAC-F423634C3278}" srcOrd="0" destOrd="0" presId="urn:microsoft.com/office/officeart/2018/2/layout/IconVerticalSolidList"/>
    <dgm:cxn modelId="{616AA94A-F7FC-49CB-9049-15A3755CCE57}" type="presOf" srcId="{6107EA12-9097-4C2A-BEEC-9402362484ED}" destId="{80B48129-7B94-40F2-A5A0-E232336907C5}" srcOrd="0" destOrd="0" presId="urn:microsoft.com/office/officeart/2018/2/layout/IconVerticalSolidList"/>
    <dgm:cxn modelId="{37CF7D86-D4BB-4A29-9745-5EA02E9A002F}" srcId="{1B7A6D53-3AF8-4747-8E5B-3F653196F9B1}" destId="{36EB9A2C-50C7-4AA7-813F-44FE7158B420}" srcOrd="2" destOrd="0" parTransId="{34D5734E-CBC0-4CF0-A97E-8B0FDE289956}" sibTransId="{E437C11D-53BF-42F1-A138-A6D752D546E3}"/>
    <dgm:cxn modelId="{458AA189-AC81-451C-B358-B710ADE48740}" srcId="{1B7A6D53-3AF8-4747-8E5B-3F653196F9B1}" destId="{1C840C0D-FE80-4E90-B47F-BDF5202143BD}" srcOrd="4" destOrd="0" parTransId="{151A1DD5-4C69-44F4-A43E-FB5BEC75FF11}" sibTransId="{2F04B030-38D2-4BE7-A9A6-6C7B4A4FB001}"/>
    <dgm:cxn modelId="{301AD98B-F5FA-483D-9EE8-A8388895D3EB}" srcId="{1B7A6D53-3AF8-4747-8E5B-3F653196F9B1}" destId="{BB0F18A8-EC5D-4FF0-B5A3-3F6D11E8447E}" srcOrd="3" destOrd="0" parTransId="{3F45A8B6-34F7-48A5-919D-7C9B75B7DA4E}" sibTransId="{712E778E-F19D-41FA-8B99-9B5C25AFD2BF}"/>
    <dgm:cxn modelId="{6D4C13AA-51D7-4B58-A7EB-2A00A581DE42}" type="presOf" srcId="{BB0F18A8-EC5D-4FF0-B5A3-3F6D11E8447E}" destId="{0F8A81A6-03C2-4D7A-938A-1B478916694E}" srcOrd="0" destOrd="0" presId="urn:microsoft.com/office/officeart/2018/2/layout/IconVerticalSolidList"/>
    <dgm:cxn modelId="{E2A06FCE-B81A-4674-9ABC-AC268090F348}" type="presOf" srcId="{36EB9A2C-50C7-4AA7-813F-44FE7158B420}" destId="{F697A810-2CAA-467A-A942-BB344ABCB680}" srcOrd="0" destOrd="0" presId="urn:microsoft.com/office/officeart/2018/2/layout/IconVerticalSolidList"/>
    <dgm:cxn modelId="{1222E1F3-F0A8-4EA0-AABF-BA9EAD4B221C}" srcId="{1B7A6D53-3AF8-4747-8E5B-3F653196F9B1}" destId="{6107EA12-9097-4C2A-BEEC-9402362484ED}" srcOrd="1" destOrd="0" parTransId="{BC41B2B7-58E6-4F12-A471-80FF33C7EFB2}" sibTransId="{0AEDA818-A4A4-46C3-8546-2060E9B10F65}"/>
    <dgm:cxn modelId="{D6FDF3FA-86B9-46BA-8829-578B5DE07D37}" type="presOf" srcId="{C4A1857D-51B4-47B5-B38E-023CE5811626}" destId="{743EEBC6-F020-4D37-B759-8BA293FBADBB}" srcOrd="0" destOrd="0" presId="urn:microsoft.com/office/officeart/2018/2/layout/IconVerticalSolidList"/>
    <dgm:cxn modelId="{4D277C36-D8E7-49BF-B2EC-84764A4030C0}" type="presParOf" srcId="{B0D9F483-C588-4FDF-BCAC-F423634C3278}" destId="{0552D344-81CE-444D-9C14-5D3E812243EF}" srcOrd="0" destOrd="0" presId="urn:microsoft.com/office/officeart/2018/2/layout/IconVerticalSolidList"/>
    <dgm:cxn modelId="{F0205E6A-3EC7-4235-ABE3-8148643DECF1}" type="presParOf" srcId="{0552D344-81CE-444D-9C14-5D3E812243EF}" destId="{4CD954D0-AAF7-40F2-93FF-254111099C5D}" srcOrd="0" destOrd="0" presId="urn:microsoft.com/office/officeart/2018/2/layout/IconVerticalSolidList"/>
    <dgm:cxn modelId="{093B4F84-5B24-4ABB-9415-733B4419A69B}" type="presParOf" srcId="{0552D344-81CE-444D-9C14-5D3E812243EF}" destId="{A63B4608-0338-4FC2-A446-E3A5E63EFCE2}" srcOrd="1" destOrd="0" presId="urn:microsoft.com/office/officeart/2018/2/layout/IconVerticalSolidList"/>
    <dgm:cxn modelId="{D2BA8F10-BFE3-43A5-843B-1112ACC7652B}" type="presParOf" srcId="{0552D344-81CE-444D-9C14-5D3E812243EF}" destId="{A7629EB1-5125-44F9-8D8E-16F12DC52CAD}" srcOrd="2" destOrd="0" presId="urn:microsoft.com/office/officeart/2018/2/layout/IconVerticalSolidList"/>
    <dgm:cxn modelId="{0C31B803-42AC-4A9D-8F5F-D7EB3A184B7A}" type="presParOf" srcId="{0552D344-81CE-444D-9C14-5D3E812243EF}" destId="{743EEBC6-F020-4D37-B759-8BA293FBADBB}" srcOrd="3" destOrd="0" presId="urn:microsoft.com/office/officeart/2018/2/layout/IconVerticalSolidList"/>
    <dgm:cxn modelId="{84505A4D-48C6-45BA-935A-934B41857D32}" type="presParOf" srcId="{B0D9F483-C588-4FDF-BCAC-F423634C3278}" destId="{1D99CD4F-525B-4363-9093-BE597F561FE7}" srcOrd="1" destOrd="0" presId="urn:microsoft.com/office/officeart/2018/2/layout/IconVerticalSolidList"/>
    <dgm:cxn modelId="{43A40765-D661-45D2-B6FE-095E1CEF845C}" type="presParOf" srcId="{B0D9F483-C588-4FDF-BCAC-F423634C3278}" destId="{5A6920E5-0B1C-4502-86C4-0F39B377C03D}" srcOrd="2" destOrd="0" presId="urn:microsoft.com/office/officeart/2018/2/layout/IconVerticalSolidList"/>
    <dgm:cxn modelId="{AC16C093-B1E6-42FC-92A9-050C3694D5A9}" type="presParOf" srcId="{5A6920E5-0B1C-4502-86C4-0F39B377C03D}" destId="{87B0B0B4-8449-4A7A-89E6-09F8FCB8F697}" srcOrd="0" destOrd="0" presId="urn:microsoft.com/office/officeart/2018/2/layout/IconVerticalSolidList"/>
    <dgm:cxn modelId="{F6F51EF5-68B3-44CD-9D4F-3ED4AF2B6053}" type="presParOf" srcId="{5A6920E5-0B1C-4502-86C4-0F39B377C03D}" destId="{E134CB3A-7E72-48C7-8B86-9CD14A7A4585}" srcOrd="1" destOrd="0" presId="urn:microsoft.com/office/officeart/2018/2/layout/IconVerticalSolidList"/>
    <dgm:cxn modelId="{D2DE41DB-7B64-4450-AAC3-41F466B6927A}" type="presParOf" srcId="{5A6920E5-0B1C-4502-86C4-0F39B377C03D}" destId="{06D1DC8B-54A0-4A43-B050-C3EE6BBBBDE7}" srcOrd="2" destOrd="0" presId="urn:microsoft.com/office/officeart/2018/2/layout/IconVerticalSolidList"/>
    <dgm:cxn modelId="{D0C7D348-06AA-488A-BF85-A95856BADAB6}" type="presParOf" srcId="{5A6920E5-0B1C-4502-86C4-0F39B377C03D}" destId="{80B48129-7B94-40F2-A5A0-E232336907C5}" srcOrd="3" destOrd="0" presId="urn:microsoft.com/office/officeart/2018/2/layout/IconVerticalSolidList"/>
    <dgm:cxn modelId="{82928875-4F61-4171-AD33-A3208804EB0E}" type="presParOf" srcId="{B0D9F483-C588-4FDF-BCAC-F423634C3278}" destId="{83E71040-C97C-4BD8-AFE8-A54092437D8F}" srcOrd="3" destOrd="0" presId="urn:microsoft.com/office/officeart/2018/2/layout/IconVerticalSolidList"/>
    <dgm:cxn modelId="{72CF23C8-0A46-4280-93CD-E9F8DC4EF8DF}" type="presParOf" srcId="{B0D9F483-C588-4FDF-BCAC-F423634C3278}" destId="{727FF1DC-0C05-41D5-8EE8-0495BD3BF893}" srcOrd="4" destOrd="0" presId="urn:microsoft.com/office/officeart/2018/2/layout/IconVerticalSolidList"/>
    <dgm:cxn modelId="{D57D46B4-4FE3-4443-A647-84B448DE7276}" type="presParOf" srcId="{727FF1DC-0C05-41D5-8EE8-0495BD3BF893}" destId="{1E0F60DF-7F68-43FD-88C3-B9E67ACCD7CC}" srcOrd="0" destOrd="0" presId="urn:microsoft.com/office/officeart/2018/2/layout/IconVerticalSolidList"/>
    <dgm:cxn modelId="{66F1110C-23B4-4780-9F9D-50598EBD29EE}" type="presParOf" srcId="{727FF1DC-0C05-41D5-8EE8-0495BD3BF893}" destId="{90CCE178-1E32-4B2E-AA0D-75986BEEE133}" srcOrd="1" destOrd="0" presId="urn:microsoft.com/office/officeart/2018/2/layout/IconVerticalSolidList"/>
    <dgm:cxn modelId="{70674877-E99E-49A5-AB08-FE9A5F6C4BF8}" type="presParOf" srcId="{727FF1DC-0C05-41D5-8EE8-0495BD3BF893}" destId="{A1885A96-E7CE-41F4-9078-7492A072A470}" srcOrd="2" destOrd="0" presId="urn:microsoft.com/office/officeart/2018/2/layout/IconVerticalSolidList"/>
    <dgm:cxn modelId="{61D4F8C9-E972-420C-BCA3-0371BC2EE267}" type="presParOf" srcId="{727FF1DC-0C05-41D5-8EE8-0495BD3BF893}" destId="{F697A810-2CAA-467A-A942-BB344ABCB680}" srcOrd="3" destOrd="0" presId="urn:microsoft.com/office/officeart/2018/2/layout/IconVerticalSolidList"/>
    <dgm:cxn modelId="{B39C46A8-CC00-46E9-9B8B-0903A180D8B0}" type="presParOf" srcId="{B0D9F483-C588-4FDF-BCAC-F423634C3278}" destId="{65CB68B4-A0EB-44B2-ACA2-6AC8BA0B9526}" srcOrd="5" destOrd="0" presId="urn:microsoft.com/office/officeart/2018/2/layout/IconVerticalSolidList"/>
    <dgm:cxn modelId="{AEC1B59D-EFA7-4A32-979A-8AFBF240F63D}" type="presParOf" srcId="{B0D9F483-C588-4FDF-BCAC-F423634C3278}" destId="{1570725B-8BD9-4ADF-A9D8-C18C29DD61D4}" srcOrd="6" destOrd="0" presId="urn:microsoft.com/office/officeart/2018/2/layout/IconVerticalSolidList"/>
    <dgm:cxn modelId="{36FF732C-97B4-4102-866A-D1A6A89D0D66}" type="presParOf" srcId="{1570725B-8BD9-4ADF-A9D8-C18C29DD61D4}" destId="{75E2DE8B-EA35-4830-8E21-DC0DEAB87B39}" srcOrd="0" destOrd="0" presId="urn:microsoft.com/office/officeart/2018/2/layout/IconVerticalSolidList"/>
    <dgm:cxn modelId="{FDBAEC43-D50D-4893-8C8D-C0F5F09EDF6E}" type="presParOf" srcId="{1570725B-8BD9-4ADF-A9D8-C18C29DD61D4}" destId="{AD01EC09-DDA1-4B57-926D-6DA831F53C61}" srcOrd="1" destOrd="0" presId="urn:microsoft.com/office/officeart/2018/2/layout/IconVerticalSolidList"/>
    <dgm:cxn modelId="{7E90E5EF-F7E8-41DC-9057-DBF6636625B0}" type="presParOf" srcId="{1570725B-8BD9-4ADF-A9D8-C18C29DD61D4}" destId="{8BA39D70-44E3-497B-AFB0-E8CCCD84CD05}" srcOrd="2" destOrd="0" presId="urn:microsoft.com/office/officeart/2018/2/layout/IconVerticalSolidList"/>
    <dgm:cxn modelId="{2279ABA8-A2D6-408C-BC25-3DCFB781B360}" type="presParOf" srcId="{1570725B-8BD9-4ADF-A9D8-C18C29DD61D4}" destId="{0F8A81A6-03C2-4D7A-938A-1B478916694E}" srcOrd="3" destOrd="0" presId="urn:microsoft.com/office/officeart/2018/2/layout/IconVerticalSolidList"/>
    <dgm:cxn modelId="{BC58D5B0-EF15-4544-8ACB-71750B18B902}" type="presParOf" srcId="{B0D9F483-C588-4FDF-BCAC-F423634C3278}" destId="{A6F78AFB-3320-4CD3-BD67-729AB0DF67A8}" srcOrd="7" destOrd="0" presId="urn:microsoft.com/office/officeart/2018/2/layout/IconVerticalSolidList"/>
    <dgm:cxn modelId="{23870982-07FA-465A-9020-03AA07B6B535}" type="presParOf" srcId="{B0D9F483-C588-4FDF-BCAC-F423634C3278}" destId="{84920323-F016-42F7-8276-82F5F85FFDA6}" srcOrd="8" destOrd="0" presId="urn:microsoft.com/office/officeart/2018/2/layout/IconVerticalSolidList"/>
    <dgm:cxn modelId="{6B96AC35-86D6-4B1F-99EC-2C4DAC847EA1}" type="presParOf" srcId="{84920323-F016-42F7-8276-82F5F85FFDA6}" destId="{7E42E10D-6C90-444D-848C-ADB0E7182576}" srcOrd="0" destOrd="0" presId="urn:microsoft.com/office/officeart/2018/2/layout/IconVerticalSolidList"/>
    <dgm:cxn modelId="{DCF0CB90-968D-44BC-9375-23D08A413D61}" type="presParOf" srcId="{84920323-F016-42F7-8276-82F5F85FFDA6}" destId="{F319DB4D-3027-47FC-A15B-E081D699BEE9}" srcOrd="1" destOrd="0" presId="urn:microsoft.com/office/officeart/2018/2/layout/IconVerticalSolidList"/>
    <dgm:cxn modelId="{E6E46B1B-78B6-4A46-8A67-02DD8F74696D}" type="presParOf" srcId="{84920323-F016-42F7-8276-82F5F85FFDA6}" destId="{E16F7D8A-F956-4F98-BA0E-9C7AE6CA86CE}" srcOrd="2" destOrd="0" presId="urn:microsoft.com/office/officeart/2018/2/layout/IconVerticalSolidList"/>
    <dgm:cxn modelId="{FBED8B79-0831-4A34-9BF8-F5669A98CE46}" type="presParOf" srcId="{84920323-F016-42F7-8276-82F5F85FFDA6}" destId="{B8EF6CAC-B216-4BD6-967A-239D071262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7CBC8-5F63-400A-8A02-BB8F36D032F0}">
      <dsp:nvSpPr>
        <dsp:cNvPr id="0" name=""/>
        <dsp:cNvSpPr/>
      </dsp:nvSpPr>
      <dsp:spPr>
        <a:xfrm>
          <a:off x="1719262" y="121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 the resources and steps needed for a longitudinal study</a:t>
          </a:r>
        </a:p>
      </dsp:txBody>
      <dsp:txXfrm>
        <a:off x="1719262" y="1212"/>
        <a:ext cx="6877049" cy="1243272"/>
      </dsp:txXfrm>
    </dsp:sp>
    <dsp:sp modelId="{3EEE67EE-7DDA-4EF0-B83D-234A396A201D}">
      <dsp:nvSpPr>
        <dsp:cNvPr id="0" name=""/>
        <dsp:cNvSpPr/>
      </dsp:nvSpPr>
      <dsp:spPr>
        <a:xfrm>
          <a:off x="0" y="121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Automate</a:t>
          </a:r>
        </a:p>
      </dsp:txBody>
      <dsp:txXfrm>
        <a:off x="0" y="1212"/>
        <a:ext cx="1719262" cy="1243272"/>
      </dsp:txXfrm>
    </dsp:sp>
    <dsp:sp modelId="{656A40BE-8EFB-4942-BB4A-E43564F43799}">
      <dsp:nvSpPr>
        <dsp:cNvPr id="0" name=""/>
        <dsp:cNvSpPr/>
      </dsp:nvSpPr>
      <dsp:spPr>
        <a:xfrm>
          <a:off x="1719262" y="131908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great user experience</a:t>
          </a:r>
        </a:p>
      </dsp:txBody>
      <dsp:txXfrm>
        <a:off x="1719262" y="1319082"/>
        <a:ext cx="6877049" cy="1243272"/>
      </dsp:txXfrm>
    </dsp:sp>
    <dsp:sp modelId="{EC86E89A-3E05-4A07-BA21-F54452D9BBB2}">
      <dsp:nvSpPr>
        <dsp:cNvPr id="0" name=""/>
        <dsp:cNvSpPr/>
      </dsp:nvSpPr>
      <dsp:spPr>
        <a:xfrm>
          <a:off x="0" y="131908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</a:t>
          </a:r>
        </a:p>
      </dsp:txBody>
      <dsp:txXfrm>
        <a:off x="0" y="1319082"/>
        <a:ext cx="1719262" cy="1243272"/>
      </dsp:txXfrm>
    </dsp:sp>
    <dsp:sp modelId="{2C114C79-B874-4CAC-8205-F2352B043186}">
      <dsp:nvSpPr>
        <dsp:cNvPr id="0" name=""/>
        <dsp:cNvSpPr/>
      </dsp:nvSpPr>
      <dsp:spPr>
        <a:xfrm>
          <a:off x="1719262" y="2636951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critical insights to researchers and employers</a:t>
          </a:r>
        </a:p>
      </dsp:txBody>
      <dsp:txXfrm>
        <a:off x="1719262" y="2636951"/>
        <a:ext cx="6877049" cy="1243272"/>
      </dsp:txXfrm>
    </dsp:sp>
    <dsp:sp modelId="{EF0EB8F4-5882-4E6E-AD4A-BDB4EE27AE83}">
      <dsp:nvSpPr>
        <dsp:cNvPr id="0" name=""/>
        <dsp:cNvSpPr/>
      </dsp:nvSpPr>
      <dsp:spPr>
        <a:xfrm>
          <a:off x="0" y="2636951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</a:t>
          </a:r>
        </a:p>
      </dsp:txBody>
      <dsp:txXfrm>
        <a:off x="0" y="2636951"/>
        <a:ext cx="1719262" cy="1243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DE5CF-6E85-4B88-8C5C-A0AB1B2D3AA1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AEC7C-8C76-4D73-915C-B13F4563D71E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79BB7-DE66-49E5-B591-BDDAC0D7BDE8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Difficult to Reach more people</a:t>
          </a:r>
          <a:endParaRPr lang="en-US" sz="2500" kern="1200"/>
        </a:p>
      </dsp:txBody>
      <dsp:txXfrm>
        <a:off x="1725424" y="809181"/>
        <a:ext cx="4903379" cy="1493874"/>
      </dsp:txXfrm>
    </dsp:sp>
    <dsp:sp modelId="{760A8A6E-0FC4-4F95-88B5-83B7210C04C7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AC756F-7BD9-42A5-84B1-4A59AE6396BA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984ABA-9555-4DF1-83EB-407995255EFC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Misdiagnoses can occur due to lack of understanding/studies done solely on men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954D0-AAF7-40F2-93FF-254111099C5D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B4608-0338-4FC2-A446-E3A5E63EFCE2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EEBC6-F020-4D37-B759-8BA293FBADBB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Easily accessible by anyone, on any device</a:t>
          </a:r>
          <a:endParaRPr lang="en-US" sz="1900" kern="1200"/>
        </a:p>
      </dsp:txBody>
      <dsp:txXfrm>
        <a:off x="957071" y="3890"/>
        <a:ext cx="5671732" cy="828633"/>
      </dsp:txXfrm>
    </dsp:sp>
    <dsp:sp modelId="{87B0B0B4-8449-4A7A-89E6-09F8FCB8F697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4CB3A-7E72-48C7-8B86-9CD14A7A4585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B48129-7B94-40F2-A5A0-E232336907C5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Simple and easy to use</a:t>
          </a:r>
          <a:endParaRPr lang="en-US" sz="1900" kern="1200"/>
        </a:p>
      </dsp:txBody>
      <dsp:txXfrm>
        <a:off x="957071" y="1039682"/>
        <a:ext cx="5671732" cy="828633"/>
      </dsp:txXfrm>
    </dsp:sp>
    <dsp:sp modelId="{1E0F60DF-7F68-43FD-88C3-B9E67ACCD7CC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CCE178-1E32-4B2E-AA0D-75986BEEE133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7A810-2CAA-467A-A942-BB344ABCB680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Extremely customizable – suits any users needs</a:t>
          </a:r>
          <a:endParaRPr lang="en-US" sz="1900" kern="1200"/>
        </a:p>
      </dsp:txBody>
      <dsp:txXfrm>
        <a:off x="957071" y="2075473"/>
        <a:ext cx="5671732" cy="828633"/>
      </dsp:txXfrm>
    </dsp:sp>
    <dsp:sp modelId="{75E2DE8B-EA35-4830-8E21-DC0DEAB87B39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01EC09-DDA1-4B57-926D-6DA831F53C61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A81A6-03C2-4D7A-938A-1B478916694E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Provides immediate insight </a:t>
          </a:r>
          <a:endParaRPr lang="en-US" sz="1900" kern="1200"/>
        </a:p>
      </dsp:txBody>
      <dsp:txXfrm>
        <a:off x="957071" y="3111265"/>
        <a:ext cx="5671732" cy="828633"/>
      </dsp:txXfrm>
    </dsp:sp>
    <dsp:sp modelId="{7E42E10D-6C90-444D-848C-ADB0E7182576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19DB4D-3027-47FC-A15B-E081D699BEE9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F6CAC-B216-4BD6-967A-239D071262A8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Allows researcher/employer to customise and add new questions</a:t>
          </a:r>
          <a:endParaRPr lang="en-US" sz="1900" kern="1200"/>
        </a:p>
      </dsp:txBody>
      <dsp:txXfrm>
        <a:off x="957071" y="4147057"/>
        <a:ext cx="5671732" cy="82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47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8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47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4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47785-FF11-4668-A029-5B1A5FABF4F2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Autistica</a:t>
            </a: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Challenge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 21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9245-6433-4FD0-95EA-77B67ED147FE}"/>
              </a:ext>
            </a:extLst>
          </p:cNvPr>
          <p:cNvSpPr txBox="1"/>
          <p:nvPr/>
        </p:nvSpPr>
        <p:spPr>
          <a:xfrm>
            <a:off x="7679600" y="222895"/>
            <a:ext cx="4821130" cy="673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rgbClr val="FFFFFF"/>
                </a:solidFill>
              </a:rPr>
              <a:t>Lalitha Priya </a:t>
            </a:r>
            <a:r>
              <a:rPr lang="en-US" sz="2800" dirty="0" err="1">
                <a:solidFill>
                  <a:srgbClr val="FFFFFF"/>
                </a:solidFill>
              </a:rPr>
              <a:t>Bhupalam</a:t>
            </a: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rgbClr val="FFFFFF"/>
                </a:solidFill>
              </a:rPr>
              <a:t>Mehdi Naderi Varandi  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 err="1">
                <a:solidFill>
                  <a:srgbClr val="FFFFFF"/>
                </a:solidFill>
              </a:rPr>
              <a:t>Yavor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Edipov</a:t>
            </a: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rgbClr val="FFFFFF"/>
                </a:solidFill>
              </a:rPr>
              <a:t>James </a:t>
            </a:r>
            <a:r>
              <a:rPr lang="en-US" sz="2800" dirty="0" err="1">
                <a:solidFill>
                  <a:srgbClr val="FFFFFF"/>
                </a:solidFill>
              </a:rPr>
              <a:t>Craster</a:t>
            </a: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rgbClr val="FFFFFF"/>
                </a:solidFill>
              </a:rPr>
              <a:t>Oluwafemi Oladipo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 err="1">
                <a:solidFill>
                  <a:srgbClr val="FFFFFF"/>
                </a:solidFill>
              </a:rPr>
              <a:t>Iurii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Maksymets</a:t>
            </a:r>
            <a:endParaRPr lang="en-US" sz="2800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30B9EA-8BB1-481D-875C-876F12EED727}"/>
              </a:ext>
            </a:extLst>
          </p:cNvPr>
          <p:cNvSpPr txBox="1"/>
          <p:nvPr/>
        </p:nvSpPr>
        <p:spPr>
          <a:xfrm>
            <a:off x="930262" y="6230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Aim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1DACD073-D62B-4DAA-8DCB-7D0B379FF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32358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09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DEB58-9523-444D-BB82-4A2DA2F692AD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for the Client</a:t>
            </a: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Box 3">
            <a:extLst>
              <a:ext uri="{FF2B5EF4-FFF2-40B4-BE49-F238E27FC236}">
                <a16:creationId xmlns:a16="http://schemas.microsoft.com/office/drawing/2014/main" id="{1409FEE4-0D71-4687-9D8F-7B33ADBA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02433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84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707270" y="98953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Tech Demo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6139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2A8BE-1320-4A1D-AA46-2967CA3F6C79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 and advantages of our solution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5E4D7F9-558C-4934-889B-8813F70FB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50175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66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76C26-0D05-4BFE-B2F7-C1A369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21" y="126691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 we meet the judging criteria?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D6F34A1-BF5A-48D7-AFD8-1D08F420F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96022"/>
              </p:ext>
            </p:extLst>
          </p:nvPr>
        </p:nvGraphicFramePr>
        <p:xfrm>
          <a:off x="318052" y="1816937"/>
          <a:ext cx="10840277" cy="433869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30380">
                  <a:extLst>
                    <a:ext uri="{9D8B030D-6E8A-4147-A177-3AD203B41FA5}">
                      <a16:colId xmlns:a16="http://schemas.microsoft.com/office/drawing/2014/main" val="332328617"/>
                    </a:ext>
                  </a:extLst>
                </a:gridCol>
                <a:gridCol w="7009897">
                  <a:extLst>
                    <a:ext uri="{9D8B030D-6E8A-4147-A177-3AD203B41FA5}">
                      <a16:colId xmlns:a16="http://schemas.microsoft.com/office/drawing/2014/main" val="3735971526"/>
                    </a:ext>
                  </a:extLst>
                </a:gridCol>
              </a:tblGrid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Fit to NGO Challenge/Need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How well does the proposed solution respond to the NGO challenge statement? How creative is the solution? Is it doing more than just leveraging existing technologies?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31367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Level of Innovation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>
                          <a:effectLst/>
                        </a:rPr>
                        <a:t>How creative is the solution? Is it doing more than just leveraging existing technologies?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88194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Quality of Pitch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How well did the participants pitch their solution? How will did the participants respond to questions?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80855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Completeness of Solution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>
                          <a:effectLst/>
                        </a:rPr>
                        <a:t>Does the solution work? Was a roadmap completed and presented for unfinished items?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67550"/>
                  </a:ext>
                </a:extLst>
              </a:tr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Sustainability/Feasibility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Is this a solution that the NGO can take and build on? Is the solution </a:t>
                      </a:r>
                      <a:r>
                        <a:rPr lang="en-GB" sz="1400" u="none" strike="noStrike" dirty="0" err="1">
                          <a:effectLst/>
                        </a:rPr>
                        <a:t>Frankenware</a:t>
                      </a:r>
                      <a:r>
                        <a:rPr lang="en-GB" sz="1400" u="none" strike="noStrike" dirty="0">
                          <a:effectLst/>
                        </a:rPr>
                        <a:t> (technologies mashed together for a short-term fix)? Is the solution financially sustainable? Can it realistically be executed?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36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9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FC7BA-902B-4F5F-B2ED-7A8242CA124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Roadmap</a:t>
            </a:r>
            <a:endParaRPr lang="en-U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DC6388EA-DE52-4858-B616-02B9475AF518}"/>
              </a:ext>
            </a:extLst>
          </p:cNvPr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future, we can: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Leverage NLP to provide insights about qualitative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work on this is done already!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more buttons like the ability to skip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solution even more accessible for others e.g. deaf, blind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9254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0904B-295C-4F9C-9AEA-5EEEDC870CF7}"/>
              </a:ext>
            </a:extLst>
          </p:cNvPr>
          <p:cNvSpPr txBox="1"/>
          <p:nvPr/>
        </p:nvSpPr>
        <p:spPr>
          <a:xfrm>
            <a:off x="2623931" y="-23725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Our Accreditations and awards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AC3FFD-7150-4BAE-9D84-48A154A5CCE4}"/>
              </a:ext>
            </a:extLst>
          </p:cNvPr>
          <p:cNvCxnSpPr>
            <a:cxnSpLocks/>
          </p:cNvCxnSpPr>
          <p:nvPr/>
        </p:nvCxnSpPr>
        <p:spPr>
          <a:xfrm>
            <a:off x="2239617" y="2543695"/>
            <a:ext cx="451031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7EC3FB-5DC4-4905-8B8F-9E5C9D0B594C}"/>
              </a:ext>
            </a:extLst>
          </p:cNvPr>
          <p:cNvSpPr txBox="1"/>
          <p:nvPr/>
        </p:nvSpPr>
        <p:spPr>
          <a:xfrm>
            <a:off x="1205947" y="1908312"/>
            <a:ext cx="2398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2B00B8-4FCB-4894-904F-B15FBF822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3" t="16813" r="9806" b="22898"/>
          <a:stretch/>
        </p:blipFill>
        <p:spPr>
          <a:xfrm>
            <a:off x="0" y="490331"/>
            <a:ext cx="12192000" cy="63676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604DAB-83B7-4B96-B870-EF43C497CF35}"/>
              </a:ext>
            </a:extLst>
          </p:cNvPr>
          <p:cNvSpPr/>
          <p:nvPr/>
        </p:nvSpPr>
        <p:spPr>
          <a:xfrm>
            <a:off x="5102087" y="2279374"/>
            <a:ext cx="675861" cy="6068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583A3-4DF4-4FCB-95F1-30B5200A6C38}"/>
              </a:ext>
            </a:extLst>
          </p:cNvPr>
          <p:cNvSpPr txBox="1"/>
          <p:nvPr/>
        </p:nvSpPr>
        <p:spPr>
          <a:xfrm>
            <a:off x="5307496" y="2007704"/>
            <a:ext cx="136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GB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039A17-890B-4982-822D-6BB3D91022C3}"/>
              </a:ext>
            </a:extLst>
          </p:cNvPr>
          <p:cNvSpPr/>
          <p:nvPr/>
        </p:nvSpPr>
        <p:spPr>
          <a:xfrm>
            <a:off x="7845288" y="1033670"/>
            <a:ext cx="4346711" cy="178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C3AEAE-824E-4A8A-8B66-85CEE75C1358}"/>
              </a:ext>
            </a:extLst>
          </p:cNvPr>
          <p:cNvCxnSpPr>
            <a:cxnSpLocks/>
          </p:cNvCxnSpPr>
          <p:nvPr/>
        </p:nvCxnSpPr>
        <p:spPr>
          <a:xfrm flipH="1">
            <a:off x="5989983" y="1104389"/>
            <a:ext cx="1901687" cy="1174985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6454365-ABD1-46AB-9A73-7C0E14736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23" t="85661" r="8798" b="5807"/>
          <a:stretch/>
        </p:blipFill>
        <p:spPr>
          <a:xfrm>
            <a:off x="61923" y="624532"/>
            <a:ext cx="3979990" cy="5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7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857187" y="2652714"/>
            <a:ext cx="8093201" cy="1024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Thank you for listening!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2335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meet the judging criteria?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Naderi Varandi</dc:creator>
  <cp:lastModifiedBy>Mehdi Naderi Varandi</cp:lastModifiedBy>
  <cp:revision>18</cp:revision>
  <dcterms:created xsi:type="dcterms:W3CDTF">2018-11-10T07:09:49Z</dcterms:created>
  <dcterms:modified xsi:type="dcterms:W3CDTF">2018-11-10T08:05:46Z</dcterms:modified>
</cp:coreProperties>
</file>