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/>
      <dgm:spPr/>
      <dgm:t>
        <a:bodyPr/>
        <a:lstStyle/>
        <a:p>
          <a:r>
            <a:rPr lang="en-GB"/>
            <a:t>Difficult to Reach more people</a:t>
          </a:r>
          <a:endParaRPr lang="en-US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/>
      <dgm:spPr/>
      <dgm:t>
        <a:bodyPr/>
        <a:lstStyle/>
        <a:p>
          <a:r>
            <a:rPr lang="en-GB"/>
            <a:t>Misdiagnoses can occur due to lack of understanding/studies done solely on men</a:t>
          </a:r>
          <a:endParaRPr lang="en-US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/>
      <dgm:spPr/>
      <dgm:t>
        <a:bodyPr/>
        <a:lstStyle/>
        <a:p>
          <a:r>
            <a:rPr lang="en-GB"/>
            <a:t>Easily accessible by anyone, on any device</a:t>
          </a:r>
          <a:endParaRPr lang="en-US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/>
      <dgm:spPr/>
      <dgm:t>
        <a:bodyPr/>
        <a:lstStyle/>
        <a:p>
          <a:r>
            <a:rPr lang="en-GB"/>
            <a:t>Simple and easy to use</a:t>
          </a:r>
          <a:endParaRPr lang="en-US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/>
      <dgm:spPr/>
      <dgm:t>
        <a:bodyPr/>
        <a:lstStyle/>
        <a:p>
          <a:r>
            <a:rPr lang="en-GB"/>
            <a:t>Extremely customizable – suits any users needs</a:t>
          </a:r>
          <a:endParaRPr lang="en-US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/>
      <dgm:spPr/>
      <dgm:t>
        <a:bodyPr/>
        <a:lstStyle/>
        <a:p>
          <a:r>
            <a:rPr lang="en-GB"/>
            <a:t>Provides immediate insight </a:t>
          </a:r>
          <a:endParaRPr lang="en-US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/>
      <dgm:spPr/>
      <dgm:t>
        <a:bodyPr/>
        <a:lstStyle/>
        <a:p>
          <a:r>
            <a:rPr lang="en-GB"/>
            <a:t>Allows researcher/employer to customise and add new questions</a:t>
          </a:r>
          <a:endParaRPr lang="en-US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0FAAE118-DC7D-4FC9-BF6C-D554982BA2A2}" type="presOf" srcId="{1C840C0D-FE80-4E90-B47F-BDF5202143BD}" destId="{B8EF6CAC-B216-4BD6-967A-239D071262A8}" srcOrd="0" destOrd="0" presId="urn:microsoft.com/office/officeart/2018/2/layout/IconVerticalSolidList"/>
    <dgm:cxn modelId="{200ADA69-506B-45DE-92C3-8C79711DEDDF}" type="presOf" srcId="{1B7A6D53-3AF8-4747-8E5B-3F653196F9B1}" destId="{B0D9F483-C588-4FDF-BCAC-F423634C3278}" srcOrd="0" destOrd="0" presId="urn:microsoft.com/office/officeart/2018/2/layout/IconVerticalSolidList"/>
    <dgm:cxn modelId="{5F11F44E-2069-4F4B-ADE4-2D89CCBFAD90}" type="presOf" srcId="{36EB9A2C-50C7-4AA7-813F-44FE7158B420}" destId="{F697A810-2CAA-467A-A942-BB344ABCB680}" srcOrd="0" destOrd="0" presId="urn:microsoft.com/office/officeart/2018/2/layout/IconVerticalSolidList"/>
    <dgm:cxn modelId="{D7E46B5A-EA89-4EE8-8634-162FCE81341E}" type="presOf" srcId="{C4A1857D-51B4-47B5-B38E-023CE5811626}" destId="{743EEBC6-F020-4D37-B759-8BA293FBADBB}" srcOrd="0" destOrd="0" presId="urn:microsoft.com/office/officeart/2018/2/layout/IconVerticalSolidList"/>
    <dgm:cxn modelId="{F7D8595A-96B6-42D9-ACE4-5AC96E61125E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DC86CECA-BCBD-44BD-8945-8A6B77BEBB4C}" type="presOf" srcId="{BB0F18A8-EC5D-4FF0-B5A3-3F6D11E8447E}" destId="{0F8A81A6-03C2-4D7A-938A-1B478916694E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8FA071A-A583-4224-AAD5-70F5EE3DFB0B}" type="presParOf" srcId="{B0D9F483-C588-4FDF-BCAC-F423634C3278}" destId="{0552D344-81CE-444D-9C14-5D3E812243EF}" srcOrd="0" destOrd="0" presId="urn:microsoft.com/office/officeart/2018/2/layout/IconVerticalSolidList"/>
    <dgm:cxn modelId="{034531F0-0E5F-419B-B4C7-5631977EBB55}" type="presParOf" srcId="{0552D344-81CE-444D-9C14-5D3E812243EF}" destId="{4CD954D0-AAF7-40F2-93FF-254111099C5D}" srcOrd="0" destOrd="0" presId="urn:microsoft.com/office/officeart/2018/2/layout/IconVerticalSolidList"/>
    <dgm:cxn modelId="{7AAD36FE-4711-4C6C-AADD-7DBD39B5CDC8}" type="presParOf" srcId="{0552D344-81CE-444D-9C14-5D3E812243EF}" destId="{A63B4608-0338-4FC2-A446-E3A5E63EFCE2}" srcOrd="1" destOrd="0" presId="urn:microsoft.com/office/officeart/2018/2/layout/IconVerticalSolidList"/>
    <dgm:cxn modelId="{FC811EF8-3B4C-459F-8086-E41C05AFF13A}" type="presParOf" srcId="{0552D344-81CE-444D-9C14-5D3E812243EF}" destId="{A7629EB1-5125-44F9-8D8E-16F12DC52CAD}" srcOrd="2" destOrd="0" presId="urn:microsoft.com/office/officeart/2018/2/layout/IconVerticalSolidList"/>
    <dgm:cxn modelId="{50EF8DC0-FC55-4C30-9861-88C5461A745D}" type="presParOf" srcId="{0552D344-81CE-444D-9C14-5D3E812243EF}" destId="{743EEBC6-F020-4D37-B759-8BA293FBADBB}" srcOrd="3" destOrd="0" presId="urn:microsoft.com/office/officeart/2018/2/layout/IconVerticalSolidList"/>
    <dgm:cxn modelId="{F2052549-1925-4F9A-973D-4CF79A7A85EB}" type="presParOf" srcId="{B0D9F483-C588-4FDF-BCAC-F423634C3278}" destId="{1D99CD4F-525B-4363-9093-BE597F561FE7}" srcOrd="1" destOrd="0" presId="urn:microsoft.com/office/officeart/2018/2/layout/IconVerticalSolidList"/>
    <dgm:cxn modelId="{024CD8CB-73D9-4984-A669-851906CC2B1A}" type="presParOf" srcId="{B0D9F483-C588-4FDF-BCAC-F423634C3278}" destId="{5A6920E5-0B1C-4502-86C4-0F39B377C03D}" srcOrd="2" destOrd="0" presId="urn:microsoft.com/office/officeart/2018/2/layout/IconVerticalSolidList"/>
    <dgm:cxn modelId="{2232B950-0BD3-4EDB-88A7-B8142DD7DDBC}" type="presParOf" srcId="{5A6920E5-0B1C-4502-86C4-0F39B377C03D}" destId="{87B0B0B4-8449-4A7A-89E6-09F8FCB8F697}" srcOrd="0" destOrd="0" presId="urn:microsoft.com/office/officeart/2018/2/layout/IconVerticalSolidList"/>
    <dgm:cxn modelId="{18B26184-4AE8-4958-9588-10ACD6CD2B60}" type="presParOf" srcId="{5A6920E5-0B1C-4502-86C4-0F39B377C03D}" destId="{E134CB3A-7E72-48C7-8B86-9CD14A7A4585}" srcOrd="1" destOrd="0" presId="urn:microsoft.com/office/officeart/2018/2/layout/IconVerticalSolidList"/>
    <dgm:cxn modelId="{DA2E064D-A25E-4F5F-AECB-DE985DAAB104}" type="presParOf" srcId="{5A6920E5-0B1C-4502-86C4-0F39B377C03D}" destId="{06D1DC8B-54A0-4A43-B050-C3EE6BBBBDE7}" srcOrd="2" destOrd="0" presId="urn:microsoft.com/office/officeart/2018/2/layout/IconVerticalSolidList"/>
    <dgm:cxn modelId="{D10CE779-B545-4354-BD69-3924F54651A0}" type="presParOf" srcId="{5A6920E5-0B1C-4502-86C4-0F39B377C03D}" destId="{80B48129-7B94-40F2-A5A0-E232336907C5}" srcOrd="3" destOrd="0" presId="urn:microsoft.com/office/officeart/2018/2/layout/IconVerticalSolidList"/>
    <dgm:cxn modelId="{3109919F-39DE-47C3-9966-1C44942AB63E}" type="presParOf" srcId="{B0D9F483-C588-4FDF-BCAC-F423634C3278}" destId="{83E71040-C97C-4BD8-AFE8-A54092437D8F}" srcOrd="3" destOrd="0" presId="urn:microsoft.com/office/officeart/2018/2/layout/IconVerticalSolidList"/>
    <dgm:cxn modelId="{5A3C10B5-72BE-4791-9208-1F89D301A814}" type="presParOf" srcId="{B0D9F483-C588-4FDF-BCAC-F423634C3278}" destId="{727FF1DC-0C05-41D5-8EE8-0495BD3BF893}" srcOrd="4" destOrd="0" presId="urn:microsoft.com/office/officeart/2018/2/layout/IconVerticalSolidList"/>
    <dgm:cxn modelId="{6F5EFD31-9AF9-479E-88EF-B96FFD983AB8}" type="presParOf" srcId="{727FF1DC-0C05-41D5-8EE8-0495BD3BF893}" destId="{1E0F60DF-7F68-43FD-88C3-B9E67ACCD7CC}" srcOrd="0" destOrd="0" presId="urn:microsoft.com/office/officeart/2018/2/layout/IconVerticalSolidList"/>
    <dgm:cxn modelId="{163FE97E-8D24-4431-861F-38A6CD28E9FA}" type="presParOf" srcId="{727FF1DC-0C05-41D5-8EE8-0495BD3BF893}" destId="{90CCE178-1E32-4B2E-AA0D-75986BEEE133}" srcOrd="1" destOrd="0" presId="urn:microsoft.com/office/officeart/2018/2/layout/IconVerticalSolidList"/>
    <dgm:cxn modelId="{83DF0C18-E933-4125-A06E-8D2DE3A55BCB}" type="presParOf" srcId="{727FF1DC-0C05-41D5-8EE8-0495BD3BF893}" destId="{A1885A96-E7CE-41F4-9078-7492A072A470}" srcOrd="2" destOrd="0" presId="urn:microsoft.com/office/officeart/2018/2/layout/IconVerticalSolidList"/>
    <dgm:cxn modelId="{0C82692B-5BE5-46B3-8C23-0306F964F7B2}" type="presParOf" srcId="{727FF1DC-0C05-41D5-8EE8-0495BD3BF893}" destId="{F697A810-2CAA-467A-A942-BB344ABCB680}" srcOrd="3" destOrd="0" presId="urn:microsoft.com/office/officeart/2018/2/layout/IconVerticalSolidList"/>
    <dgm:cxn modelId="{0B50B6EE-CC24-4E00-AD86-8D06664B2107}" type="presParOf" srcId="{B0D9F483-C588-4FDF-BCAC-F423634C3278}" destId="{65CB68B4-A0EB-44B2-ACA2-6AC8BA0B9526}" srcOrd="5" destOrd="0" presId="urn:microsoft.com/office/officeart/2018/2/layout/IconVerticalSolidList"/>
    <dgm:cxn modelId="{1B916C00-B3A5-4634-B59D-D7F666533580}" type="presParOf" srcId="{B0D9F483-C588-4FDF-BCAC-F423634C3278}" destId="{1570725B-8BD9-4ADF-A9D8-C18C29DD61D4}" srcOrd="6" destOrd="0" presId="urn:microsoft.com/office/officeart/2018/2/layout/IconVerticalSolidList"/>
    <dgm:cxn modelId="{765002B1-E45C-4164-B6BC-02A0F98A4348}" type="presParOf" srcId="{1570725B-8BD9-4ADF-A9D8-C18C29DD61D4}" destId="{75E2DE8B-EA35-4830-8E21-DC0DEAB87B39}" srcOrd="0" destOrd="0" presId="urn:microsoft.com/office/officeart/2018/2/layout/IconVerticalSolidList"/>
    <dgm:cxn modelId="{A6F81FDA-AEBF-480A-A888-BB90E3627380}" type="presParOf" srcId="{1570725B-8BD9-4ADF-A9D8-C18C29DD61D4}" destId="{AD01EC09-DDA1-4B57-926D-6DA831F53C61}" srcOrd="1" destOrd="0" presId="urn:microsoft.com/office/officeart/2018/2/layout/IconVerticalSolidList"/>
    <dgm:cxn modelId="{489953DA-742F-47AA-B6C9-C04A855C7201}" type="presParOf" srcId="{1570725B-8BD9-4ADF-A9D8-C18C29DD61D4}" destId="{8BA39D70-44E3-497B-AFB0-E8CCCD84CD05}" srcOrd="2" destOrd="0" presId="urn:microsoft.com/office/officeart/2018/2/layout/IconVerticalSolidList"/>
    <dgm:cxn modelId="{ECFD292D-F825-4D14-9690-33A4B357BF97}" type="presParOf" srcId="{1570725B-8BD9-4ADF-A9D8-C18C29DD61D4}" destId="{0F8A81A6-03C2-4D7A-938A-1B478916694E}" srcOrd="3" destOrd="0" presId="urn:microsoft.com/office/officeart/2018/2/layout/IconVerticalSolidList"/>
    <dgm:cxn modelId="{4876D6C1-D5FD-41C2-8193-FACE1C35D065}" type="presParOf" srcId="{B0D9F483-C588-4FDF-BCAC-F423634C3278}" destId="{A6F78AFB-3320-4CD3-BD67-729AB0DF67A8}" srcOrd="7" destOrd="0" presId="urn:microsoft.com/office/officeart/2018/2/layout/IconVerticalSolidList"/>
    <dgm:cxn modelId="{4B4F684B-D3A5-4C76-89F1-42BF57D342E6}" type="presParOf" srcId="{B0D9F483-C588-4FDF-BCAC-F423634C3278}" destId="{84920323-F016-42F7-8276-82F5F85FFDA6}" srcOrd="8" destOrd="0" presId="urn:microsoft.com/office/officeart/2018/2/layout/IconVerticalSolidList"/>
    <dgm:cxn modelId="{E2B86FFE-FF6F-4900-8CAE-40D18F1F6EDD}" type="presParOf" srcId="{84920323-F016-42F7-8276-82F5F85FFDA6}" destId="{7E42E10D-6C90-444D-848C-ADB0E7182576}" srcOrd="0" destOrd="0" presId="urn:microsoft.com/office/officeart/2018/2/layout/IconVerticalSolidList"/>
    <dgm:cxn modelId="{58DBF701-33AF-4B1E-A149-B9DEAE5B4481}" type="presParOf" srcId="{84920323-F016-42F7-8276-82F5F85FFDA6}" destId="{F319DB4D-3027-47FC-A15B-E081D699BEE9}" srcOrd="1" destOrd="0" presId="urn:microsoft.com/office/officeart/2018/2/layout/IconVerticalSolidList"/>
    <dgm:cxn modelId="{A85A8E8A-2FAF-40D0-8933-51C14656016B}" type="presParOf" srcId="{84920323-F016-42F7-8276-82F5F85FFDA6}" destId="{E16F7D8A-F956-4F98-BA0E-9C7AE6CA86CE}" srcOrd="2" destOrd="0" presId="urn:microsoft.com/office/officeart/2018/2/layout/IconVerticalSolidList"/>
    <dgm:cxn modelId="{BDE6C740-2B17-4500-8FF1-92CCE4705997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65000"/>
                <a:lumMod val="110000"/>
              </a:schemeClr>
            </a:gs>
            <a:gs pos="88000">
              <a:schemeClr val="accent2">
                <a:hueOff val="-1482143"/>
                <a:satOff val="7100"/>
                <a:lumOff val="6569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65000"/>
                <a:lumMod val="110000"/>
              </a:schemeClr>
            </a:gs>
            <a:gs pos="88000">
              <a:schemeClr val="accent2">
                <a:hueOff val="-2964286"/>
                <a:satOff val="14200"/>
                <a:lumOff val="13137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Difficult to Reach more people</a:t>
          </a:r>
          <a:endParaRPr lang="en-US" sz="2500" kern="1200"/>
        </a:p>
      </dsp:txBody>
      <dsp:txXfrm>
        <a:off x="1725424" y="809181"/>
        <a:ext cx="4903379" cy="1493874"/>
      </dsp:txXfrm>
    </dsp:sp>
    <dsp:sp modelId="{760A8A6E-0FC4-4F95-88B5-83B7210C04C7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Misdiagnoses can occur due to lack of understanding/studies done solely on men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Easily accessible by anyone, on any device</a:t>
          </a:r>
          <a:endParaRPr lang="en-US" sz="1900" kern="1200"/>
        </a:p>
      </dsp:txBody>
      <dsp:txXfrm>
        <a:off x="957071" y="3890"/>
        <a:ext cx="5671732" cy="828633"/>
      </dsp:txXfrm>
    </dsp:sp>
    <dsp:sp modelId="{87B0B0B4-8449-4A7A-89E6-09F8FCB8F697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Simple and easy to use</a:t>
          </a:r>
          <a:endParaRPr lang="en-US" sz="1900" kern="1200"/>
        </a:p>
      </dsp:txBody>
      <dsp:txXfrm>
        <a:off x="957071" y="1039682"/>
        <a:ext cx="5671732" cy="828633"/>
      </dsp:txXfrm>
    </dsp:sp>
    <dsp:sp modelId="{1E0F60DF-7F68-43FD-88C3-B9E67ACCD7CC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Extremely customizable – suits any users needs</a:t>
          </a:r>
          <a:endParaRPr lang="en-US" sz="1900" kern="1200"/>
        </a:p>
      </dsp:txBody>
      <dsp:txXfrm>
        <a:off x="957071" y="2075473"/>
        <a:ext cx="5671732" cy="828633"/>
      </dsp:txXfrm>
    </dsp:sp>
    <dsp:sp modelId="{75E2DE8B-EA35-4830-8E21-DC0DEAB87B39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immediate insight </a:t>
          </a:r>
          <a:endParaRPr lang="en-US" sz="1900" kern="1200"/>
        </a:p>
      </dsp:txBody>
      <dsp:txXfrm>
        <a:off x="957071" y="3111265"/>
        <a:ext cx="5671732" cy="828633"/>
      </dsp:txXfrm>
    </dsp:sp>
    <dsp:sp modelId="{7E42E10D-6C90-444D-848C-ADB0E7182576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Allows researcher/employer to customise and add new questions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Lalitha Priya Bhupalam | Mehdi Naderi Varandi | Yavor Edipov | James Craster | Oluwafemi Oladipo | Iurii Maksymets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9051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02433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23582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239617" y="2543695"/>
            <a:ext cx="451031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205947" y="190831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B00B8-4FCB-4894-904F-B15FBF82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3" t="16813" r="9806" b="22898"/>
          <a:stretch/>
        </p:blipFill>
        <p:spPr>
          <a:xfrm>
            <a:off x="0" y="490331"/>
            <a:ext cx="12192000" cy="63676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5102087" y="2279374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583A3-4DF4-4FCB-95F1-30B5200A6C38}"/>
              </a:ext>
            </a:extLst>
          </p:cNvPr>
          <p:cNvSpPr txBox="1"/>
          <p:nvPr/>
        </p:nvSpPr>
        <p:spPr>
          <a:xfrm>
            <a:off x="5307496" y="2007704"/>
            <a:ext cx="136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GB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845288" y="1033670"/>
            <a:ext cx="4346711" cy="178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C3AEAE-824E-4A8A-8B66-85CEE75C1358}"/>
              </a:ext>
            </a:extLst>
          </p:cNvPr>
          <p:cNvCxnSpPr>
            <a:cxnSpLocks/>
          </p:cNvCxnSpPr>
          <p:nvPr/>
        </p:nvCxnSpPr>
        <p:spPr>
          <a:xfrm flipH="1">
            <a:off x="5989983" y="1104389"/>
            <a:ext cx="1901687" cy="117498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1</cp:revision>
  <dcterms:created xsi:type="dcterms:W3CDTF">2018-11-10T07:09:49Z</dcterms:created>
  <dcterms:modified xsi:type="dcterms:W3CDTF">2018-11-10T07:11:45Z</dcterms:modified>
</cp:coreProperties>
</file>