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07B0-F979-439C-91C6-FEF31391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5A0A-751E-42AD-80E7-D5E4C935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1B18-6350-4BC8-AF50-37DDDAFC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BBC-819E-4932-8348-F4FE593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79CF-80C8-4636-B9CF-218080B1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8E3C-6633-4C4E-BE3A-F85894DB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5873-3473-4821-8825-D6E3B335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5460-D50E-437E-A32A-D8AC3EF0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DD95-4FFB-4BAB-A583-1CBF93C9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7F18-107D-40A1-A5A8-5E03F111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A562-B7BA-4473-B8AD-6D745DE2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B6FF-1BC4-4850-A365-6967F4628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0A02-2EA9-410C-89B8-E3E9861A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AE2F-291D-42EA-AAC3-A99926F8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4F3-B994-4495-8B4D-C515B030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01D-AC38-4E75-8CEA-3910A6DD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EBA0-231D-473B-BC5F-F772C665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017A-27E2-4D38-90B6-AED95080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0E19-9FFF-44F3-A318-ADAA4A5F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3B12-CC70-471F-9853-4D29D0D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232-F7ED-48F2-9706-9E02A3D3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BC6F-EF3C-408C-980A-F01EC5B0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56FE-F582-464B-B0D8-8DC8F9B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9CED-54BB-4804-9BF0-00CE4923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3288-E339-4C47-9F84-4B4ADCB1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4B6-F3B2-498D-9A5C-3D6AE35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651B-6E3B-41EE-9595-7747C0E4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9F0F9-A5A6-494D-B726-8CE4E061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5795C-9B51-42A6-8913-3C6BDA03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03A3-EDCE-4BC5-900F-9671C8C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4328-EC63-4116-BDC1-AC071018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0D4-2980-46C3-85F0-FECE9C0E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01C57-0DF5-4289-8D17-12FF4803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D04A7-EE0A-40F1-9273-2EB5F91E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C1785-AD44-4ED6-9F89-AFD626F8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2EE67-EC33-4072-8C57-D6509905A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C1BA7-CB2C-4E30-AD06-0584E32E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71E2C-8944-4402-AB2F-7EF6D17C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16559-847C-4F0A-B944-95C3FC1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FF7F-42CC-4CBB-A698-AE0E5AC7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576DE-CB6B-4214-BE5B-B1D90BEC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722CA-D76D-47E4-8C31-EFCF92F7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E6DF5-078D-4C34-8924-218895A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DC12-9A95-4F46-A8C6-9D9E287E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73C6E-694B-4F67-9A62-B0E360D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FAA4-6305-4D44-B0E9-3DD3D85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DEF-9BD4-407B-976E-B7B6279C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590A-063E-4837-8CD2-FFA68181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9368-05C4-425B-9572-A58889A5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834F-3FB3-49D2-8644-85A165F2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87FA-DC6F-47D5-A7B2-A1116222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579E2-B4B4-4AF0-B37C-D3FA2CC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1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671F-504B-4AA4-8C2E-C1052B8B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69E45-C130-416C-829C-E29C16C6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D4B2-E435-4477-9C8A-BBC7F920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1DCA-6B57-4C3A-AC91-B6BBCFC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2177-7877-4759-B348-BADBC1B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C72E-F317-480D-BCC1-996B221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0EE7C-9192-4833-B34F-F6E39694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6C30-40C3-4602-A09D-63D79196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6B10-B7F6-4C1E-9D58-0EAF3DBD5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6AD2-00D8-4EAA-A7B9-3230119A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2068-6B2F-4174-8A74-C38AB885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0" y="0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5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Autistica</a:t>
            </a:r>
            <a:r>
              <a:rPr lang="en-GB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 Challenge</a:t>
            </a:r>
          </a:p>
          <a:p>
            <a:pPr algn="ctr"/>
            <a:endParaRPr lang="en-GB" sz="5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Team 21</a:t>
            </a:r>
          </a:p>
          <a:p>
            <a:pPr algn="ctr"/>
            <a:endParaRPr lang="en-GB" sz="5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0" y="4166296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Lalitha Priya </a:t>
            </a:r>
            <a:r>
              <a:rPr lang="en-GB" sz="2800" dirty="0" err="1"/>
              <a:t>Bhupalam</a:t>
            </a:r>
            <a:r>
              <a:rPr lang="en-GB" sz="2800" dirty="0"/>
              <a:t> | Mehdi Naderi Varandi | </a:t>
            </a:r>
            <a:r>
              <a:rPr lang="en-GB" sz="2800" dirty="0" err="1"/>
              <a:t>Yavor</a:t>
            </a:r>
            <a:r>
              <a:rPr lang="en-GB" sz="2800" dirty="0"/>
              <a:t> </a:t>
            </a:r>
            <a:r>
              <a:rPr lang="en-GB" sz="2800" dirty="0" err="1"/>
              <a:t>Edipov</a:t>
            </a:r>
            <a:r>
              <a:rPr lang="en-GB" sz="2800" dirty="0"/>
              <a:t> | James </a:t>
            </a:r>
            <a:r>
              <a:rPr lang="en-GB" sz="2800" dirty="0" err="1"/>
              <a:t>Craster</a:t>
            </a:r>
            <a:r>
              <a:rPr lang="en-GB" sz="2800" dirty="0"/>
              <a:t> | Oluwafemi Oladipo | </a:t>
            </a:r>
            <a:r>
              <a:rPr lang="en-GB" sz="2800" dirty="0" err="1"/>
              <a:t>Iurii</a:t>
            </a:r>
            <a:r>
              <a:rPr lang="en-GB" sz="2800" dirty="0"/>
              <a:t> </a:t>
            </a:r>
            <a:r>
              <a:rPr lang="en-GB" sz="2800" dirty="0" err="1"/>
              <a:t>Maksymets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26BF5-C689-43FB-B114-AE4D8735C1DD}"/>
              </a:ext>
            </a:extLst>
          </p:cNvPr>
          <p:cNvSpPr txBox="1"/>
          <p:nvPr/>
        </p:nvSpPr>
        <p:spPr>
          <a:xfrm>
            <a:off x="477078" y="1648383"/>
            <a:ext cx="1086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Help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Challenges for the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55616-481A-4A04-A683-6F5B3B7F5D3D}"/>
              </a:ext>
            </a:extLst>
          </p:cNvPr>
          <p:cNvSpPr txBox="1"/>
          <p:nvPr/>
        </p:nvSpPr>
        <p:spPr>
          <a:xfrm>
            <a:off x="477078" y="1648383"/>
            <a:ext cx="10860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Difficult to Reach more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Misdiagnoses can occur due to lack of understanding/studies done solely on 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2796209" y="390939"/>
            <a:ext cx="659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Benefits and advantages of our solution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8BD51-2457-4425-925D-B47AD97B1917}"/>
              </a:ext>
            </a:extLst>
          </p:cNvPr>
          <p:cNvSpPr txBox="1"/>
          <p:nvPr/>
        </p:nvSpPr>
        <p:spPr>
          <a:xfrm>
            <a:off x="477078" y="1648383"/>
            <a:ext cx="10860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Easily accessible by anyone, on any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Simple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477078" y="1648383"/>
            <a:ext cx="10860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 the future, 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30557" y="156500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9802A-924B-4295-9950-9726FB60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1" t="9333" r="8654" b="58365"/>
          <a:stretch/>
        </p:blipFill>
        <p:spPr>
          <a:xfrm>
            <a:off x="0" y="975714"/>
            <a:ext cx="12075912" cy="3662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239617" y="2543695"/>
            <a:ext cx="451031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205947" y="190831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0428-D01C-4324-A016-354F7E26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4D09-FCB5-476E-A245-0638DCC3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7CB20-4658-4175-952A-E1DD4D1F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4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11</cp:revision>
  <dcterms:created xsi:type="dcterms:W3CDTF">2018-11-10T04:14:45Z</dcterms:created>
  <dcterms:modified xsi:type="dcterms:W3CDTF">2018-11-10T05:43:36Z</dcterms:modified>
</cp:coreProperties>
</file>