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9" d="100"/>
          <a:sy n="69" d="100"/>
        </p:scale>
        <p:origin x="-141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B8A3AA-857B-406B-AD04-4FB6A518D7F7}" type="datetimeFigureOut">
              <a:rPr lang="en-GB" smtClean="0"/>
              <a:t>10/11/2018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13665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B8A3AA-857B-406B-AD04-4FB6A518D7F7}" type="datetimeFigureOut">
              <a:rPr lang="en-GB" smtClean="0"/>
              <a:t>10/11/2018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2081513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B8A3AA-857B-406B-AD04-4FB6A518D7F7}" type="datetimeFigureOut">
              <a:rPr lang="en-GB" smtClean="0"/>
              <a:t>10/11/2018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4175052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EB8A3AA-857B-406B-AD04-4FB6A518D7F7}" type="datetimeFigureOut">
              <a:rPr lang="en-GB" smtClean="0"/>
              <a:t>10/11/2018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6138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B8A3AA-857B-406B-AD04-4FB6A518D7F7}" type="datetimeFigureOut">
              <a:rPr lang="en-GB" smtClean="0"/>
              <a:t>10/11/2018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150917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EB8A3AA-857B-406B-AD04-4FB6A518D7F7}" type="datetimeFigureOut">
              <a:rPr lang="en-GB" smtClean="0"/>
              <a:t>10/11/2018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262088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EB8A3AA-857B-406B-AD04-4FB6A518D7F7}" type="datetimeFigureOut">
              <a:rPr lang="en-GB" smtClean="0"/>
              <a:t>10/11/2018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1525967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EB8A3AA-857B-406B-AD04-4FB6A518D7F7}" type="datetimeFigureOut">
              <a:rPr lang="en-GB" smtClean="0"/>
              <a:t>10/11/2018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214285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8A3AA-857B-406B-AD04-4FB6A518D7F7}" type="datetimeFigureOut">
              <a:rPr lang="en-GB" smtClean="0"/>
              <a:t>10/11/2018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184140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8A3AA-857B-406B-AD04-4FB6A518D7F7}" type="datetimeFigureOut">
              <a:rPr lang="en-GB" smtClean="0"/>
              <a:t>10/11/2018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99273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B8A3AA-857B-406B-AD04-4FB6A518D7F7}" type="datetimeFigureOut">
              <a:rPr lang="en-GB" smtClean="0"/>
              <a:t>10/11/2018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9A22FB-DF02-4382-A99D-F14416B3AF34}" type="slidenum">
              <a:rPr lang="en-GB" smtClean="0"/>
              <a:t>‹#›</a:t>
            </a:fld>
            <a:endParaRPr lang="en-GB"/>
          </a:p>
        </p:txBody>
      </p:sp>
    </p:spTree>
    <p:extLst>
      <p:ext uri="{BB962C8B-B14F-4D97-AF65-F5344CB8AC3E}">
        <p14:creationId xmlns:p14="http://schemas.microsoft.com/office/powerpoint/2010/main" val="1025083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8A3AA-857B-406B-AD04-4FB6A518D7F7}" type="datetimeFigureOut">
              <a:rPr lang="en-GB" smtClean="0"/>
              <a:t>10/11/2018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A22FB-DF02-4382-A99D-F14416B3AF34}" type="slidenum">
              <a:rPr lang="en-GB" smtClean="0"/>
              <a:t>‹#›</a:t>
            </a:fld>
            <a:endParaRPr lang="en-GB"/>
          </a:p>
        </p:txBody>
      </p:sp>
    </p:spTree>
    <p:extLst>
      <p:ext uri="{BB962C8B-B14F-4D97-AF65-F5344CB8AC3E}">
        <p14:creationId xmlns:p14="http://schemas.microsoft.com/office/powerpoint/2010/main" val="128777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2" name="Title 1"/>
          <p:cNvSpPr>
            <a:spLocks noGrp="1"/>
          </p:cNvSpPr>
          <p:nvPr>
            <p:ph type="ctrTitle"/>
          </p:nvPr>
        </p:nvSpPr>
        <p:spPr>
          <a:xfrm>
            <a:off x="699476" y="2708920"/>
            <a:ext cx="7772400" cy="1470025"/>
          </a:xfrm>
        </p:spPr>
        <p:style>
          <a:lnRef idx="1">
            <a:schemeClr val="accent1"/>
          </a:lnRef>
          <a:fillRef idx="3">
            <a:schemeClr val="accent1"/>
          </a:fillRef>
          <a:effectRef idx="2">
            <a:schemeClr val="accent1"/>
          </a:effectRef>
          <a:fontRef idx="minor">
            <a:schemeClr val="lt1"/>
          </a:fontRef>
        </p:style>
        <p:txBody>
          <a:bodyPr/>
          <a:lstStyle/>
          <a:p>
            <a:r>
              <a:rPr lang="en-GB" b="1" dirty="0" err="1" smtClean="0"/>
              <a:t>NavBot</a:t>
            </a:r>
            <a:r>
              <a:rPr lang="en-GB" b="1" dirty="0" smtClean="0"/>
              <a:t> – Team 8</a:t>
            </a:r>
            <a:endParaRPr lang="en-GB" b="1" dirty="0"/>
          </a:p>
        </p:txBody>
      </p:sp>
      <p:pic>
        <p:nvPicPr>
          <p:cNvPr id="1026" name="Picture 2" descr="Image result for the m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48"/>
            <a:ext cx="3131840" cy="2492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the m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0"/>
            <a:ext cx="3131840" cy="25058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the m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37720"/>
            <a:ext cx="3131840" cy="25202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the m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07" y="4337720"/>
            <a:ext cx="3131840"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bs.twimg.com/media/DrjeBs2WoAAREuS.jpg: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39" y="-14420"/>
            <a:ext cx="2852967" cy="2520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pbs.twimg.com/media/DrjeBs2WoAAREuS.jpg:thum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93" y="4337720"/>
            <a:ext cx="2852967"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941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Problems Tackled</a:t>
            </a:r>
            <a:endParaRPr lang="en-GB" dirty="0"/>
          </a:p>
        </p:txBody>
      </p:sp>
      <p:sp>
        <p:nvSpPr>
          <p:cNvPr id="4" name="TextBox 3"/>
          <p:cNvSpPr txBox="1"/>
          <p:nvPr/>
        </p:nvSpPr>
        <p:spPr>
          <a:xfrm>
            <a:off x="445662" y="1490142"/>
            <a:ext cx="4486378" cy="14773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GB" dirty="0" smtClean="0"/>
              <a:t>Problem:</a:t>
            </a:r>
          </a:p>
          <a:p>
            <a:pPr marL="285750" indent="-285750">
              <a:buFont typeface="Arial" panose="020B0604020202020204" pitchFamily="34" charset="0"/>
              <a:buChar char="•"/>
            </a:pPr>
            <a:r>
              <a:rPr lang="en-GB" dirty="0" smtClean="0"/>
              <a:t>There is a </a:t>
            </a:r>
            <a:r>
              <a:rPr lang="en-GB" b="1" dirty="0" smtClean="0"/>
              <a:t>high demand </a:t>
            </a:r>
            <a:r>
              <a:rPr lang="en-GB" dirty="0" smtClean="0"/>
              <a:t>for support and a limited amount of staff.</a:t>
            </a:r>
          </a:p>
          <a:p>
            <a:r>
              <a:rPr lang="en-GB" dirty="0"/>
              <a:t> </a:t>
            </a:r>
            <a:r>
              <a:rPr lang="en-GB" dirty="0" smtClean="0"/>
              <a:t>     - leads to people waiting in queues to         </a:t>
            </a:r>
          </a:p>
          <a:p>
            <a:r>
              <a:rPr lang="en-GB" dirty="0"/>
              <a:t> </a:t>
            </a:r>
            <a:r>
              <a:rPr lang="en-GB" dirty="0" smtClean="0"/>
              <a:t>        get help</a:t>
            </a:r>
            <a:endParaRPr lang="en-GB" dirty="0"/>
          </a:p>
        </p:txBody>
      </p:sp>
      <p:sp>
        <p:nvSpPr>
          <p:cNvPr id="5" name="TextBox 4"/>
          <p:cNvSpPr txBox="1"/>
          <p:nvPr/>
        </p:nvSpPr>
        <p:spPr>
          <a:xfrm>
            <a:off x="424136" y="4437112"/>
            <a:ext cx="4507904" cy="20313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GB" dirty="0" smtClean="0"/>
              <a:t>Problem:</a:t>
            </a:r>
          </a:p>
          <a:p>
            <a:pPr marL="285750" indent="-285750">
              <a:buFont typeface="Arial" panose="020B0604020202020204" pitchFamily="34" charset="0"/>
              <a:buChar char="•"/>
            </a:pPr>
            <a:r>
              <a:rPr lang="en-GB" dirty="0" smtClean="0"/>
              <a:t>Large number of users </a:t>
            </a:r>
            <a:r>
              <a:rPr lang="en-GB" b="1" dirty="0" smtClean="0"/>
              <a:t>visiting a single page </a:t>
            </a:r>
            <a:r>
              <a:rPr lang="en-GB" dirty="0" smtClean="0"/>
              <a:t>and exiting the site</a:t>
            </a:r>
          </a:p>
          <a:p>
            <a:r>
              <a:rPr lang="en-GB" dirty="0"/>
              <a:t> </a:t>
            </a:r>
            <a:r>
              <a:rPr lang="en-GB" dirty="0" smtClean="0"/>
              <a:t>    -lack of </a:t>
            </a:r>
            <a:r>
              <a:rPr lang="en-GB" b="1" dirty="0" smtClean="0"/>
              <a:t>personalised experience </a:t>
            </a:r>
            <a:r>
              <a:rPr lang="en-GB" dirty="0" smtClean="0"/>
              <a:t>and        </a:t>
            </a:r>
          </a:p>
          <a:p>
            <a:r>
              <a:rPr lang="en-GB" dirty="0"/>
              <a:t> </a:t>
            </a:r>
            <a:r>
              <a:rPr lang="en-GB" dirty="0" smtClean="0"/>
              <a:t>     uncertainty over whether the </a:t>
            </a:r>
            <a:endParaRPr lang="en-GB" dirty="0"/>
          </a:p>
          <a:p>
            <a:r>
              <a:rPr lang="en-GB" dirty="0" smtClean="0"/>
              <a:t>      information helped </a:t>
            </a:r>
          </a:p>
          <a:p>
            <a:pPr marL="285750" indent="-285750">
              <a:buFont typeface="Arial" panose="020B0604020202020204" pitchFamily="34" charset="0"/>
              <a:buChar char="•"/>
            </a:pPr>
            <a:endParaRPr lang="en-GB" dirty="0"/>
          </a:p>
        </p:txBody>
      </p:sp>
      <p:sp>
        <p:nvSpPr>
          <p:cNvPr id="6" name="TextBox 5"/>
          <p:cNvSpPr txBox="1"/>
          <p:nvPr/>
        </p:nvSpPr>
        <p:spPr>
          <a:xfrm>
            <a:off x="447863" y="3068960"/>
            <a:ext cx="4484177"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GB" dirty="0" smtClean="0"/>
              <a:t>Problem:</a:t>
            </a:r>
          </a:p>
          <a:p>
            <a:pPr marL="285750" indent="-285750">
              <a:buFont typeface="Arial" panose="020B0604020202020204" pitchFamily="34" charset="0"/>
              <a:buChar char="•"/>
            </a:pPr>
            <a:r>
              <a:rPr lang="en-GB" dirty="0"/>
              <a:t>D</a:t>
            </a:r>
            <a:r>
              <a:rPr lang="en-GB" dirty="0" smtClean="0"/>
              <a:t>ata sources available :</a:t>
            </a:r>
          </a:p>
          <a:p>
            <a:r>
              <a:rPr lang="en-GB" dirty="0"/>
              <a:t> </a:t>
            </a:r>
            <a:r>
              <a:rPr lang="en-GB" dirty="0" smtClean="0"/>
              <a:t>     -lack of developers hence it is difficult to </a:t>
            </a:r>
          </a:p>
          <a:p>
            <a:r>
              <a:rPr lang="en-GB" dirty="0"/>
              <a:t> </a:t>
            </a:r>
            <a:r>
              <a:rPr lang="en-GB" dirty="0" smtClean="0"/>
              <a:t>      utilise sources to the </a:t>
            </a:r>
            <a:r>
              <a:rPr lang="en-GB" b="1" dirty="0" smtClean="0"/>
              <a:t>maximal  potential</a:t>
            </a:r>
            <a:endParaRPr lang="en-GB" b="1" dirty="0"/>
          </a:p>
        </p:txBody>
      </p:sp>
      <p:sp>
        <p:nvSpPr>
          <p:cNvPr id="8" name="TextBox 7"/>
          <p:cNvSpPr txBox="1"/>
          <p:nvPr/>
        </p:nvSpPr>
        <p:spPr>
          <a:xfrm>
            <a:off x="5399586" y="2967470"/>
            <a:ext cx="3636910" cy="17543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dirty="0" smtClean="0"/>
              <a:t>We have produced a possible development to the website to give the user a more personalised experience. Our process ensures the user is left satisfied with the support offered.</a:t>
            </a:r>
          </a:p>
        </p:txBody>
      </p:sp>
      <p:cxnSp>
        <p:nvCxnSpPr>
          <p:cNvPr id="16" name="Straight Arrow Connector 15"/>
          <p:cNvCxnSpPr/>
          <p:nvPr/>
        </p:nvCxnSpPr>
        <p:spPr>
          <a:xfrm>
            <a:off x="5076056" y="2132856"/>
            <a:ext cx="1008112"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076056" y="4797152"/>
            <a:ext cx="64807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076056" y="3669124"/>
            <a:ext cx="3235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18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Demo</a:t>
            </a:r>
            <a:endParaRPr lang="en-GB" dirty="0"/>
          </a:p>
        </p:txBody>
      </p:sp>
      <p:sp>
        <p:nvSpPr>
          <p:cNvPr id="5" name="TextBox 4"/>
          <p:cNvSpPr txBox="1"/>
          <p:nvPr/>
        </p:nvSpPr>
        <p:spPr>
          <a:xfrm>
            <a:off x="388105" y="1772816"/>
            <a:ext cx="8515022" cy="17543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dirty="0" smtClean="0"/>
              <a:t>Process:</a:t>
            </a:r>
          </a:p>
          <a:p>
            <a:pPr marL="285750" indent="-285750">
              <a:buFontTx/>
              <a:buChar char="-"/>
            </a:pPr>
            <a:r>
              <a:rPr lang="en-GB" dirty="0" smtClean="0"/>
              <a:t>User enters site, mostly through entering  problem into search bar</a:t>
            </a:r>
          </a:p>
          <a:p>
            <a:pPr marL="285750" indent="-285750">
              <a:buFontTx/>
              <a:buChar char="-"/>
            </a:pPr>
            <a:r>
              <a:rPr lang="en-GB" dirty="0" smtClean="0"/>
              <a:t>User will read article, there will be a scrolling chat box on the side</a:t>
            </a:r>
          </a:p>
          <a:p>
            <a:pPr marL="285750" indent="-285750">
              <a:buFontTx/>
              <a:buChar char="-"/>
            </a:pPr>
            <a:r>
              <a:rPr lang="en-GB" dirty="0" err="1" smtClean="0"/>
              <a:t>Chatbox</a:t>
            </a:r>
            <a:r>
              <a:rPr lang="en-GB" dirty="0" smtClean="0"/>
              <a:t>, Macs, will open when the user has not had the problem resolved</a:t>
            </a:r>
          </a:p>
          <a:p>
            <a:pPr marL="285750" indent="-285750">
              <a:buFontTx/>
              <a:buChar char="-"/>
            </a:pPr>
            <a:r>
              <a:rPr lang="en-GB" dirty="0" smtClean="0"/>
              <a:t>Macs will navigate the user to various options for support by chatting to the user </a:t>
            </a:r>
          </a:p>
          <a:p>
            <a:pPr marL="285750" indent="-285750">
              <a:buFontTx/>
              <a:buChar char="-"/>
            </a:pPr>
            <a:endParaRPr lang="en-GB" dirty="0" smtClean="0"/>
          </a:p>
        </p:txBody>
      </p:sp>
      <p:pic>
        <p:nvPicPr>
          <p:cNvPr id="1026" name="Picture 2" descr="https://pbs.twimg.com/media/DqQ90soW4AALn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391" y="3717032"/>
            <a:ext cx="5219311" cy="278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33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63" y="19891"/>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5" name="Title 1"/>
          <p:cNvSpPr>
            <a:spLocks noGrp="1"/>
          </p:cNvSpPr>
          <p:nvPr>
            <p:ph type="title"/>
          </p:nvPr>
        </p:nvSpPr>
        <p:spPr>
          <a:xfrm>
            <a:off x="467544" y="274638"/>
            <a:ext cx="8229600" cy="1143000"/>
          </a:xfrm>
        </p:spPr>
        <p:style>
          <a:lnRef idx="2">
            <a:schemeClr val="accent1">
              <a:shade val="50000"/>
            </a:schemeClr>
          </a:lnRef>
          <a:fillRef idx="1">
            <a:schemeClr val="accent1"/>
          </a:fillRef>
          <a:effectRef idx="0">
            <a:schemeClr val="accent1"/>
          </a:effectRef>
          <a:fontRef idx="minor">
            <a:schemeClr val="lt1"/>
          </a:fontRef>
        </p:style>
        <p:txBody>
          <a:bodyPr/>
          <a:lstStyle/>
          <a:p>
            <a:r>
              <a:rPr lang="en-GB" dirty="0" smtClean="0"/>
              <a:t>Technical information</a:t>
            </a:r>
            <a:endParaRPr lang="en-GB" dirty="0"/>
          </a:p>
        </p:txBody>
      </p:sp>
      <p:sp>
        <p:nvSpPr>
          <p:cNvPr id="6" name="TextBox 5"/>
          <p:cNvSpPr txBox="1"/>
          <p:nvPr/>
        </p:nvSpPr>
        <p:spPr>
          <a:xfrm>
            <a:off x="441756" y="1601044"/>
            <a:ext cx="3967871"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b="1" dirty="0" smtClean="0"/>
              <a:t>Keyword Category mapping:  </a:t>
            </a:r>
            <a:r>
              <a:rPr lang="en-GB" dirty="0" smtClean="0"/>
              <a:t>specific words input matched with the same words used in articles/forums.</a:t>
            </a:r>
          </a:p>
        </p:txBody>
      </p:sp>
      <p:sp>
        <p:nvSpPr>
          <p:cNvPr id="7" name="TextBox 6"/>
          <p:cNvSpPr txBox="1"/>
          <p:nvPr/>
        </p:nvSpPr>
        <p:spPr>
          <a:xfrm>
            <a:off x="4456936" y="3933056"/>
            <a:ext cx="3967871"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b="1" dirty="0" smtClean="0"/>
              <a:t>Tone Analysis/Natural Language Processing(?): </a:t>
            </a:r>
            <a:r>
              <a:rPr lang="en-GB" dirty="0" smtClean="0"/>
              <a:t>Detects tone of the user  eg. looking at the length of reply</a:t>
            </a:r>
          </a:p>
        </p:txBody>
      </p:sp>
      <p:sp>
        <p:nvSpPr>
          <p:cNvPr id="8" name="TextBox 7"/>
          <p:cNvSpPr txBox="1"/>
          <p:nvPr/>
        </p:nvSpPr>
        <p:spPr>
          <a:xfrm>
            <a:off x="388104" y="5661248"/>
            <a:ext cx="3967871"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b="1" dirty="0" smtClean="0"/>
              <a:t>NHS open data: </a:t>
            </a:r>
            <a:r>
              <a:rPr lang="en-GB" dirty="0" smtClean="0"/>
              <a:t>Using user’s location to offer more informative support eg. nearby centres.</a:t>
            </a:r>
            <a:endParaRPr lang="en-GB" b="1" dirty="0" smtClean="0"/>
          </a:p>
        </p:txBody>
      </p:sp>
      <p:pic>
        <p:nvPicPr>
          <p:cNvPr id="1026" name="Picture 2" descr="Image result for mapp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700" y="1560046"/>
            <a:ext cx="3096344" cy="1348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892700" y="2927182"/>
            <a:ext cx="328974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http://www.controllersgroup.net/five-tips-mapping-career-path/</a:t>
            </a:r>
          </a:p>
        </p:txBody>
      </p:sp>
      <p:pic>
        <p:nvPicPr>
          <p:cNvPr id="1030" name="Picture 6" descr="Image result for t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488" y="2704014"/>
            <a:ext cx="3600000" cy="18838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1520" y="4581128"/>
            <a:ext cx="4104455"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t>https://www.ibm.com/blogs/watson/2017/07/ibm-expands-watson-tone-sensitivity-for-customer-service/</a:t>
            </a:r>
          </a:p>
        </p:txBody>
      </p:sp>
      <p:pic>
        <p:nvPicPr>
          <p:cNvPr id="1032" name="Picture 8" descr="Image result for near m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8979" y="4921507"/>
            <a:ext cx="2247412" cy="17088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963428" y="5175761"/>
            <a:ext cx="192596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t>https://digitalagencynetwork.com/near-me-searches-google/</a:t>
            </a:r>
          </a:p>
        </p:txBody>
      </p:sp>
    </p:spTree>
    <p:extLst>
      <p:ext uri="{BB962C8B-B14F-4D97-AF65-F5344CB8AC3E}">
        <p14:creationId xmlns:p14="http://schemas.microsoft.com/office/powerpoint/2010/main" val="116186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13"/>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7" name="TextBox 6"/>
          <p:cNvSpPr txBox="1"/>
          <p:nvPr/>
        </p:nvSpPr>
        <p:spPr>
          <a:xfrm>
            <a:off x="329355" y="260648"/>
            <a:ext cx="4824536" cy="3416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b="1" u="sng" dirty="0" smtClean="0"/>
              <a:t>How will our product make a difference?</a:t>
            </a:r>
          </a:p>
          <a:p>
            <a:pPr marL="285750" indent="-285750">
              <a:buFont typeface="Arial" panose="020B0604020202020204" pitchFamily="34" charset="0"/>
              <a:buChar char="•"/>
            </a:pPr>
            <a:r>
              <a:rPr lang="en-GB" dirty="0" smtClean="0"/>
              <a:t>We realised that looking that the website provided two routes for a user to follow: Read from over 2 000 articles available or call/message  an SMS crisis helpline .</a:t>
            </a:r>
          </a:p>
          <a:p>
            <a:endParaRPr lang="en-GB" dirty="0" smtClean="0"/>
          </a:p>
          <a:p>
            <a:pPr marL="285750" indent="-285750">
              <a:buFont typeface="Arial" panose="020B0604020202020204" pitchFamily="34" charset="0"/>
              <a:buChar char="•"/>
            </a:pPr>
            <a:r>
              <a:rPr lang="en-GB" dirty="0" smtClean="0"/>
              <a:t>We concluded that these are the two opposite ends of the spectrum when considering what a Young Person wants.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This idea of a tailored service, Macs, provides a bridge to this gap. </a:t>
            </a:r>
          </a:p>
        </p:txBody>
      </p:sp>
      <p:pic>
        <p:nvPicPr>
          <p:cNvPr id="3074" name="Picture 2" descr="https://pbs.twimg.com/media/DpKKbDWXcAEFd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740476"/>
            <a:ext cx="5319388" cy="2763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8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5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3" name="TextBox 2"/>
          <p:cNvSpPr txBox="1"/>
          <p:nvPr/>
        </p:nvSpPr>
        <p:spPr>
          <a:xfrm>
            <a:off x="755576" y="548680"/>
            <a:ext cx="5256584" cy="28623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GB" b="1" u="sng" dirty="0" smtClean="0">
                <a:solidFill>
                  <a:schemeClr val="bg1"/>
                </a:solidFill>
              </a:rPr>
              <a:t>What differentiates this development?</a:t>
            </a:r>
          </a:p>
          <a:p>
            <a:pPr marL="285750" indent="-285750">
              <a:buFont typeface="Arial" panose="020B0604020202020204" pitchFamily="34" charset="0"/>
              <a:buChar char="•"/>
            </a:pPr>
            <a:r>
              <a:rPr lang="en-GB" dirty="0" smtClean="0"/>
              <a:t>Provides full interaction with the user without requiring a staff member</a:t>
            </a:r>
          </a:p>
          <a:p>
            <a:endParaRPr lang="en-GB" dirty="0" smtClean="0"/>
          </a:p>
          <a:p>
            <a:pPr marL="285750" indent="-285750">
              <a:buFont typeface="Arial" panose="020B0604020202020204" pitchFamily="34" charset="0"/>
              <a:buChar char="•"/>
            </a:pPr>
            <a:r>
              <a:rPr lang="en-GB" dirty="0" smtClean="0"/>
              <a:t>User can input their email at the end of the chat to refer back to the links another time, this chat will be deleted from system to provide the anonymity most young people would want</a:t>
            </a:r>
          </a:p>
          <a:p>
            <a:pPr marL="285750" indent="-285750">
              <a:buFont typeface="Arial" panose="020B0604020202020204" pitchFamily="34" charset="0"/>
              <a:buChar char="•"/>
            </a:pPr>
            <a:endParaRPr lang="en-GB" dirty="0" smtClean="0"/>
          </a:p>
          <a:p>
            <a:endParaRPr lang="en-GB" dirty="0" smtClean="0"/>
          </a:p>
        </p:txBody>
      </p:sp>
      <p:pic>
        <p:nvPicPr>
          <p:cNvPr id="5122" name="Picture 2" descr="https://pbs.twimg.com/media/Dqxd48NWwAYn1Y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573016"/>
            <a:ext cx="4762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24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75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FF00"/>
              </a:solidFill>
            </a:endParaRPr>
          </a:p>
        </p:txBody>
      </p:sp>
      <p:sp>
        <p:nvSpPr>
          <p:cNvPr id="2" name="TextBox 1"/>
          <p:cNvSpPr txBox="1"/>
          <p:nvPr/>
        </p:nvSpPr>
        <p:spPr>
          <a:xfrm>
            <a:off x="2231740" y="2491154"/>
            <a:ext cx="4680520" cy="646331"/>
          </a:xfrm>
          <a:prstGeom prst="rect">
            <a:avLst/>
          </a:prstGeom>
          <a:noFill/>
        </p:spPr>
        <p:txBody>
          <a:bodyPr wrap="square" rtlCol="0">
            <a:spAutoFit/>
          </a:bodyPr>
          <a:lstStyle/>
          <a:p>
            <a:pPr algn="ctr"/>
            <a:r>
              <a:rPr lang="en-GB" sz="3600" dirty="0" smtClean="0"/>
              <a:t>Thank you for listening</a:t>
            </a:r>
            <a:endParaRPr lang="en-GB" sz="3600" dirty="0"/>
          </a:p>
        </p:txBody>
      </p:sp>
    </p:spTree>
    <p:extLst>
      <p:ext uri="{BB962C8B-B14F-4D97-AF65-F5344CB8AC3E}">
        <p14:creationId xmlns:p14="http://schemas.microsoft.com/office/powerpoint/2010/main" val="1016502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371</Words>
  <Application>Microsoft Office PowerPoint</Application>
  <PresentationFormat>On-screen Show (4:3)</PresentationFormat>
  <Paragraphs>40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NavBot – Team 8</vt:lpstr>
      <vt:lpstr>Problems Tackled</vt:lpstr>
      <vt:lpstr>Demo</vt:lpstr>
      <vt:lpstr>Technical information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NavBot – Team 8</dc:title>
  <dc:creator>Dania Zouain</dc:creator>
  <cp:lastModifiedBy>Dania Zouain</cp:lastModifiedBy>
  <cp:revision>33</cp:revision>
  <dcterms:created xsi:type="dcterms:W3CDTF">2018-11-10T01:57:12Z</dcterms:created>
  <dcterms:modified xsi:type="dcterms:W3CDTF">2018-11-10T05:35:14Z</dcterms:modified>
</cp:coreProperties>
</file>