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B32-6045-4E7B-A788-8D1AD83E1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BE41A-3321-4FF6-B976-54D94C922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8 – The Mix</a:t>
            </a:r>
          </a:p>
        </p:txBody>
      </p:sp>
    </p:spTree>
    <p:extLst>
      <p:ext uri="{BB962C8B-B14F-4D97-AF65-F5344CB8AC3E}">
        <p14:creationId xmlns:p14="http://schemas.microsoft.com/office/powerpoint/2010/main" val="19623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4099-7161-48CC-BCB7-D738D202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57786"/>
            <a:ext cx="10131425" cy="1456267"/>
          </a:xfrm>
        </p:spPr>
        <p:txBody>
          <a:bodyPr/>
          <a:lstStyle/>
          <a:p>
            <a:r>
              <a:rPr lang="en-GB" dirty="0"/>
              <a:t>Problems Tackled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1265F-94D3-4EA4-A0A6-581CD261230B}"/>
              </a:ext>
            </a:extLst>
          </p:cNvPr>
          <p:cNvSpPr txBox="1"/>
          <p:nvPr/>
        </p:nvSpPr>
        <p:spPr>
          <a:xfrm>
            <a:off x="685801" y="589994"/>
            <a:ext cx="308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High demand </a:t>
            </a:r>
            <a:r>
              <a:rPr lang="en-GB" dirty="0"/>
              <a:t>for support and a limited amount of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queues for even mundane information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7B86E-F577-49E3-96AA-49A21595102F}"/>
              </a:ext>
            </a:extLst>
          </p:cNvPr>
          <p:cNvSpPr txBox="1"/>
          <p:nvPr/>
        </p:nvSpPr>
        <p:spPr>
          <a:xfrm>
            <a:off x="685801" y="2713652"/>
            <a:ext cx="3080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Despite the high quantity of data sources, lack of personal and development capacity to allow proper utilisation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392CB-BACD-44E9-BA6C-A20C3D81F5EB}"/>
              </a:ext>
            </a:extLst>
          </p:cNvPr>
          <p:cNvSpPr txBox="1"/>
          <p:nvPr/>
        </p:nvSpPr>
        <p:spPr>
          <a:xfrm>
            <a:off x="685801" y="4560311"/>
            <a:ext cx="308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Single page visits</a:t>
            </a:r>
            <a:r>
              <a:rPr lang="en-GB" dirty="0"/>
              <a:t> followed by site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</a:t>
            </a:r>
            <a:r>
              <a:rPr lang="en-GB" b="1" dirty="0"/>
              <a:t>personalised experiences</a:t>
            </a:r>
            <a:r>
              <a:rPr lang="en-GB" dirty="0"/>
              <a:t> and interactivity many struggling people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31DF3-C856-4E58-8748-431E2A77EB76}"/>
              </a:ext>
            </a:extLst>
          </p:cNvPr>
          <p:cNvSpPr txBox="1"/>
          <p:nvPr/>
        </p:nvSpPr>
        <p:spPr>
          <a:xfrm>
            <a:off x="6898106" y="2502568"/>
            <a:ext cx="4042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20603050405020304" pitchFamily="18" charset="0"/>
                <a:cs typeface="Aparajita" panose="02020603050405020304" pitchFamily="18" charset="0"/>
              </a:rPr>
              <a:t>Solution</a:t>
            </a:r>
          </a:p>
          <a:p>
            <a:r>
              <a:rPr lang="en-GB" dirty="0">
                <a:cs typeface="Aparajita" panose="02020603050405020304" pitchFamily="18" charset="0"/>
              </a:rPr>
              <a:t>A Chatbot to be available throughout the Mix desktop and mobile web experience, using natural, human interactions to provide access to the wide breath of resources at The Mix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4E484-4C94-4D1E-B0E5-DA190E65283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765885" y="1651823"/>
            <a:ext cx="3132221" cy="177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B8227-01DC-4900-90B5-4A6478CFD6A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765885" y="3425898"/>
            <a:ext cx="3132221" cy="2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6A0D5-E51F-4193-BF18-58F5A13673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765885" y="3425898"/>
            <a:ext cx="3132221" cy="21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3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DF3C-8563-43CA-A1B2-BE64D80D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8E89-B278-4E16-864F-9FEE84DFE5FA}"/>
              </a:ext>
            </a:extLst>
          </p:cNvPr>
          <p:cNvSpPr txBox="1"/>
          <p:nvPr/>
        </p:nvSpPr>
        <p:spPr>
          <a:xfrm>
            <a:off x="818147" y="1892968"/>
            <a:ext cx="11004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User enters site, possible through Google, and access information through articles or the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Whilst reading the article, the scrolling user will be accompanied by a small chat box at the side of the screen on desktop, or inconspicuously in the bottom right on mobile (like current triage)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If user’s problem unresolved, can open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As you can see, requests can be made in natural language and information and resources provided</a:t>
            </a:r>
          </a:p>
        </p:txBody>
      </p:sp>
    </p:spTree>
    <p:extLst>
      <p:ext uri="{BB962C8B-B14F-4D97-AF65-F5344CB8AC3E}">
        <p14:creationId xmlns:p14="http://schemas.microsoft.com/office/powerpoint/2010/main" val="33737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B085-DF8E-40A3-B923-436B897D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969"/>
            <a:ext cx="10131425" cy="1456267"/>
          </a:xfrm>
        </p:spPr>
        <p:txBody>
          <a:bodyPr/>
          <a:lstStyle/>
          <a:p>
            <a:r>
              <a:rPr lang="en-GB" dirty="0"/>
              <a:t>Technical Features (current &amp; Future)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68FBD-58A7-423C-941B-C4AD3889CA62}"/>
              </a:ext>
            </a:extLst>
          </p:cNvPr>
          <p:cNvSpPr txBox="1"/>
          <p:nvPr/>
        </p:nvSpPr>
        <p:spPr>
          <a:xfrm>
            <a:off x="978566" y="1776909"/>
            <a:ext cx="428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Keyword-Category Mapping</a:t>
            </a:r>
          </a:p>
          <a:p>
            <a:r>
              <a:rPr lang="en-GB" dirty="0"/>
              <a:t>Identifying keywords in conversations to designate which categories of resources may be useful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FEB3-E250-45B3-8593-DB6F2F86F99D}"/>
              </a:ext>
            </a:extLst>
          </p:cNvPr>
          <p:cNvSpPr txBox="1"/>
          <p:nvPr/>
        </p:nvSpPr>
        <p:spPr>
          <a:xfrm>
            <a:off x="5510463" y="3429000"/>
            <a:ext cx="428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Tone Analysis/Natural Language Processing</a:t>
            </a:r>
          </a:p>
          <a:p>
            <a:r>
              <a:rPr lang="en-GB" dirty="0"/>
              <a:t>Detects tone of the user to determine severity of concern (e.g. suicidal)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81B56-B68F-4437-BC22-C1584881B02F}"/>
              </a:ext>
            </a:extLst>
          </p:cNvPr>
          <p:cNvSpPr txBox="1"/>
          <p:nvPr/>
        </p:nvSpPr>
        <p:spPr>
          <a:xfrm>
            <a:off x="1227220" y="4908884"/>
            <a:ext cx="378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NHS Open Data</a:t>
            </a:r>
          </a:p>
          <a:p>
            <a:r>
              <a:rPr lang="en-GB" dirty="0"/>
              <a:t>Using user’s location to offer more informative support (e.g. local support centres)</a:t>
            </a:r>
          </a:p>
        </p:txBody>
      </p:sp>
      <p:pic>
        <p:nvPicPr>
          <p:cNvPr id="7" name="Picture 2" descr="Image result for mapping">
            <a:extLst>
              <a:ext uri="{FF2B5EF4-FFF2-40B4-BE49-F238E27FC236}">
                <a16:creationId xmlns:a16="http://schemas.microsoft.com/office/drawing/2014/main" id="{57565572-1183-41F7-9A27-1556E0EF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11" y="1560046"/>
            <a:ext cx="3096344" cy="13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tone">
            <a:extLst>
              <a:ext uri="{FF2B5EF4-FFF2-40B4-BE49-F238E27FC236}">
                <a16:creationId xmlns:a16="http://schemas.microsoft.com/office/drawing/2014/main" id="{9AF284C2-3E25-483A-AC68-4E6181F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1" y="3140639"/>
            <a:ext cx="3089831" cy="16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near me">
            <a:extLst>
              <a:ext uri="{FF2B5EF4-FFF2-40B4-BE49-F238E27FC236}">
                <a16:creationId xmlns:a16="http://schemas.microsoft.com/office/drawing/2014/main" id="{E9243092-612F-4615-B188-D7386617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63" y="4732055"/>
            <a:ext cx="1925960" cy="14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4CD7-40B3-45A9-BB67-F23D50C1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difference will Max Make?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2CCE3-07BD-4C4A-92A6-9B235C5FCABE}"/>
              </a:ext>
            </a:extLst>
          </p:cNvPr>
          <p:cNvSpPr txBox="1"/>
          <p:nvPr/>
        </p:nvSpPr>
        <p:spPr>
          <a:xfrm>
            <a:off x="946484" y="2310063"/>
            <a:ext cx="104594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Website currently provides two extremes – passive self-service or one-to-one counselling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Chatbot is a middle way, providing the ‘personal’ touch of an interactive experience with the resource-effectiveness and information-sharing capabilities of a digital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 bridges the gap between self-help and counselling services, with no human interaction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has option to save chat and email it to themselves, to provide easier access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RESOURCE UTILISATION &amp;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18483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BBDD-636D-4D81-B5FF-296FECFD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002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</TotalTime>
  <Words>337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Aparajita</vt:lpstr>
      <vt:lpstr>Arial</vt:lpstr>
      <vt:lpstr>Calibri</vt:lpstr>
      <vt:lpstr>Calibri Light</vt:lpstr>
      <vt:lpstr>Celestial</vt:lpstr>
      <vt:lpstr>Max</vt:lpstr>
      <vt:lpstr>Problems Tackled</vt:lpstr>
      <vt:lpstr>Demonstration</vt:lpstr>
      <vt:lpstr>Technical Features (current &amp; Future)</vt:lpstr>
      <vt:lpstr>What difference will Max Make?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</dc:title>
  <dc:creator>Matthew Buckley</dc:creator>
  <cp:lastModifiedBy>Matthew Buckley</cp:lastModifiedBy>
  <cp:revision>16</cp:revision>
  <dcterms:created xsi:type="dcterms:W3CDTF">2018-11-10T05:46:21Z</dcterms:created>
  <dcterms:modified xsi:type="dcterms:W3CDTF">2018-11-10T07:06:47Z</dcterms:modified>
</cp:coreProperties>
</file>