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1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05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17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5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73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8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A3AA-857B-406B-AD04-4FB6A518D7F7}" type="datetimeFigureOut">
              <a:rPr lang="en-GB" smtClean="0"/>
              <a:t>10/11/2018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22FB-DF02-4382-A99D-F14416B3A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77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476" y="2708920"/>
            <a:ext cx="7772400" cy="14700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b="1" dirty="0" err="1" smtClean="0"/>
              <a:t>NavBot</a:t>
            </a:r>
            <a:r>
              <a:rPr lang="en-GB" b="1" dirty="0" smtClean="0"/>
              <a:t> – Team 8</a:t>
            </a:r>
            <a:endParaRPr lang="en-GB" b="1" dirty="0"/>
          </a:p>
        </p:txBody>
      </p:sp>
      <p:pic>
        <p:nvPicPr>
          <p:cNvPr id="1026" name="Picture 2" descr="Image result for the m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8"/>
            <a:ext cx="3131840" cy="24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the m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0"/>
            <a:ext cx="3131840" cy="250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the m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7720"/>
            <a:ext cx="31318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the m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07" y="4337720"/>
            <a:ext cx="313184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bs.twimg.com/media/DrjeBs2WoAAREuS.jpg: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-14420"/>
            <a:ext cx="285296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pbs.twimg.com/media/DrjeBs2WoAAREuS.jpg: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93" y="4337720"/>
            <a:ext cx="285296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 smtClean="0"/>
              <a:t>Problems Tackled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5662" y="1628641"/>
            <a:ext cx="4486378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a </a:t>
            </a:r>
            <a:r>
              <a:rPr lang="en-GB" b="1" dirty="0" smtClean="0"/>
              <a:t>high demand </a:t>
            </a:r>
            <a:r>
              <a:rPr lang="en-GB" dirty="0" smtClean="0"/>
              <a:t>for support and a limited amount of staff.</a:t>
            </a:r>
          </a:p>
          <a:p>
            <a:r>
              <a:rPr lang="en-GB" dirty="0"/>
              <a:t> </a:t>
            </a:r>
            <a:r>
              <a:rPr lang="en-GB" dirty="0" smtClean="0"/>
              <a:t>     - leads to people waiting in queues to         </a:t>
            </a:r>
          </a:p>
          <a:p>
            <a:r>
              <a:rPr lang="en-GB" dirty="0"/>
              <a:t> </a:t>
            </a:r>
            <a:r>
              <a:rPr lang="en-GB" dirty="0" smtClean="0"/>
              <a:t>        get help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24136" y="4557321"/>
            <a:ext cx="4507904" cy="2031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Large number of users </a:t>
            </a:r>
            <a:r>
              <a:rPr lang="en-GB" b="1" dirty="0" smtClean="0"/>
              <a:t>visiting a single page </a:t>
            </a:r>
            <a:r>
              <a:rPr lang="en-GB" dirty="0" smtClean="0"/>
              <a:t>and exiting the site</a:t>
            </a:r>
          </a:p>
          <a:p>
            <a:r>
              <a:rPr lang="en-GB" dirty="0"/>
              <a:t> </a:t>
            </a:r>
            <a:r>
              <a:rPr lang="en-GB" dirty="0" smtClean="0"/>
              <a:t>    -lack of </a:t>
            </a:r>
            <a:r>
              <a:rPr lang="en-GB" b="1" dirty="0" smtClean="0"/>
              <a:t>personalised experience </a:t>
            </a:r>
            <a:r>
              <a:rPr lang="en-GB" dirty="0" smtClean="0"/>
              <a:t>and        </a:t>
            </a:r>
          </a:p>
          <a:p>
            <a:r>
              <a:rPr lang="en-GB" dirty="0"/>
              <a:t> </a:t>
            </a:r>
            <a:r>
              <a:rPr lang="en-GB" dirty="0" smtClean="0"/>
              <a:t>     uncertainty over whether the </a:t>
            </a:r>
            <a:endParaRPr lang="en-GB" dirty="0"/>
          </a:p>
          <a:p>
            <a:r>
              <a:rPr lang="en-GB" dirty="0" smtClean="0"/>
              <a:t>      information helped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47863" y="3212976"/>
            <a:ext cx="448417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ata sources available :</a:t>
            </a:r>
          </a:p>
          <a:p>
            <a:r>
              <a:rPr lang="en-GB" dirty="0"/>
              <a:t> </a:t>
            </a:r>
            <a:r>
              <a:rPr lang="en-GB" dirty="0" smtClean="0"/>
              <a:t>     -lack of developers hence it is difficult to </a:t>
            </a:r>
          </a:p>
          <a:p>
            <a:r>
              <a:rPr lang="en-GB" dirty="0"/>
              <a:t> </a:t>
            </a:r>
            <a:r>
              <a:rPr lang="en-GB" dirty="0" smtClean="0"/>
              <a:t>      utilise sources to the </a:t>
            </a:r>
            <a:r>
              <a:rPr lang="en-GB" b="1" dirty="0" smtClean="0"/>
              <a:t>maximal  potential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2204864"/>
            <a:ext cx="2952328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We have produced a possible development to the website to give the user a more personalised experience.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2575" y="4077072"/>
            <a:ext cx="2952328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Process:</a:t>
            </a:r>
          </a:p>
          <a:p>
            <a:pPr marL="285750" indent="-285750">
              <a:buFontTx/>
              <a:buChar char="-"/>
            </a:pPr>
            <a:r>
              <a:rPr lang="en-GB" smtClean="0"/>
              <a:t>User enters site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18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NavBot – Team 8</vt:lpstr>
      <vt:lpstr>Problems Tackled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NavBot – Team 8</dc:title>
  <dc:creator>Dania Zouain</dc:creator>
  <cp:lastModifiedBy>Dania Zouain</cp:lastModifiedBy>
  <cp:revision>7</cp:revision>
  <dcterms:created xsi:type="dcterms:W3CDTF">2018-11-10T01:57:12Z</dcterms:created>
  <dcterms:modified xsi:type="dcterms:W3CDTF">2018-11-10T02:42:29Z</dcterms:modified>
</cp:coreProperties>
</file>