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133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BA47-7C58-4FF3-A7C1-DA557BBA16E5}" type="datetimeFigureOut">
              <a:rPr lang="en-US" smtClean="0"/>
              <a:t>2019/04/18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FDA9E-58B6-4AE4-8DB7-F6690061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"/>
            <a:ext cx="1837690" cy="4387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30" y="321945"/>
            <a:ext cx="1435100" cy="54864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65" y="155575"/>
            <a:ext cx="3100705" cy="8185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7654" y="838200"/>
            <a:ext cx="7772400" cy="286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b="1" u="sng" dirty="0" smtClean="0">
                <a:latin typeface="+mn-lt"/>
              </a:rPr>
              <a:t>Presenter Disclosure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Speaker Name: </a:t>
            </a:r>
            <a:r>
              <a:rPr lang="en-CA" sz="24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CA" sz="2400" dirty="0" smtClean="0">
                <a:solidFill>
                  <a:srgbClr val="FF0000"/>
                </a:solidFill>
                <a:latin typeface="+mn-lt"/>
              </a:rPr>
            </a:br>
            <a:r>
              <a:rPr lang="en-CA" sz="2400" b="1" dirty="0" smtClean="0">
                <a:latin typeface="+mn-lt"/>
              </a:rPr>
              <a:t>Relationships with commercial interests:</a:t>
            </a:r>
            <a:br>
              <a:rPr lang="en-CA" sz="2400" b="1" dirty="0" smtClean="0">
                <a:latin typeface="+mn-lt"/>
              </a:rPr>
            </a:br>
            <a:r>
              <a:rPr lang="en-CA" sz="2400" b="1" dirty="0" smtClean="0">
                <a:solidFill>
                  <a:srgbClr val="FF0000"/>
                </a:solidFill>
                <a:latin typeface="+mn-lt"/>
              </a:rPr>
              <a:t>Grants/Research Support: </a:t>
            </a:r>
            <a:r>
              <a:rPr lang="en-CA" sz="2400" dirty="0" err="1" smtClean="0">
                <a:solidFill>
                  <a:srgbClr val="FF0000"/>
                </a:solidFill>
                <a:latin typeface="+mn-lt"/>
              </a:rPr>
              <a:t>PharmaCorp</a:t>
            </a:r>
            <a:r>
              <a:rPr lang="en-CA" sz="2400" dirty="0" smtClean="0">
                <a:solidFill>
                  <a:srgbClr val="FF0000"/>
                </a:solidFill>
                <a:latin typeface="+mn-lt"/>
              </a:rPr>
              <a:t> ABC</a:t>
            </a:r>
            <a:br>
              <a:rPr lang="en-CA" sz="2400" dirty="0" smtClean="0">
                <a:solidFill>
                  <a:srgbClr val="FF0000"/>
                </a:solidFill>
                <a:latin typeface="+mn-lt"/>
              </a:rPr>
            </a:br>
            <a:r>
              <a:rPr lang="en-CA" sz="2400" b="1" dirty="0" smtClean="0">
                <a:solidFill>
                  <a:srgbClr val="FF0000"/>
                </a:solidFill>
                <a:latin typeface="+mn-lt"/>
              </a:rPr>
              <a:t>Speakers Bureau/Honoraria: </a:t>
            </a:r>
            <a:r>
              <a:rPr lang="en-CA" sz="2400" dirty="0" smtClean="0">
                <a:solidFill>
                  <a:srgbClr val="FF0000"/>
                </a:solidFill>
                <a:latin typeface="+mn-lt"/>
              </a:rPr>
              <a:t>XYZ Biopharmaceuticals Ltd.</a:t>
            </a:r>
            <a:br>
              <a:rPr lang="en-CA" sz="2400" dirty="0" smtClean="0">
                <a:solidFill>
                  <a:srgbClr val="FF0000"/>
                </a:solidFill>
                <a:latin typeface="+mn-lt"/>
              </a:rPr>
            </a:br>
            <a:r>
              <a:rPr lang="en-CA" sz="2400" b="1" dirty="0" smtClean="0">
                <a:solidFill>
                  <a:srgbClr val="FF0000"/>
                </a:solidFill>
                <a:latin typeface="+mn-lt"/>
              </a:rPr>
              <a:t>Consulting Fees: </a:t>
            </a:r>
            <a:r>
              <a:rPr lang="en-CA" sz="2400" dirty="0" err="1" smtClean="0">
                <a:solidFill>
                  <a:srgbClr val="FF0000"/>
                </a:solidFill>
                <a:latin typeface="+mn-lt"/>
              </a:rPr>
              <a:t>MedX</a:t>
            </a:r>
            <a:r>
              <a:rPr lang="en-CA" sz="2400" dirty="0" smtClean="0">
                <a:solidFill>
                  <a:srgbClr val="FF0000"/>
                </a:solidFill>
                <a:latin typeface="+mn-lt"/>
              </a:rPr>
              <a:t> Group Inc.</a:t>
            </a:r>
            <a:br>
              <a:rPr lang="en-CA" sz="2400" dirty="0" smtClean="0">
                <a:solidFill>
                  <a:srgbClr val="FF0000"/>
                </a:solidFill>
                <a:latin typeface="+mn-lt"/>
              </a:rPr>
            </a:br>
            <a:r>
              <a:rPr lang="en-CA" sz="2400" b="1" dirty="0" smtClean="0">
                <a:solidFill>
                  <a:srgbClr val="FF0000"/>
                </a:solidFill>
                <a:latin typeface="+mn-lt"/>
              </a:rPr>
              <a:t>Other: </a:t>
            </a:r>
            <a:r>
              <a:rPr lang="en-CA" sz="2400" dirty="0" smtClean="0">
                <a:solidFill>
                  <a:srgbClr val="FF0000"/>
                </a:solidFill>
                <a:latin typeface="+mn-lt"/>
              </a:rPr>
              <a:t>Employee of XXY Hospital Group</a:t>
            </a:r>
            <a:r>
              <a:rPr lang="en-CA" sz="3100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CA" sz="3100" dirty="0" smtClean="0">
                <a:solidFill>
                  <a:srgbClr val="FF0000"/>
                </a:solidFill>
                <a:latin typeface="+mn-lt"/>
              </a:rPr>
            </a:br>
            <a:endParaRPr lang="en-US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454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London hospitals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Joanna Teixeira</dc:creator>
  <cp:lastModifiedBy>Leah Bollman</cp:lastModifiedBy>
  <cp:revision>4</cp:revision>
  <dcterms:created xsi:type="dcterms:W3CDTF">2018-05-28T18:10:34Z</dcterms:created>
  <dcterms:modified xsi:type="dcterms:W3CDTF">2019-04-18T12:44:58Z</dcterms:modified>
</cp:coreProperties>
</file>