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466" r:id="rId4"/>
  </p:sldMasterIdLst>
  <p:notesMasterIdLst>
    <p:notesMasterId r:id="rId13"/>
  </p:notesMasterIdLst>
  <p:handoutMasterIdLst>
    <p:handoutMasterId r:id="rId14"/>
  </p:handoutMasterIdLst>
  <p:sldIdLst>
    <p:sldId id="260" r:id="rId5"/>
    <p:sldId id="446" r:id="rId6"/>
    <p:sldId id="445" r:id="rId7"/>
    <p:sldId id="452" r:id="rId8"/>
    <p:sldId id="457" r:id="rId9"/>
    <p:sldId id="453" r:id="rId10"/>
    <p:sldId id="454" r:id="rId11"/>
    <p:sldId id="45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2880">
          <p15:clr>
            <a:srgbClr val="A4A3A4"/>
          </p15:clr>
        </p15:guide>
        <p15:guide id="3" pos="5520" userDrawn="1">
          <p15:clr>
            <a:srgbClr val="A4A3A4"/>
          </p15:clr>
        </p15:guide>
        <p15:guide id="4" pos="240" userDrawn="1">
          <p15:clr>
            <a:srgbClr val="A4A3A4"/>
          </p15:clr>
        </p15:guide>
        <p15:guide id="5" orient="horz" pos="39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3FF"/>
    <a:srgbClr val="B7DBFF"/>
    <a:srgbClr val="D4E5FF"/>
    <a:srgbClr val="32B5FC"/>
    <a:srgbClr val="F3F8FF"/>
    <a:srgbClr val="F2F2F2"/>
    <a:srgbClr val="D9D9D9"/>
    <a:srgbClr val="BA192F"/>
    <a:srgbClr val="84BD00"/>
    <a:srgbClr val="FFCF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6349" autoAdjust="0"/>
  </p:normalViewPr>
  <p:slideViewPr>
    <p:cSldViewPr snapToGrid="0">
      <p:cViewPr>
        <p:scale>
          <a:sx n="78" d="100"/>
          <a:sy n="78" d="100"/>
        </p:scale>
        <p:origin x="-1098" y="-72"/>
      </p:cViewPr>
      <p:guideLst>
        <p:guide orient="horz" pos="2184"/>
        <p:guide orient="horz" pos="3960"/>
        <p:guide orient="horz" pos="671"/>
        <p:guide pos="2880"/>
        <p:guide pos="5520"/>
        <p:guide pos="2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13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33400" y="190500"/>
            <a:ext cx="3454400" cy="457200"/>
          </a:xfrm>
          <a:prstGeom prst="rect">
            <a:avLst/>
          </a:prstGeom>
        </p:spPr>
        <p:txBody>
          <a:bodyPr vert="horz" lIns="91440" tIns="45720" rIns="91440" bIns="45720" rtlCol="0"/>
          <a:lstStyle>
            <a:lvl1pPr algn="l">
              <a:defRPr sz="1200"/>
            </a:lvl1pPr>
          </a:lstStyle>
          <a:p>
            <a:endParaRPr lang="en-US" dirty="0">
              <a:solidFill>
                <a:schemeClr val="tx2"/>
              </a:solidFill>
              <a:latin typeface="+mj-lt"/>
              <a:cs typeface="Georgia"/>
            </a:endParaRPr>
          </a:p>
        </p:txBody>
      </p:sp>
      <p:sp>
        <p:nvSpPr>
          <p:cNvPr id="3" name="Date Placeholder 2"/>
          <p:cNvSpPr>
            <a:spLocks noGrp="1"/>
          </p:cNvSpPr>
          <p:nvPr>
            <p:ph type="dt" sz="quarter" idx="1"/>
          </p:nvPr>
        </p:nvSpPr>
        <p:spPr>
          <a:xfrm>
            <a:off x="533400" y="647700"/>
            <a:ext cx="3454400" cy="228600"/>
          </a:xfrm>
          <a:prstGeom prst="rect">
            <a:avLst/>
          </a:prstGeom>
        </p:spPr>
        <p:txBody>
          <a:bodyPr vert="horz" lIns="91440" tIns="45720" rIns="91440" bIns="45720" rtlCol="0" anchor="ctr"/>
          <a:lstStyle>
            <a:lvl1pPr algn="r">
              <a:defRPr sz="1200"/>
            </a:lvl1pPr>
          </a:lstStyle>
          <a:p>
            <a:pPr algn="l"/>
            <a:fld id="{52233400-1706-4D7F-8340-FC307588E677}" type="datetime1">
              <a:rPr lang="en-US" sz="1000" smtClean="0">
                <a:solidFill>
                  <a:schemeClr val="tx2"/>
                </a:solidFill>
                <a:latin typeface="+mj-lt"/>
              </a:rPr>
              <a:t>7/27/2017</a:t>
            </a:fld>
            <a:endParaRPr lang="en-US" sz="1000" dirty="0">
              <a:solidFill>
                <a:schemeClr val="tx2"/>
              </a:solidFill>
              <a:latin typeface="+mj-lt"/>
              <a:cs typeface="Georgia"/>
            </a:endParaRPr>
          </a:p>
        </p:txBody>
      </p:sp>
      <p:sp>
        <p:nvSpPr>
          <p:cNvPr id="4" name="Footer Placeholder 3"/>
          <p:cNvSpPr>
            <a:spLocks noGrp="1"/>
          </p:cNvSpPr>
          <p:nvPr>
            <p:ph type="ftr" sz="quarter" idx="2"/>
          </p:nvPr>
        </p:nvSpPr>
        <p:spPr>
          <a:xfrm>
            <a:off x="457200" y="8686800"/>
            <a:ext cx="2767013" cy="304800"/>
          </a:xfrm>
          <a:prstGeom prst="rect">
            <a:avLst/>
          </a:prstGeom>
        </p:spPr>
        <p:txBody>
          <a:bodyPr vert="horz" lIns="91440" tIns="45720" rIns="91440" bIns="45720" rtlCol="0" anchor="ctr"/>
          <a:lstStyle>
            <a:lvl1pPr algn="l">
              <a:defRPr sz="1200"/>
            </a:lvl1pPr>
          </a:lstStyle>
          <a:p>
            <a:endParaRPr lang="en-US" sz="1000" dirty="0">
              <a:solidFill>
                <a:schemeClr val="tx2"/>
              </a:solidFill>
              <a:latin typeface="Arial"/>
              <a:cs typeface="Arial"/>
            </a:endParaRPr>
          </a:p>
        </p:txBody>
      </p:sp>
      <p:sp>
        <p:nvSpPr>
          <p:cNvPr id="5" name="Slide Number Placeholder 4"/>
          <p:cNvSpPr>
            <a:spLocks noGrp="1"/>
          </p:cNvSpPr>
          <p:nvPr>
            <p:ph type="sldNum" sz="quarter" idx="3"/>
          </p:nvPr>
        </p:nvSpPr>
        <p:spPr>
          <a:xfrm>
            <a:off x="3624263" y="8685213"/>
            <a:ext cx="2776537" cy="306387"/>
          </a:xfrm>
          <a:prstGeom prst="rect">
            <a:avLst/>
          </a:prstGeom>
        </p:spPr>
        <p:txBody>
          <a:bodyPr vert="horz" lIns="91440" tIns="45720" rIns="91440" bIns="45720" rtlCol="0" anchor="ctr"/>
          <a:lstStyle>
            <a:lvl1pPr algn="r">
              <a:defRPr sz="1200"/>
            </a:lvl1pPr>
          </a:lstStyle>
          <a:p>
            <a:fld id="{F5B6B61E-71C8-4769-B257-3377CAF4417B}" type="slidenum">
              <a:rPr lang="en-US" sz="1000" smtClean="0">
                <a:solidFill>
                  <a:schemeClr val="tx2"/>
                </a:solidFill>
              </a:rPr>
              <a:pPr/>
              <a:t>‹#›</a:t>
            </a:fld>
            <a:endParaRPr lang="en-US" sz="1000" dirty="0">
              <a:solidFill>
                <a:schemeClr val="tx2"/>
              </a:solidFill>
            </a:endParaRPr>
          </a:p>
        </p:txBody>
      </p:sp>
      <p:grpSp>
        <p:nvGrpSpPr>
          <p:cNvPr id="8" name="Group 7"/>
          <p:cNvGrpSpPr/>
          <p:nvPr/>
        </p:nvGrpSpPr>
        <p:grpSpPr bwMode="gray">
          <a:xfrm>
            <a:off x="4951305" y="26924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58264868"/>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idx="2"/>
          </p:nvPr>
        </p:nvSpPr>
        <p:spPr>
          <a:xfrm>
            <a:off x="3746146" y="6576746"/>
            <a:ext cx="2711804" cy="2033854"/>
          </a:xfrm>
          <a:prstGeom prst="rect">
            <a:avLst/>
          </a:prstGeom>
          <a:noFill/>
          <a:ln w="12700">
            <a:solidFill>
              <a:prstClr val="black"/>
            </a:solidFill>
          </a:ln>
        </p:spPr>
        <p:txBody>
          <a:bodyPr vert="horz" lIns="91440" tIns="45720" rIns="91440" bIns="45720" rtlCol="0" anchor="ctr"/>
          <a:lstStyle/>
          <a:p>
            <a:endParaRPr lang="en-US" dirty="0"/>
          </a:p>
        </p:txBody>
      </p:sp>
      <p:sp>
        <p:nvSpPr>
          <p:cNvPr id="11" name="Notes Placeholder 10"/>
          <p:cNvSpPr>
            <a:spLocks noGrp="1"/>
          </p:cNvSpPr>
          <p:nvPr>
            <p:ph type="body" sz="quarter" idx="3"/>
          </p:nvPr>
        </p:nvSpPr>
        <p:spPr>
          <a:xfrm>
            <a:off x="387350" y="1104900"/>
            <a:ext cx="6051550" cy="5372100"/>
          </a:xfrm>
          <a:prstGeom prst="rect">
            <a:avLst/>
          </a:prstGeom>
        </p:spPr>
        <p:txBody>
          <a:bodyPr vert="horz" lIns="27432"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12" name="Slide Number Placeholder 11"/>
          <p:cNvSpPr>
            <a:spLocks noGrp="1"/>
          </p:cNvSpPr>
          <p:nvPr>
            <p:ph type="sldNum" sz="quarter" idx="5"/>
          </p:nvPr>
        </p:nvSpPr>
        <p:spPr>
          <a:xfrm>
            <a:off x="3836997" y="8685213"/>
            <a:ext cx="2668587" cy="306387"/>
          </a:xfrm>
          <a:prstGeom prst="rect">
            <a:avLst/>
          </a:prstGeom>
        </p:spPr>
        <p:txBody>
          <a:bodyPr vert="horz" lIns="91440" tIns="45720" rIns="18288" bIns="45720" rtlCol="0" anchor="ctr"/>
          <a:lstStyle>
            <a:lvl1pPr algn="r">
              <a:defRPr sz="1000">
                <a:solidFill>
                  <a:schemeClr val="tx2"/>
                </a:solidFill>
              </a:defRPr>
            </a:lvl1pPr>
          </a:lstStyle>
          <a:p>
            <a:fld id="{DADD4AB0-DA56-AC40-9592-4E955E6D4581}" type="slidenum">
              <a:rPr lang="en-US" smtClean="0"/>
              <a:pPr/>
              <a:t>‹#›</a:t>
            </a:fld>
            <a:endParaRPr lang="en-US" dirty="0"/>
          </a:p>
        </p:txBody>
      </p:sp>
      <p:sp>
        <p:nvSpPr>
          <p:cNvPr id="13" name="Header Placeholder 12"/>
          <p:cNvSpPr>
            <a:spLocks noGrp="1"/>
          </p:cNvSpPr>
          <p:nvPr>
            <p:ph type="hdr" sz="quarter"/>
          </p:nvPr>
        </p:nvSpPr>
        <p:spPr>
          <a:xfrm>
            <a:off x="390525" y="323850"/>
            <a:ext cx="3695700" cy="457200"/>
          </a:xfrm>
          <a:prstGeom prst="rect">
            <a:avLst/>
          </a:prstGeom>
        </p:spPr>
        <p:txBody>
          <a:bodyPr vert="horz" lIns="91440" tIns="45720" rIns="91440" bIns="45720" rtlCol="0" anchor="t" anchorCtr="0"/>
          <a:lstStyle>
            <a:lvl1pPr algn="l">
              <a:defRPr sz="1200" b="0">
                <a:solidFill>
                  <a:schemeClr val="tx2"/>
                </a:solidFill>
                <a:latin typeface="Arial" pitchFamily="34" charset="0"/>
                <a:cs typeface="Arial" pitchFamily="34" charset="0"/>
              </a:defRPr>
            </a:lvl1pPr>
          </a:lstStyle>
          <a:p>
            <a:endParaRPr lang="en-US" dirty="0"/>
          </a:p>
        </p:txBody>
      </p:sp>
      <p:sp>
        <p:nvSpPr>
          <p:cNvPr id="14" name="Date Placeholder 13"/>
          <p:cNvSpPr>
            <a:spLocks noGrp="1"/>
          </p:cNvSpPr>
          <p:nvPr>
            <p:ph type="dt" idx="1"/>
          </p:nvPr>
        </p:nvSpPr>
        <p:spPr>
          <a:xfrm>
            <a:off x="390525" y="781050"/>
            <a:ext cx="3695700" cy="304800"/>
          </a:xfrm>
          <a:prstGeom prst="rect">
            <a:avLst/>
          </a:prstGeom>
        </p:spPr>
        <p:txBody>
          <a:bodyPr vert="horz" lIns="91440" tIns="45720" rIns="91440" bIns="45720" rtlCol="0" anchor="ctr"/>
          <a:lstStyle>
            <a:lvl1pPr algn="l">
              <a:defRPr sz="1000">
                <a:latin typeface="+mj-lt"/>
                <a:cs typeface="Georgia"/>
              </a:defRPr>
            </a:lvl1pPr>
          </a:lstStyle>
          <a:p>
            <a:fld id="{C61847F6-B12C-4E1F-B5E7-255C5A845E57}" type="datetime1">
              <a:rPr lang="en-US" smtClean="0"/>
              <a:t>7/27/2017</a:t>
            </a:fld>
            <a:endParaRPr lang="en-US" dirty="0"/>
          </a:p>
        </p:txBody>
      </p:sp>
      <p:grpSp>
        <p:nvGrpSpPr>
          <p:cNvPr id="8" name="Group 7"/>
          <p:cNvGrpSpPr/>
          <p:nvPr/>
        </p:nvGrpSpPr>
        <p:grpSpPr bwMode="gray">
          <a:xfrm>
            <a:off x="5073225" y="406400"/>
            <a:ext cx="1416522" cy="307297"/>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31799817"/>
      </p:ext>
    </p:extLst>
  </p:cSld>
  <p:clrMap bg1="lt1" tx1="dk1" bg2="lt2" tx2="dk2" accent1="accent1" accent2="accent2" accent3="accent3" accent4="accent4" accent5="accent5" accent6="accent6" hlink="hlink" folHlink="folHlink"/>
  <p:hf sldNum="0" ftr="0"/>
  <p:notesStyle>
    <a:lvl1pPr marL="173038"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kern="1200">
        <a:solidFill>
          <a:schemeClr val="tx2"/>
        </a:solidFill>
        <a:latin typeface="Arial"/>
        <a:ea typeface="+mn-ea"/>
        <a:cs typeface="Arial"/>
      </a:defRPr>
    </a:lvl1pPr>
    <a:lvl2pPr marL="346075"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2pPr>
    <a:lvl3pPr marL="512763" marR="0" indent="-16668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baseline="0">
        <a:solidFill>
          <a:schemeClr val="tx2"/>
        </a:solidFill>
        <a:latin typeface="Arial"/>
        <a:ea typeface="+mn-ea"/>
        <a:cs typeface="Arial"/>
      </a:defRPr>
    </a:lvl3pPr>
    <a:lvl4pPr marL="685800"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4pPr>
    <a:lvl5pPr marL="858838" marR="0" indent="-173038" algn="l" defTabSz="860425"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5pPr>
    <a:lvl6pPr marL="1031875" indent="-173038" algn="l" defTabSz="860425" rtl="0" eaLnBrk="1" latinLnBrk="0" hangingPunct="1">
      <a:lnSpc>
        <a:spcPct val="100000"/>
      </a:lnSpc>
      <a:spcBef>
        <a:spcPts val="400"/>
      </a:spcBef>
      <a:buClrTx/>
      <a:buFont typeface="Arial" panose="020B0604020202020204" pitchFamily="34" charset="0"/>
      <a:buChar char="–"/>
      <a:tabLst/>
      <a:defRPr sz="1400" b="0" i="0" kern="1200">
        <a:solidFill>
          <a:schemeClr val="tx2"/>
        </a:solidFill>
        <a:latin typeface="Arial"/>
        <a:ea typeface="+mn-ea"/>
        <a:cs typeface="Arial"/>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ader Placeholder 4"/>
          <p:cNvSpPr>
            <a:spLocks noGrp="1"/>
          </p:cNvSpPr>
          <p:nvPr>
            <p:ph type="hdr" sz="quarter" idx="11"/>
          </p:nvPr>
        </p:nvSpPr>
        <p:spPr/>
        <p:txBody>
          <a:bodyPr/>
          <a:lstStyle/>
          <a:p>
            <a:r>
              <a:rPr lang="en-US" dirty="0" smtClean="0"/>
              <a:t>To change this title, go to Notes Master</a:t>
            </a:r>
            <a:endParaRPr lang="en-US" dirty="0"/>
          </a:p>
        </p:txBody>
      </p:sp>
      <p:sp>
        <p:nvSpPr>
          <p:cNvPr id="6" name="Date Placeholder 5"/>
          <p:cNvSpPr>
            <a:spLocks noGrp="1"/>
          </p:cNvSpPr>
          <p:nvPr>
            <p:ph type="dt" idx="12"/>
          </p:nvPr>
        </p:nvSpPr>
        <p:spPr/>
        <p:txBody>
          <a:bodyPr/>
          <a:lstStyle/>
          <a:p>
            <a:fld id="{B97189DE-41E2-4D9C-BB7C-EFDED9E90878}" type="datetime1">
              <a:rPr lang="en-US" smtClean="0"/>
              <a:t>7/27/2017</a:t>
            </a:fld>
            <a:endParaRPr lang="en-US" dirty="0"/>
          </a:p>
        </p:txBody>
      </p:sp>
      <p:sp>
        <p:nvSpPr>
          <p:cNvPr id="10" name="Slide Image Placeholder 9"/>
          <p:cNvSpPr>
            <a:spLocks noGrp="1" noRot="1" noChangeAspect="1"/>
          </p:cNvSpPr>
          <p:nvPr>
            <p:ph type="sldImg"/>
          </p:nvPr>
        </p:nvSpPr>
        <p:spPr>
          <a:xfrm>
            <a:off x="3841750" y="6577013"/>
            <a:ext cx="2711450" cy="203358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68048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Quintiles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noAutofit/>
          </a:bodyPr>
          <a:lstStyle>
            <a:lvl1pPr algn="l">
              <a:defRPr sz="2400" b="1" baseline="0">
                <a:solidFill>
                  <a:schemeClr val="tx2"/>
                </a:solidFill>
                <a:latin typeface="+mj-lt"/>
              </a:defRPr>
            </a:lvl1pPr>
          </a:lstStyle>
          <a:p>
            <a:r>
              <a:rPr lang="en-US" dirty="0" smtClean="0"/>
              <a:t>Headlines are 24pt Arial Bold Title Case</a:t>
            </a:r>
            <a:endParaRPr lang="en-US" dirty="0"/>
          </a:p>
        </p:txBody>
      </p:sp>
      <p:sp>
        <p:nvSpPr>
          <p:cNvPr id="3" name="Subtitle 2"/>
          <p:cNvSpPr>
            <a:spLocks noGrp="1"/>
          </p:cNvSpPr>
          <p:nvPr>
            <p:ph type="subTitle" idx="1" hasCustomPrompt="1"/>
          </p:nvPr>
        </p:nvSpPr>
        <p:spPr>
          <a:xfrm>
            <a:off x="384048" y="3555711"/>
            <a:ext cx="3886200" cy="697627"/>
          </a:xfrm>
          <a:prstGeom prst="rect">
            <a:avLst/>
          </a:prstGeom>
        </p:spPr>
        <p:txBody>
          <a:bodyPr>
            <a:spAutoFit/>
          </a:bodyPr>
          <a:lstStyle>
            <a:lvl1pPr marL="0" indent="0" algn="l">
              <a:spcBef>
                <a:spcPts val="200"/>
              </a:spcBef>
              <a:buNone/>
              <a:defRPr sz="12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2" name="Group 81"/>
          <p:cNvGrpSpPr/>
          <p:nvPr/>
        </p:nvGrpSpPr>
        <p:grpSpPr bwMode="gray">
          <a:xfrm>
            <a:off x="6449147" y="481445"/>
            <a:ext cx="2316162" cy="1459409"/>
            <a:chOff x="4795838" y="3390900"/>
            <a:chExt cx="2763837" cy="1741488"/>
          </a:xfrm>
        </p:grpSpPr>
        <p:sp>
          <p:nvSpPr>
            <p:cNvPr id="83"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0" name="Rectangle 89"/>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QuintilesIMS. All rights reserved.</a:t>
            </a:r>
          </a:p>
        </p:txBody>
      </p:sp>
      <p:sp>
        <p:nvSpPr>
          <p:cNvPr id="13" name="Rectangle 12"/>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5" name="Rectangle 24"/>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6" name="Rectangle 25"/>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7" name="Rectangle 26"/>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8" name="Rectangle 27"/>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ontent Slide_w/o Logo">
    <p:spTree>
      <p:nvGrpSpPr>
        <p:cNvPr id="1" name=""/>
        <p:cNvGrpSpPr/>
        <p:nvPr/>
      </p:nvGrpSpPr>
      <p:grpSpPr>
        <a:xfrm>
          <a:off x="0" y="0"/>
          <a:ext cx="0" cy="0"/>
          <a:chOff x="0" y="0"/>
          <a:chExt cx="0" cy="0"/>
        </a:xfrm>
      </p:grpSpPr>
      <p:sp>
        <p:nvSpPr>
          <p:cNvPr id="11" name="Date Placeholder 3"/>
          <p:cNvSpPr>
            <a:spLocks noGrp="1"/>
          </p:cNvSpPr>
          <p:nvPr>
            <p:ph type="dt" sz="half" idx="11"/>
          </p:nvPr>
        </p:nvSpPr>
        <p:spPr>
          <a:xfrm>
            <a:off x="401784" y="6666344"/>
            <a:ext cx="420255" cy="140855"/>
          </a:xfrm>
          <a:prstGeom prst="rect">
            <a:avLst/>
          </a:prstGeom>
        </p:spPr>
        <p:txBody>
          <a:bodyPr/>
          <a:lstStyle>
            <a:lvl1pPr>
              <a:defRPr sz="400">
                <a:solidFill>
                  <a:srgbClr val="FFFFFF"/>
                </a:solidFill>
              </a:defRPr>
            </a:lvl1pPr>
          </a:lstStyle>
          <a:p>
            <a:endParaRPr lang="en-US" dirty="0"/>
          </a:p>
        </p:txBody>
      </p:sp>
      <p:sp>
        <p:nvSpPr>
          <p:cNvPr id="6" name="Rectangle 5"/>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3" name="Slide Number Placeholder 6"/>
          <p:cNvSpPr txBox="1">
            <a:spLocks/>
          </p:cNvSpPr>
          <p:nvPr/>
        </p:nvSpPr>
        <p:spPr>
          <a:xfrm>
            <a:off x="6786565" y="6424614"/>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
        <p:nvSpPr>
          <p:cNvPr id="7" name="Rectangle 6"/>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8" name="Rectangle 7"/>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9" name="Rectangle 8"/>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2" name="Rectangle 11"/>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3" name="Rectangle 12"/>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7" name="Date Placeholder 3"/>
          <p:cNvSpPr>
            <a:spLocks noGrp="1"/>
          </p:cNvSpPr>
          <p:nvPr>
            <p:ph type="dt" sz="half" idx="12"/>
          </p:nvPr>
        </p:nvSpPr>
        <p:spPr>
          <a:xfrm>
            <a:off x="457200" y="6657110"/>
            <a:ext cx="272473" cy="122381"/>
          </a:xfrm>
          <a:prstGeom prst="rect">
            <a:avLst/>
          </a:prstGeom>
        </p:spPr>
        <p:txBody>
          <a:bodyPr/>
          <a:lstStyle>
            <a:lvl1pPr>
              <a:defRPr sz="400">
                <a:solidFill>
                  <a:srgbClr val="FDFCFB"/>
                </a:solidFill>
              </a:defRPr>
            </a:lvl1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2526"/>
            <a:ext cx="9144000" cy="1345474"/>
          </a:xfrm>
          <a:prstGeom prst="rect">
            <a:avLst/>
          </a:prstGeom>
        </p:spPr>
      </p:pic>
      <p:sp>
        <p:nvSpPr>
          <p:cNvPr id="60" name="Rectangle 59"/>
          <p:cNvSpPr/>
          <p:nvPr/>
        </p:nvSpPr>
        <p:spPr bwMode="gray">
          <a:xfrm>
            <a:off x="0" y="1"/>
            <a:ext cx="9144000" cy="2042764"/>
          </a:xfrm>
          <a:prstGeom prst="rect">
            <a:avLst/>
          </a:prstGeom>
          <a:solidFill>
            <a:srgbClr val="EBEB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sysClr val="window" lastClr="FFFFFF"/>
              </a:solidFill>
              <a:effectLst/>
              <a:uLnTx/>
              <a:uFillTx/>
              <a:latin typeface="Arial"/>
              <a:ea typeface="+mn-ea"/>
              <a:cs typeface="+mn-cs"/>
            </a:endParaRPr>
          </a:p>
        </p:txBody>
      </p:sp>
      <p:sp>
        <p:nvSpPr>
          <p:cNvPr id="8" name="Title 7"/>
          <p:cNvSpPr>
            <a:spLocks noGrp="1"/>
          </p:cNvSpPr>
          <p:nvPr>
            <p:ph type="title" hasCustomPrompt="1"/>
          </p:nvPr>
        </p:nvSpPr>
        <p:spPr>
          <a:xfrm>
            <a:off x="384810" y="608965"/>
            <a:ext cx="8348472" cy="1325880"/>
          </a:xfrm>
          <a:prstGeom prst="rect">
            <a:avLst/>
          </a:prstGeom>
        </p:spPr>
        <p:txBody>
          <a:bodyPr vert="horz" anchor="b" anchorCtr="0">
            <a:noAutofit/>
          </a:bodyPr>
          <a:lstStyle>
            <a:lvl1pPr>
              <a:defRPr sz="2400" b="1">
                <a:solidFill>
                  <a:schemeClr val="tx2"/>
                </a:solidFill>
                <a:latin typeface="+mj-lt"/>
                <a:cs typeface="Georgia"/>
              </a:defRPr>
            </a:lvl1pPr>
          </a:lstStyle>
          <a:p>
            <a:r>
              <a:rPr lang="en-US" dirty="0" smtClean="0"/>
              <a:t>Divider 24pt Arial Bold Title Case</a:t>
            </a:r>
          </a:p>
        </p:txBody>
      </p:sp>
      <p:sp>
        <p:nvSpPr>
          <p:cNvPr id="16" name="Footer Placeholder 3"/>
          <p:cNvSpPr>
            <a:spLocks noGrp="1"/>
          </p:cNvSpPr>
          <p:nvPr>
            <p:ph type="ftr" sz="quarter" idx="10"/>
          </p:nvPr>
        </p:nvSpPr>
        <p:spPr>
          <a:xfrm>
            <a:off x="2826327" y="6473951"/>
            <a:ext cx="5715000" cy="384048"/>
          </a:xfrm>
          <a:prstGeom prst="rect">
            <a:avLst/>
          </a:prstGeom>
        </p:spPr>
        <p:txBody>
          <a:bodyPr tIns="0"/>
          <a:lstStyle>
            <a:lvl1pPr algn="l">
              <a:defRPr sz="700" dirty="0">
                <a:solidFill>
                  <a:schemeClr val="tx2"/>
                </a:solidFill>
              </a:defRPr>
            </a:lvl1pPr>
          </a:lstStyle>
          <a:p>
            <a:endParaRPr lang="en-US" dirty="0"/>
          </a:p>
        </p:txBody>
      </p:sp>
      <p:sp>
        <p:nvSpPr>
          <p:cNvPr id="64" name="Slide Number Placeholder 6"/>
          <p:cNvSpPr txBox="1">
            <a:spLocks/>
          </p:cNvSpPr>
          <p:nvPr/>
        </p:nvSpPr>
        <p:spPr>
          <a:xfrm>
            <a:off x="6786565" y="6480030"/>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4"/>
            <a:ext cx="9144000" cy="4715691"/>
          </a:xfrm>
          <a:prstGeom prst="rect">
            <a:avLst/>
          </a:prstGeom>
        </p:spPr>
      </p:pic>
      <p:sp>
        <p:nvSpPr>
          <p:cNvPr id="4" name="Footer Placeholder 3"/>
          <p:cNvSpPr>
            <a:spLocks noGrp="1"/>
          </p:cNvSpPr>
          <p:nvPr>
            <p:ph type="ftr" sz="quarter" idx="11"/>
          </p:nvPr>
        </p:nvSpPr>
        <p:spPr>
          <a:xfrm>
            <a:off x="2234275" y="6473951"/>
            <a:ext cx="6309360" cy="384048"/>
          </a:xfrm>
          <a:prstGeom prst="rect">
            <a:avLst/>
          </a:prstGeom>
          <a:noFill/>
        </p:spPr>
        <p:txBody>
          <a:bodyPr tIns="0">
            <a:noAutofit/>
          </a:bodyPr>
          <a:lstStyle>
            <a:lvl1pPr algn="l">
              <a:defRPr sz="700">
                <a:solidFill>
                  <a:schemeClr val="tx2"/>
                </a:solidFill>
              </a:defRPr>
            </a:lvl1pPr>
          </a:lstStyle>
          <a:p>
            <a:endParaRPr lang="en-US" dirty="0"/>
          </a:p>
        </p:txBody>
      </p:sp>
      <p:sp>
        <p:nvSpPr>
          <p:cNvPr id="9" name="Title 1"/>
          <p:cNvSpPr>
            <a:spLocks noGrp="1"/>
          </p:cNvSpPr>
          <p:nvPr>
            <p:ph type="title" hasCustomPrompt="1"/>
          </p:nvPr>
        </p:nvSpPr>
        <p:spPr bwMode="white">
          <a:xfrm>
            <a:off x="643935" y="1790723"/>
            <a:ext cx="7848600" cy="3871168"/>
          </a:xfrm>
          <a:prstGeom prst="rect">
            <a:avLst/>
          </a:prstGeom>
        </p:spPr>
        <p:txBody>
          <a:bodyPr anchor="t" anchorCtr="0">
            <a:noAutofit/>
          </a:bodyPr>
          <a:lstStyle>
            <a:lvl1pPr>
              <a:lnSpc>
                <a:spcPct val="110000"/>
              </a:lnSpc>
              <a:defRPr sz="2400" i="0" baseline="0">
                <a:solidFill>
                  <a:schemeClr val="bg1"/>
                </a:solidFill>
                <a:latin typeface="+mj-lt"/>
                <a:cs typeface="Georgia"/>
              </a:defRPr>
            </a:lvl1pPr>
          </a:lstStyle>
          <a:p>
            <a:r>
              <a:rPr lang="en-US" dirty="0" smtClean="0"/>
              <a:t>Thought slide 24pt Arial sentence case</a:t>
            </a:r>
            <a:endParaRPr lang="en-US" dirty="0"/>
          </a:p>
        </p:txBody>
      </p:sp>
      <p:sp>
        <p:nvSpPr>
          <p:cNvPr id="7" name="Date Placeholder 3"/>
          <p:cNvSpPr>
            <a:spLocks noGrp="1"/>
          </p:cNvSpPr>
          <p:nvPr>
            <p:ph type="dt" sz="half" idx="12"/>
          </p:nvPr>
        </p:nvSpPr>
        <p:spPr>
          <a:xfrm>
            <a:off x="494145" y="6670965"/>
            <a:ext cx="272473"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773378" y="6674938"/>
            <a:ext cx="298037"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466436" y="6670964"/>
            <a:ext cx="318655" cy="168564"/>
          </a:xfrm>
          <a:prstGeom prst="rect">
            <a:avLst/>
          </a:prstGeom>
        </p:spPr>
        <p:txBody>
          <a:bodyPr/>
          <a:lstStyle>
            <a:lvl1pPr>
              <a:defRPr sz="400">
                <a:solidFill>
                  <a:srgbClr val="FFFFFF"/>
                </a:solidFill>
              </a:defRPr>
            </a:lvl1pPr>
          </a:lstStyle>
          <a:p>
            <a:fld id="{604969FA-BF2E-4DB8-9060-4CE805E74307}" type="datetimeFigureOut">
              <a:rPr lang="en-US" smtClean="0"/>
              <a:pPr/>
              <a:t>7/27/2017</a:t>
            </a:fld>
            <a:endParaRPr lang="en-US" dirty="0"/>
          </a:p>
        </p:txBody>
      </p:sp>
      <p:sp>
        <p:nvSpPr>
          <p:cNvPr id="53" name="Rectangle 52"/>
          <p:cNvSpPr/>
          <p:nvPr/>
        </p:nvSpPr>
        <p:spPr bwMode="white">
          <a:xfrm>
            <a:off x="230909" y="6650182"/>
            <a:ext cx="13854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Alternate Title Slid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spAutoFit/>
          </a:bodyPr>
          <a:lstStyle>
            <a:lvl1pPr algn="l">
              <a:defRPr sz="2400" b="1" baseline="0">
                <a:solidFill>
                  <a:schemeClr val="tx2"/>
                </a:solidFill>
                <a:latin typeface="+mj-lt"/>
              </a:defRPr>
            </a:lvl1pPr>
          </a:lstStyle>
          <a:p>
            <a:r>
              <a:rPr lang="en-US" dirty="0" smtClean="0"/>
              <a:t>Headlines are 24pt Arial Bold Title Case</a:t>
            </a:r>
          </a:p>
        </p:txBody>
      </p:sp>
      <p:sp>
        <p:nvSpPr>
          <p:cNvPr id="3" name="Subtitle 2"/>
          <p:cNvSpPr>
            <a:spLocks noGrp="1"/>
          </p:cNvSpPr>
          <p:nvPr>
            <p:ph type="subTitle" idx="1" hasCustomPrompt="1"/>
          </p:nvPr>
        </p:nvSpPr>
        <p:spPr>
          <a:xfrm>
            <a:off x="385763" y="2879914"/>
            <a:ext cx="8348472" cy="400110"/>
          </a:xfrm>
          <a:prstGeom prst="rect">
            <a:avLst/>
          </a:prstGeom>
        </p:spPr>
        <p:txBody>
          <a:bodyPr wrap="square">
            <a:spAutoFit/>
          </a:bodyPr>
          <a:lstStyle>
            <a:lvl1pPr marL="0" indent="0" algn="l">
              <a:spcBef>
                <a:spcPts val="0"/>
              </a:spcBef>
              <a:buNone/>
              <a:defRPr sz="20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Subheads are 20pt Arial sentence case</a:t>
            </a:r>
          </a:p>
        </p:txBody>
      </p:sp>
      <p:sp>
        <p:nvSpPr>
          <p:cNvPr id="9" name="Text Placeholder 8"/>
          <p:cNvSpPr>
            <a:spLocks noGrp="1"/>
          </p:cNvSpPr>
          <p:nvPr>
            <p:ph type="body" sz="quarter" idx="10" hasCustomPrompt="1"/>
          </p:nvPr>
        </p:nvSpPr>
        <p:spPr>
          <a:xfrm>
            <a:off x="384048" y="3555711"/>
            <a:ext cx="4178808" cy="697627"/>
          </a:xfrm>
          <a:prstGeom prst="rect">
            <a:avLst/>
          </a:prstGeom>
        </p:spPr>
        <p:txBody>
          <a:bodyPr>
            <a:spAutoFit/>
          </a:bodyPr>
          <a:lstStyle>
            <a:lvl1pPr marL="0" indent="0" algn="l">
              <a:spcBef>
                <a:spcPts val="200"/>
              </a:spcBef>
              <a:buNone/>
              <a:defRPr sz="1200" i="0" baseline="0">
                <a:solidFill>
                  <a:schemeClr val="tx2"/>
                </a:solidFill>
                <a:latin typeface="+mj-lt"/>
              </a:defRPr>
            </a:lvl1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3" name="Group 82"/>
          <p:cNvGrpSpPr/>
          <p:nvPr/>
        </p:nvGrpSpPr>
        <p:grpSpPr bwMode="gray">
          <a:xfrm>
            <a:off x="6449147" y="481445"/>
            <a:ext cx="2316162" cy="1459409"/>
            <a:chOff x="4795838" y="3390900"/>
            <a:chExt cx="2763837" cy="1741488"/>
          </a:xfrm>
        </p:grpSpPr>
        <p:sp>
          <p:nvSpPr>
            <p:cNvPr id="84"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Rectangle 88"/>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0" name="TextBox 89"/>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QuintilesIMS. All rights reserved.</a:t>
            </a:r>
          </a:p>
        </p:txBody>
      </p:sp>
      <p:sp>
        <p:nvSpPr>
          <p:cNvPr id="14" name="Rectangle 13"/>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5" name="Rectangle 24"/>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6" name="Rectangle 25"/>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7" name="Rectangle 26"/>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8" name="Rectangle 27"/>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9" name="Rectangle 28"/>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0" name="Rectangle 29"/>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ase Study">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4" name="Rectangle 3"/>
          <p:cNvSpPr/>
          <p:nvPr userDrawn="1"/>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5"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7"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grpSp>
        <p:nvGrpSpPr>
          <p:cNvPr id="12" name="Group 16"/>
          <p:cNvGrpSpPr/>
          <p:nvPr userDrawn="1"/>
        </p:nvGrpSpPr>
        <p:grpSpPr>
          <a:xfrm>
            <a:off x="457200" y="1603307"/>
            <a:ext cx="8305800" cy="3432175"/>
            <a:chOff x="989012" y="1220788"/>
            <a:chExt cx="8305800" cy="3432175"/>
          </a:xfrm>
        </p:grpSpPr>
        <p:sp>
          <p:nvSpPr>
            <p:cNvPr id="13" name="TextBox 12"/>
            <p:cNvSpPr txBox="1"/>
            <p:nvPr userDrawn="1"/>
          </p:nvSpPr>
          <p:spPr>
            <a:xfrm>
              <a:off x="989012" y="1220788"/>
              <a:ext cx="3886200" cy="307975"/>
            </a:xfrm>
            <a:prstGeom prst="rect">
              <a:avLst/>
            </a:prstGeom>
            <a:solidFill>
              <a:schemeClr val="accent1"/>
            </a:solidFill>
          </p:spPr>
          <p:txBody>
            <a:bodyPr wrap="square" anchor="ctr">
              <a:spAutoFit/>
            </a:bodyPr>
            <a:lstStyle/>
            <a:p>
              <a:r>
                <a:rPr lang="en-US" sz="1400" b="1" dirty="0" smtClean="0">
                  <a:solidFill>
                    <a:prstClr val="white"/>
                  </a:solidFill>
                </a:rPr>
                <a:t>Situation</a:t>
              </a:r>
              <a:endParaRPr lang="en-US" sz="1400" b="1" dirty="0">
                <a:solidFill>
                  <a:prstClr val="white"/>
                </a:solidFill>
              </a:endParaRPr>
            </a:p>
          </p:txBody>
        </p:sp>
        <p:sp>
          <p:nvSpPr>
            <p:cNvPr id="14" name="TextBox 13"/>
            <p:cNvSpPr txBox="1"/>
            <p:nvPr/>
          </p:nvSpPr>
          <p:spPr>
            <a:xfrm>
              <a:off x="5408612" y="1220788"/>
              <a:ext cx="3886200" cy="307975"/>
            </a:xfrm>
            <a:prstGeom prst="rect">
              <a:avLst/>
            </a:prstGeom>
            <a:solidFill>
              <a:schemeClr val="accent2"/>
            </a:solidFill>
          </p:spPr>
          <p:txBody>
            <a:bodyPr wrap="square" anchor="ctr">
              <a:spAutoFit/>
            </a:bodyPr>
            <a:lstStyle/>
            <a:p>
              <a:r>
                <a:rPr lang="en-US" sz="1400" b="1" dirty="0">
                  <a:solidFill>
                    <a:prstClr val="white"/>
                  </a:solidFill>
                </a:rPr>
                <a:t>Solution</a:t>
              </a:r>
            </a:p>
          </p:txBody>
        </p:sp>
        <p:sp>
          <p:nvSpPr>
            <p:cNvPr id="15" name="TextBox 14"/>
            <p:cNvSpPr txBox="1"/>
            <p:nvPr/>
          </p:nvSpPr>
          <p:spPr>
            <a:xfrm>
              <a:off x="989012" y="4344988"/>
              <a:ext cx="8305800" cy="307975"/>
            </a:xfrm>
            <a:prstGeom prst="rect">
              <a:avLst/>
            </a:prstGeom>
            <a:solidFill>
              <a:schemeClr val="accent3"/>
            </a:solidFill>
          </p:spPr>
          <p:txBody>
            <a:bodyPr wrap="square" anchor="ctr">
              <a:spAutoFit/>
            </a:bodyPr>
            <a:lstStyle/>
            <a:p>
              <a:r>
                <a:rPr lang="en-US" sz="1400" b="1" dirty="0" smtClean="0">
                  <a:solidFill>
                    <a:prstClr val="white"/>
                  </a:solidFill>
                </a:rPr>
                <a:t>Result</a:t>
              </a:r>
              <a:endParaRPr lang="en-US" sz="1400" b="1" dirty="0">
                <a:solidFill>
                  <a:prstClr val="white"/>
                </a:solidFill>
              </a:endParaRPr>
            </a:p>
          </p:txBody>
        </p:sp>
      </p:grpSp>
      <p:sp>
        <p:nvSpPr>
          <p:cNvPr id="16" name="Text Placeholder 12"/>
          <p:cNvSpPr>
            <a:spLocks noGrp="1"/>
          </p:cNvSpPr>
          <p:nvPr>
            <p:ph type="body" sz="quarter" idx="18" hasCustomPrompt="1"/>
          </p:nvPr>
        </p:nvSpPr>
        <p:spPr>
          <a:xfrm>
            <a:off x="457200" y="1911282"/>
            <a:ext cx="3886200" cy="2667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a:solidFill>
                  <a:schemeClr val="tx1"/>
                </a:solidFill>
              </a:defRPr>
            </a:lvl2pPr>
            <a:lvl3pPr marL="679450" indent="-222250">
              <a:buFont typeface=".AppleSystemUIFont" charset="-120"/>
              <a:buChar char="–"/>
              <a:defRPr sz="1200">
                <a:solidFill>
                  <a:schemeClr val="tx1"/>
                </a:solidFill>
              </a:defRPr>
            </a:lvl3pPr>
            <a:lvl4pPr marL="914400" indent="-234950">
              <a:buFont typeface=".AppleSystemUIFont" charset="-120"/>
              <a:buChar char="–"/>
              <a:defRPr sz="1200">
                <a:solidFill>
                  <a:schemeClr val="tx1"/>
                </a:solidFill>
              </a:defRPr>
            </a:lvl4pPr>
            <a:lvl5pPr marL="1144588" indent="-222250">
              <a:buFont typeface=".AppleSystemUIFont" charset="-120"/>
              <a:buChar char="–"/>
              <a:defRPr sz="1200">
                <a:solidFill>
                  <a:schemeClr val="tx1"/>
                </a:solidFill>
              </a:defRPr>
            </a:lvl5pPr>
          </a:lstStyle>
          <a:p>
            <a:pPr lvl="0"/>
            <a:r>
              <a:rPr lang="en-US" dirty="0" smtClean="0"/>
              <a:t>Date/Company:</a:t>
            </a:r>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2"/>
          <p:cNvSpPr>
            <a:spLocks noGrp="1"/>
          </p:cNvSpPr>
          <p:nvPr>
            <p:ph type="body" sz="quarter" idx="19"/>
          </p:nvPr>
        </p:nvSpPr>
        <p:spPr>
          <a:xfrm>
            <a:off x="4876800" y="1911282"/>
            <a:ext cx="3886200" cy="10668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LucidaGrande" charset="0"/>
              <a:buChar char="–"/>
              <a:defRPr sz="1200" b="0">
                <a:solidFill>
                  <a:schemeClr val="tx1"/>
                </a:solidFill>
              </a:defRPr>
            </a:lvl2pPr>
            <a:lvl3pPr>
              <a:defRPr sz="1200" b="0">
                <a:solidFill>
                  <a:schemeClr val="tx1"/>
                </a:solidFill>
              </a:defRPr>
            </a:lvl3pPr>
            <a:lvl4pPr>
              <a:defRPr sz="1200" b="0">
                <a:solidFill>
                  <a:schemeClr val="tx1"/>
                </a:solidFill>
              </a:defRPr>
            </a:lvl4pPr>
            <a:lvl5pP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dirty="0" smtClean="0"/>
              <a:t>Click to edit Master text styles</a:t>
            </a:r>
          </a:p>
          <a:p>
            <a:pPr lvl="1"/>
            <a:r>
              <a:rPr lang="en-US" dirty="0" smtClean="0"/>
              <a:t>Second level</a:t>
            </a:r>
          </a:p>
          <a:p>
            <a:pPr lvl="2"/>
            <a:r>
              <a:rPr lang="en-US" dirty="0" smtClean="0"/>
              <a:t>Third level</a:t>
            </a:r>
          </a:p>
        </p:txBody>
      </p:sp>
      <p:sp>
        <p:nvSpPr>
          <p:cNvPr id="18" name="Text Placeholder 12"/>
          <p:cNvSpPr>
            <a:spLocks noGrp="1"/>
          </p:cNvSpPr>
          <p:nvPr>
            <p:ph type="body" sz="quarter" idx="20"/>
          </p:nvPr>
        </p:nvSpPr>
        <p:spPr>
          <a:xfrm>
            <a:off x="457200" y="5035482"/>
            <a:ext cx="8305800" cy="1143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b="0">
                <a:solidFill>
                  <a:schemeClr val="tx1"/>
                </a:solidFill>
              </a:defRPr>
            </a:lvl2pPr>
            <a:lvl3pPr marL="679450" indent="-222250">
              <a:buFont typeface=".AppleSystemUIFont" charset="-120"/>
              <a:buChar char="–"/>
              <a:defRPr sz="1200" b="0">
                <a:solidFill>
                  <a:schemeClr val="tx1"/>
                </a:solidFill>
              </a:defRPr>
            </a:lvl3pPr>
            <a:lvl4pPr marL="914400" indent="-234950">
              <a:buFont typeface=".AppleSystemUIFont" charset="-120"/>
              <a:buChar char="–"/>
              <a:defRPr sz="1200" b="0">
                <a:solidFill>
                  <a:schemeClr val="tx1"/>
                </a:solidFill>
              </a:defRPr>
            </a:lvl4pPr>
            <a:lvl5pPr marL="1144588" indent="-222250">
              <a:buFont typeface=".AppleSystemUIFont" charset="-120"/>
              <a:buChar cha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34"/>
          <p:cNvSpPr>
            <a:spLocks noGrp="1"/>
          </p:cNvSpPr>
          <p:nvPr>
            <p:ph sz="quarter" idx="22" hasCustomPrompt="1"/>
          </p:nvPr>
        </p:nvSpPr>
        <p:spPr>
          <a:xfrm>
            <a:off x="4876800" y="3206682"/>
            <a:ext cx="3886200" cy="1371600"/>
          </a:xfrm>
          <a:prstGeom prst="rect">
            <a:avLst/>
          </a:prstGeom>
        </p:spPr>
        <p:txBody>
          <a:bodyPr/>
          <a:lstStyle>
            <a:lvl1pPr>
              <a:defRPr sz="1200" baseline="0"/>
            </a:lvl1pPr>
          </a:lstStyle>
          <a:p>
            <a:pPr lvl="0"/>
            <a:r>
              <a:rPr lang="en-US" dirty="0" smtClean="0"/>
              <a:t>Click to add graph </a:t>
            </a:r>
            <a:endParaRPr lang="en-US" dirty="0"/>
          </a:p>
        </p:txBody>
      </p:sp>
    </p:spTree>
    <p:extLst>
      <p:ext uri="{BB962C8B-B14F-4D97-AF65-F5344CB8AC3E}">
        <p14:creationId xmlns:p14="http://schemas.microsoft.com/office/powerpoint/2010/main" val="242996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5444" y="75203"/>
            <a:ext cx="82296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506049" y="1000035"/>
            <a:ext cx="8239327"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0"/>
          </p:nvPr>
        </p:nvSpPr>
        <p:spPr>
          <a:xfrm>
            <a:off x="622300" y="6318250"/>
            <a:ext cx="5727700" cy="365125"/>
          </a:xfrm>
          <a:prstGeom prst="rect">
            <a:avLst/>
          </a:prstGeom>
        </p:spPr>
        <p:txBody>
          <a:bodyPr/>
          <a:lstStyle/>
          <a:p>
            <a:endParaRPr lang="en-GB"/>
          </a:p>
        </p:txBody>
      </p:sp>
    </p:spTree>
    <p:extLst>
      <p:ext uri="{BB962C8B-B14F-4D97-AF65-F5344CB8AC3E}">
        <p14:creationId xmlns:p14="http://schemas.microsoft.com/office/powerpoint/2010/main" val="2223889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_Header w Subhead">
    <p:spTree>
      <p:nvGrpSpPr>
        <p:cNvPr id="1" name=""/>
        <p:cNvGrpSpPr/>
        <p:nvPr/>
      </p:nvGrpSpPr>
      <p:grpSpPr>
        <a:xfrm>
          <a:off x="0" y="0"/>
          <a:ext cx="0" cy="0"/>
          <a:chOff x="0" y="0"/>
          <a:chExt cx="0" cy="0"/>
        </a:xfrm>
      </p:grpSpPr>
      <p:sp>
        <p:nvSpPr>
          <p:cNvPr id="5" name="Footer Placeholder 3"/>
          <p:cNvSpPr>
            <a:spLocks noGrp="1"/>
          </p:cNvSpPr>
          <p:nvPr>
            <p:ph type="ftr" sz="quarter" idx="16"/>
          </p:nvPr>
        </p:nvSpPr>
        <p:spPr>
          <a:xfrm>
            <a:off x="2234275" y="6473951"/>
            <a:ext cx="6309360" cy="384048"/>
          </a:xfrm>
          <a:prstGeom prst="rect">
            <a:avLst/>
          </a:prstGeom>
        </p:spPr>
        <p:txBody>
          <a:bodyPr tIns="0"/>
          <a:lstStyle>
            <a:lvl1pPr algn="l">
              <a:defRPr sz="700" dirty="0">
                <a:solidFill>
                  <a:schemeClr val="tx2"/>
                </a:solidFill>
              </a:defRPr>
            </a:lvl1pPr>
          </a:lstStyle>
          <a:p>
            <a:endParaRPr lang="en-US" dirty="0"/>
          </a:p>
        </p:txBody>
      </p:sp>
      <p:sp>
        <p:nvSpPr>
          <p:cNvPr id="6" name="Date Placeholder 3"/>
          <p:cNvSpPr>
            <a:spLocks noGrp="1"/>
          </p:cNvSpPr>
          <p:nvPr>
            <p:ph type="dt" sz="half" idx="11"/>
          </p:nvPr>
        </p:nvSpPr>
        <p:spPr>
          <a:xfrm>
            <a:off x="420256" y="6666345"/>
            <a:ext cx="346364" cy="150091"/>
          </a:xfrm>
          <a:prstGeom prst="rect">
            <a:avLst/>
          </a:prstGeom>
        </p:spPr>
        <p:txBody>
          <a:bodyPr/>
          <a:lstStyle>
            <a:lvl1pPr>
              <a:defRPr sz="400">
                <a:solidFill>
                  <a:srgbClr val="FFFFFF"/>
                </a:solidFill>
              </a:defRPr>
            </a:lvl1pPr>
          </a:lstStyle>
          <a:p>
            <a:endParaRPr lang="en-US" dirty="0"/>
          </a:p>
        </p:txBody>
      </p:sp>
      <p:sp>
        <p:nvSpPr>
          <p:cNvPr id="3" name="Rectangle 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662977"/>
            <a:ext cx="8348472" cy="4617748"/>
          </a:xfrm>
          <a:prstGeom prst="rect">
            <a:avLst/>
          </a:prstGeom>
        </p:spPr>
        <p:txBody>
          <a:bodyPr/>
          <a:lstStyle>
            <a:lvl1pPr marL="171450" indent="-171450">
              <a:spcBef>
                <a:spcPts val="1000"/>
              </a:spcBef>
              <a:defRPr sz="1600" baseline="0">
                <a:solidFill>
                  <a:schemeClr val="tx2"/>
                </a:solidFill>
              </a:defRPr>
            </a:lvl1pPr>
            <a:lvl2pPr marL="400050" indent="-177800">
              <a:spcBef>
                <a:spcPts val="600"/>
              </a:spcBef>
              <a:buClrTx/>
              <a:buFont typeface="Arial" panose="020B0604020202020204" pitchFamily="34" charset="0"/>
              <a:buChar char="–"/>
              <a:defRPr sz="1600" baseline="0">
                <a:solidFill>
                  <a:schemeClr val="tx2"/>
                </a:solidFill>
              </a:defRPr>
            </a:lvl2pPr>
            <a:lvl3pPr marL="571500" indent="-171450">
              <a:spcBef>
                <a:spcPts val="600"/>
              </a:spcBef>
              <a:buClrTx/>
              <a:buFont typeface="Arial" panose="020B0604020202020204" pitchFamily="34" charset="0"/>
              <a:buChar char="–"/>
              <a:defRPr sz="1600" baseline="0">
                <a:solidFill>
                  <a:schemeClr val="tx2"/>
                </a:solidFill>
              </a:defRPr>
            </a:lvl3pPr>
            <a:lvl4pPr marL="742950" indent="-171450">
              <a:spcBef>
                <a:spcPts val="600"/>
              </a:spcBef>
              <a:buClrTx/>
              <a:buFont typeface="Arial" panose="020B0604020202020204" pitchFamily="34" charset="0"/>
              <a:buChar char="–"/>
              <a:defRPr sz="1600" baseline="0">
                <a:solidFill>
                  <a:schemeClr val="tx2"/>
                </a:solidFill>
              </a:defRPr>
            </a:lvl4pPr>
            <a:lvl5pPr marL="914400" indent="-171450">
              <a:spcBef>
                <a:spcPts val="600"/>
              </a:spcBef>
              <a:buClrTx/>
              <a:buFont typeface="Arial" panose="020B0604020202020204" pitchFamily="34" charset="0"/>
              <a:buChar char="–"/>
              <a:defRPr sz="1600" baseline="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endParaRPr lang="en-US" dirty="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lstStyle>
            <a:lvl1pPr>
              <a:defRPr sz="2400" b="1">
                <a:solidFill>
                  <a:schemeClr val="tx2"/>
                </a:solidFill>
              </a:defRPr>
            </a:lvl1pPr>
          </a:lstStyle>
          <a:p>
            <a:r>
              <a:rPr lang="en-US" dirty="0" smtClean="0"/>
              <a:t>Headlines are 24pt Arial Bold Title Case</a:t>
            </a:r>
            <a:endParaRPr lang="en-US" dirty="0"/>
          </a:p>
        </p:txBody>
      </p:sp>
      <p:sp>
        <p:nvSpPr>
          <p:cNvPr id="12" name="Text Placeholder 11"/>
          <p:cNvSpPr>
            <a:spLocks noGrp="1"/>
          </p:cNvSpPr>
          <p:nvPr>
            <p:ph type="body" sz="quarter" idx="15"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i="1"/>
            </a:lvl2pPr>
            <a:lvl3pPr>
              <a:buNone/>
              <a:defRPr i="1"/>
            </a:lvl3pPr>
            <a:lvl4pPr>
              <a:buNone/>
              <a:defRPr i="1"/>
            </a:lvl4pPr>
            <a:lvl5pPr>
              <a:buNone/>
              <a:defRPr i="1"/>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66439" y="6659418"/>
            <a:ext cx="244762" cy="143163"/>
          </a:xfrm>
          <a:prstGeom prst="rect">
            <a:avLst/>
          </a:prstGeom>
        </p:spPr>
        <p:txBody>
          <a:bodyPr/>
          <a:lstStyle>
            <a:lvl1pPr>
              <a:defRPr sz="300">
                <a:solidFill>
                  <a:srgbClr val="FFFFFF"/>
                </a:solidFill>
              </a:defRPr>
            </a:lvl1pPr>
          </a:lstStyle>
          <a:p>
            <a:endParaRPr lang="en-US" dirty="0"/>
          </a:p>
        </p:txBody>
      </p:sp>
      <p:sp>
        <p:nvSpPr>
          <p:cNvPr id="11" name="Rectangle 10"/>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8"/>
          <p:cNvSpPr>
            <a:spLocks noGrp="1"/>
          </p:cNvSpPr>
          <p:nvPr>
            <p:ph sz="quarter" idx="14" hasCustomPrompt="1"/>
          </p:nvPr>
        </p:nvSpPr>
        <p:spPr>
          <a:xfrm>
            <a:off x="384047" y="1224250"/>
            <a:ext cx="8348472" cy="5001059"/>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4" name="Footer Placeholder 3"/>
          <p:cNvSpPr>
            <a:spLocks noGrp="1"/>
          </p:cNvSpPr>
          <p:nvPr>
            <p:ph type="ftr" sz="quarter" idx="15"/>
          </p:nvPr>
        </p:nvSpPr>
        <p:spPr>
          <a:xfrm>
            <a:off x="2234275" y="6473951"/>
            <a:ext cx="6309360" cy="384048"/>
          </a:xfrm>
          <a:prstGeom prst="rect">
            <a:avLst/>
          </a:prstGeom>
        </p:spPr>
        <p:txBody>
          <a:bodyPr lIns="91440" tIns="0" rIns="91440"/>
          <a:lstStyle>
            <a:lvl1pPr algn="l">
              <a:defRPr sz="700" dirty="0">
                <a:solidFill>
                  <a:schemeClr val="tx2"/>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allout w/photo_teal">
    <p:spTree>
      <p:nvGrpSpPr>
        <p:cNvPr id="1" name=""/>
        <p:cNvGrpSpPr/>
        <p:nvPr/>
      </p:nvGrpSpPr>
      <p:grpSpPr>
        <a:xfrm>
          <a:off x="0" y="0"/>
          <a:ext cx="0" cy="0"/>
          <a:chOff x="0" y="0"/>
          <a:chExt cx="0" cy="0"/>
        </a:xfrm>
      </p:grpSpPr>
      <p:sp>
        <p:nvSpPr>
          <p:cNvPr id="19" name="Footer Placeholder 2"/>
          <p:cNvSpPr>
            <a:spLocks noGrp="1"/>
          </p:cNvSpPr>
          <p:nvPr>
            <p:ph type="ftr" sz="quarter" idx="18"/>
          </p:nvPr>
        </p:nvSpPr>
        <p:spPr bwMode="gray">
          <a:xfrm>
            <a:off x="2234275" y="6604000"/>
            <a:ext cx="6318598" cy="254000"/>
          </a:xfrm>
          <a:prstGeom prst="rect">
            <a:avLst/>
          </a:prstGeom>
        </p:spPr>
        <p:txBody>
          <a:bodyPr tIns="0"/>
          <a:lstStyle>
            <a:lvl1pPr algn="l">
              <a:defRPr sz="700">
                <a:solidFill>
                  <a:schemeClr val="bg1"/>
                </a:solidFill>
              </a:defRPr>
            </a:lvl1pPr>
          </a:lstStyle>
          <a:p>
            <a:endParaRPr lang="en-US" dirty="0"/>
          </a:p>
        </p:txBody>
      </p:sp>
      <p:sp>
        <p:nvSpPr>
          <p:cNvPr id="21" name="Date Placeholder 3"/>
          <p:cNvSpPr>
            <a:spLocks noGrp="1"/>
          </p:cNvSpPr>
          <p:nvPr>
            <p:ph type="dt" sz="half" idx="11"/>
          </p:nvPr>
        </p:nvSpPr>
        <p:spPr bwMode="gray">
          <a:xfrm>
            <a:off x="8443838" y="5904347"/>
            <a:ext cx="503382" cy="131618"/>
          </a:xfrm>
          <a:prstGeom prst="rect">
            <a:avLst/>
          </a:prstGeom>
        </p:spPr>
        <p:txBody>
          <a:bodyPr/>
          <a:lstStyle>
            <a:lvl1pPr>
              <a:defRPr sz="300">
                <a:solidFill>
                  <a:schemeClr val="accent5"/>
                </a:solidFill>
              </a:defRPr>
            </a:lvl1pPr>
          </a:lstStyle>
          <a:p>
            <a:endParaRPr lang="en-US" dirty="0"/>
          </a:p>
        </p:txBody>
      </p:sp>
      <p:sp>
        <p:nvSpPr>
          <p:cNvPr id="8" name="Picture Placeholder 10"/>
          <p:cNvSpPr>
            <a:spLocks noGrp="1"/>
          </p:cNvSpPr>
          <p:nvPr>
            <p:ph type="pic" sz="quarter" idx="14"/>
          </p:nvPr>
        </p:nvSpPr>
        <p:spPr bwMode="white">
          <a:xfrm>
            <a:off x="8432799" y="5781964"/>
            <a:ext cx="525461" cy="110836"/>
          </a:xfrm>
          <a:prstGeom prst="rect">
            <a:avLst/>
          </a:prstGeom>
        </p:spPr>
        <p:txBody>
          <a:bodyPr rtlCol="0">
            <a:noAutofit/>
          </a:bodyPr>
          <a:lstStyle>
            <a:lvl1pPr marL="0" indent="0">
              <a:buNone/>
              <a:defRPr sz="500">
                <a:solidFill>
                  <a:schemeClr val="bg1"/>
                </a:solidFill>
              </a:defRPr>
            </a:lvl1pPr>
          </a:lstStyle>
          <a:p>
            <a:pPr lvl="0"/>
            <a:r>
              <a:rPr lang="en-US" noProof="0" smtClean="0"/>
              <a:t>Drag picture to placeholder or click icon to add</a:t>
            </a:r>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0"/>
            <a:ext cx="9144000" cy="1143000"/>
          </a:xfrm>
          <a:prstGeom prst="rect">
            <a:avLst/>
          </a:prstGeom>
        </p:spPr>
      </p:pic>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16" name="Text Placeholder 15"/>
          <p:cNvSpPr>
            <a:spLocks noGrp="1"/>
          </p:cNvSpPr>
          <p:nvPr>
            <p:ph type="body" sz="quarter" idx="17"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lvl2pPr>
            <a:lvl3pPr>
              <a:buNone/>
              <a:defRPr sz="1600" i="1"/>
            </a:lvl3pPr>
            <a:lvl4pPr>
              <a:buNone/>
              <a:defRPr sz="1600" i="1"/>
            </a:lvl4pPr>
            <a:lvl5pPr>
              <a:buNone/>
              <a:defRPr sz="1600" i="1"/>
            </a:lvl5pPr>
          </a:lstStyle>
          <a:p>
            <a:pPr lvl="0"/>
            <a:r>
              <a:rPr lang="en-US" dirty="0" smtClean="0"/>
              <a:t>Subheads are 20pt Arial sentence case</a:t>
            </a:r>
          </a:p>
        </p:txBody>
      </p:sp>
      <p:sp>
        <p:nvSpPr>
          <p:cNvPr id="9" name="Text Placeholder 11"/>
          <p:cNvSpPr>
            <a:spLocks noGrp="1"/>
          </p:cNvSpPr>
          <p:nvPr>
            <p:ph type="body" sz="quarter" idx="15" hasCustomPrompt="1"/>
          </p:nvPr>
        </p:nvSpPr>
        <p:spPr bwMode="white">
          <a:xfrm>
            <a:off x="384047" y="5895623"/>
            <a:ext cx="7780898" cy="781752"/>
          </a:xfrm>
          <a:prstGeom prst="rect">
            <a:avLst/>
          </a:prstGeom>
        </p:spPr>
        <p:txBody>
          <a:bodyPr wrap="square" anchor="ctr">
            <a:spAutoFit/>
          </a:bodyPr>
          <a:lstStyle>
            <a:lvl1pPr marL="0" marR="0" indent="0" algn="l" defTabSz="914400" rtl="0" eaLnBrk="0" fontAlgn="base" latinLnBrk="0" hangingPunct="0">
              <a:lnSpc>
                <a:spcPct val="100000"/>
              </a:lnSpc>
              <a:spcBef>
                <a:spcPts val="200"/>
              </a:spcBef>
              <a:spcAft>
                <a:spcPct val="0"/>
              </a:spcAft>
              <a:buClrTx/>
              <a:buSzTx/>
              <a:buFontTx/>
              <a:buNone/>
              <a:tabLst/>
              <a:defRPr sz="1600" b="1" i="0" baseline="0">
                <a:solidFill>
                  <a:schemeClr val="bg1"/>
                </a:solidFill>
                <a:latin typeface="+mj-lt"/>
              </a:defRPr>
            </a:lvl1pPr>
            <a:lvl2pPr marL="230188" indent="-115888">
              <a:lnSpc>
                <a:spcPct val="100000"/>
              </a:lnSpc>
              <a:spcBef>
                <a:spcPts val="200"/>
              </a:spcBef>
              <a:buFont typeface="Arial"/>
              <a:buChar char="•"/>
              <a:defRPr sz="1200" b="0" i="0">
                <a:solidFill>
                  <a:schemeClr val="bg1"/>
                </a:solidFill>
                <a:latin typeface="+mj-lt"/>
                <a:cs typeface="Arial"/>
              </a:defRPr>
            </a:lvl2pPr>
            <a:lvl3pPr marL="457200" indent="-171450">
              <a:lnSpc>
                <a:spcPct val="100000"/>
              </a:lnSpc>
              <a:buFont typeface="Arial" pitchFamily="34" charset="0"/>
              <a:buChar char="›"/>
              <a:defRPr sz="1200" b="0" i="0">
                <a:solidFill>
                  <a:schemeClr val="bg1"/>
                </a:solidFill>
                <a:latin typeface="+mj-lt"/>
                <a:cs typeface="Arial"/>
              </a:defRPr>
            </a:lvl3pPr>
            <a:lvl4pPr>
              <a:defRPr sz="1600" b="0" i="0">
                <a:latin typeface="Georgia" pitchFamily="18" charset="0"/>
              </a:defRPr>
            </a:lvl4pPr>
          </a:lstStyle>
          <a:p>
            <a:pPr lvl="0"/>
            <a:r>
              <a:rPr lang="en-US" noProof="0" dirty="0" smtClean="0"/>
              <a:t>Callouts are 16pt Arial bold sentence case</a:t>
            </a:r>
          </a:p>
          <a:p>
            <a:pPr lvl="1"/>
            <a:r>
              <a:rPr lang="en-US" noProof="0" dirty="0" smtClean="0"/>
              <a:t>12pt Arial bullet 1</a:t>
            </a:r>
          </a:p>
          <a:p>
            <a:pPr lvl="1"/>
            <a:r>
              <a:rPr lang="en-US" noProof="0" dirty="0" smtClean="0"/>
              <a:t>12pt Arial bullet 2</a:t>
            </a:r>
          </a:p>
        </p:txBody>
      </p:sp>
      <p:sp>
        <p:nvSpPr>
          <p:cNvPr id="64" name="Slide Number Placeholder 6"/>
          <p:cNvSpPr txBox="1">
            <a:spLocks/>
          </p:cNvSpPr>
          <p:nvPr/>
        </p:nvSpPr>
        <p:spPr bwMode="white">
          <a:xfrm>
            <a:off x="8160772" y="6424764"/>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Content Placeholder 11"/>
          <p:cNvSpPr>
            <a:spLocks noGrp="1"/>
          </p:cNvSpPr>
          <p:nvPr>
            <p:ph sz="quarter" idx="16" hasCustomPrompt="1"/>
          </p:nvPr>
        </p:nvSpPr>
        <p:spPr>
          <a:xfrm>
            <a:off x="384047" y="1662977"/>
            <a:ext cx="8348472" cy="3934261"/>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nd Subheader Only">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10" name="Rectangle 9"/>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4"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endParaRPr lang="en-US" dirty="0"/>
          </a:p>
        </p:txBody>
      </p:sp>
      <p:sp>
        <p:nvSpPr>
          <p:cNvPr id="4" name="Date Placeholder 3"/>
          <p:cNvSpPr>
            <a:spLocks noGrp="1"/>
          </p:cNvSpPr>
          <p:nvPr>
            <p:ph type="dt" sz="half" idx="11"/>
          </p:nvPr>
        </p:nvSpPr>
        <p:spPr>
          <a:xfrm>
            <a:off x="420257" y="6661729"/>
            <a:ext cx="318654" cy="140855"/>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latin typeface="+mj-lt"/>
              </a:defRPr>
            </a:lvl1pPr>
          </a:lstStyle>
          <a:p>
            <a:r>
              <a:rPr lang="en-US" dirty="0" smtClean="0"/>
              <a:t>Headlines are 24pt Arial Bold Title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7" name="Date Placeholder 3"/>
          <p:cNvSpPr>
            <a:spLocks noGrp="1"/>
          </p:cNvSpPr>
          <p:nvPr>
            <p:ph type="dt" sz="half" idx="11"/>
          </p:nvPr>
        </p:nvSpPr>
        <p:spPr>
          <a:xfrm>
            <a:off x="420256" y="6675580"/>
            <a:ext cx="309418" cy="131618"/>
          </a:xfrm>
          <a:prstGeom prst="rect">
            <a:avLst/>
          </a:prstGeom>
        </p:spPr>
        <p:txBody>
          <a:bodyPr/>
          <a:lstStyle>
            <a:lvl1pPr>
              <a:defRPr sz="400">
                <a:solidFill>
                  <a:srgbClr val="FFFFFF"/>
                </a:solidFill>
              </a:defRPr>
            </a:lvl1pPr>
          </a:lstStyle>
          <a:p>
            <a:endParaRPr lang="en-US" dirty="0"/>
          </a:p>
        </p:txBody>
      </p:sp>
      <p:sp>
        <p:nvSpPr>
          <p:cNvPr id="13" name="Rectangle 1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9" name="Content Placeholder 28"/>
          <p:cNvSpPr>
            <a:spLocks noGrp="1"/>
          </p:cNvSpPr>
          <p:nvPr>
            <p:ph sz="quarter" idx="14" hasCustomPrompt="1"/>
          </p:nvPr>
        </p:nvSpPr>
        <p:spPr>
          <a:xfrm>
            <a:off x="4672583" y="1662977"/>
            <a:ext cx="4041648" cy="4572000"/>
          </a:xfrm>
          <a:prstGeom prst="rect">
            <a:avLst/>
          </a:prstGeom>
        </p:spPr>
        <p:txBody>
          <a:bodyPr/>
          <a:lstStyle>
            <a:lvl1pPr marL="171450" indent="-171450">
              <a:spcBef>
                <a:spcPts val="1000"/>
              </a:spcBef>
              <a:defRPr sz="160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7" name="Content Placeholder 26"/>
          <p:cNvSpPr>
            <a:spLocks noGrp="1"/>
          </p:cNvSpPr>
          <p:nvPr>
            <p:ph sz="quarter" idx="13" hasCustomPrompt="1"/>
          </p:nvPr>
        </p:nvSpPr>
        <p:spPr>
          <a:xfrm>
            <a:off x="384047" y="1662977"/>
            <a:ext cx="4038600" cy="4572000"/>
          </a:xfrm>
          <a:prstGeom prst="rect">
            <a:avLst/>
          </a:prstGeom>
        </p:spPr>
        <p:txBody>
          <a:bodyPr/>
          <a:lstStyle>
            <a:lvl1pPr marL="171450" indent="-171450">
              <a:spcBef>
                <a:spcPts val="1000"/>
              </a:spcBef>
              <a:defRPr sz="1600" b="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25" name="Text Placeholder 24"/>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solidFill>
                  <a:srgbClr val="414343"/>
                </a:solidFill>
              </a:defRPr>
            </a:lvl2pPr>
            <a:lvl3pPr>
              <a:buNone/>
              <a:defRPr sz="1600" i="1">
                <a:solidFill>
                  <a:srgbClr val="414343"/>
                </a:solidFill>
              </a:defRPr>
            </a:lvl3pPr>
            <a:lvl4pPr>
              <a:buNone/>
              <a:defRPr sz="1600" i="1">
                <a:solidFill>
                  <a:srgbClr val="414343"/>
                </a:solidFill>
              </a:defRPr>
            </a:lvl4pPr>
            <a:lvl5pPr>
              <a:buNone/>
              <a:defRPr sz="1600" i="1">
                <a:solidFill>
                  <a:srgbClr val="414343"/>
                </a:solidFill>
              </a:defRPr>
            </a:lvl5pPr>
          </a:lstStyle>
          <a:p>
            <a:pPr lvl="0"/>
            <a:r>
              <a:rPr lang="en-US" dirty="0" smtClean="0"/>
              <a:t>Subheads are 20pt Arial sentence case</a:t>
            </a:r>
          </a:p>
        </p:txBody>
      </p:sp>
      <p:sp>
        <p:nvSpPr>
          <p:cNvPr id="6"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11" name="Date Placeholder 3"/>
          <p:cNvSpPr>
            <a:spLocks noGrp="1"/>
          </p:cNvSpPr>
          <p:nvPr>
            <p:ph type="dt" sz="half" idx="11"/>
          </p:nvPr>
        </p:nvSpPr>
        <p:spPr>
          <a:xfrm>
            <a:off x="411018" y="6680201"/>
            <a:ext cx="337127" cy="140855"/>
          </a:xfrm>
          <a:prstGeom prst="rect">
            <a:avLst/>
          </a:prstGeom>
        </p:spPr>
        <p:txBody>
          <a:bodyPr/>
          <a:lstStyle>
            <a:lvl1pPr>
              <a:defRPr sz="400">
                <a:solidFill>
                  <a:srgbClr val="FFFFFF"/>
                </a:solidFill>
              </a:defRPr>
            </a:lvl1pPr>
          </a:lstStyle>
          <a:p>
            <a:endParaRPr lang="en-US" dirty="0"/>
          </a:p>
        </p:txBody>
      </p:sp>
      <p:sp>
        <p:nvSpPr>
          <p:cNvPr id="15" name="Rectangle 1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10" name="Content Placeholder 2"/>
          <p:cNvSpPr>
            <a:spLocks noGrp="1"/>
          </p:cNvSpPr>
          <p:nvPr>
            <p:ph sz="half" idx="14" hasCustomPrompt="1"/>
          </p:nvPr>
        </p:nvSpPr>
        <p:spPr>
          <a:xfrm>
            <a:off x="6062471"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8" name="Content Placeholder 2"/>
          <p:cNvSpPr>
            <a:spLocks noGrp="1"/>
          </p:cNvSpPr>
          <p:nvPr>
            <p:ph sz="half" idx="13" hasCustomPrompt="1"/>
          </p:nvPr>
        </p:nvSpPr>
        <p:spPr>
          <a:xfrm>
            <a:off x="3223259"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3" name="Content Placeholder 2"/>
          <p:cNvSpPr>
            <a:spLocks noGrp="1"/>
          </p:cNvSpPr>
          <p:nvPr>
            <p:ph sz="half" idx="1" hasCustomPrompt="1"/>
          </p:nvPr>
        </p:nvSpPr>
        <p:spPr>
          <a:xfrm>
            <a:off x="384047"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9" name="Text Placeholder 8"/>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57200" y="6666343"/>
            <a:ext cx="272473" cy="150091"/>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8158171" y="6424615"/>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grpSp>
        <p:nvGrpSpPr>
          <p:cNvPr id="4" name="Group 3"/>
          <p:cNvGrpSpPr/>
          <p:nvPr userDrawn="1"/>
        </p:nvGrpSpPr>
        <p:grpSpPr bwMode="gray">
          <a:xfrm>
            <a:off x="449977" y="6346861"/>
            <a:ext cx="1332641" cy="289100"/>
            <a:chOff x="4813445" y="5397500"/>
            <a:chExt cx="2736850" cy="593725"/>
          </a:xfrm>
        </p:grpSpPr>
        <p:sp>
          <p:nvSpPr>
            <p:cNvPr id="6" name="Freeform 5"/>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userDrawn="1"/>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smtClean="0">
              <a:ln>
                <a:noFill/>
              </a:ln>
              <a:solidFill>
                <a:prstClr val="white"/>
              </a:solidFill>
              <a:effectLst/>
              <a:uLnTx/>
              <a:uFillTx/>
              <a:latin typeface="Arial" panose="020B0604020202020204"/>
              <a:ea typeface="+mn-ea"/>
              <a:cs typeface="+mn-cs"/>
            </a:endParaRPr>
          </a:p>
        </p:txBody>
      </p:sp>
    </p:spTree>
  </p:cSld>
  <p:clrMap bg1="lt1" tx1="dk1" bg2="lt2" tx2="dk2" accent1="accent1" accent2="accent2" accent3="accent3" accent4="accent4" accent5="accent5" accent6="accent6" hlink="hlink" folHlink="folHlink"/>
  <p:sldLayoutIdLst>
    <p:sldLayoutId id="2147485467" r:id="rId1"/>
    <p:sldLayoutId id="2147485468" r:id="rId2"/>
    <p:sldLayoutId id="2147485469" r:id="rId3"/>
    <p:sldLayoutId id="2147485470" r:id="rId4"/>
    <p:sldLayoutId id="2147485471" r:id="rId5"/>
    <p:sldLayoutId id="2147485472" r:id="rId6"/>
    <p:sldLayoutId id="2147485474" r:id="rId7"/>
    <p:sldLayoutId id="2147485475" r:id="rId8"/>
    <p:sldLayoutId id="2147485477" r:id="rId9"/>
    <p:sldLayoutId id="2147485478" r:id="rId10"/>
    <p:sldLayoutId id="2147485483" r:id="rId11"/>
    <p:sldLayoutId id="2147485484" r:id="rId12"/>
    <p:sldLayoutId id="2147485481" r:id="rId13"/>
    <p:sldLayoutId id="2147485485" r:id="rId14"/>
    <p:sldLayoutId id="2147485486" r:id="rId1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2395790"/>
            <a:ext cx="8348472" cy="461665"/>
          </a:xfrm>
        </p:spPr>
        <p:txBody>
          <a:bodyPr/>
          <a:lstStyle/>
          <a:p>
            <a:r>
              <a:rPr lang="en-US" dirty="0" smtClean="0"/>
              <a:t>QuintilesIMS Marketing Core Slide Bank/Toolkit</a:t>
            </a:r>
            <a:endParaRPr lang="en-US" dirty="0"/>
          </a:p>
        </p:txBody>
      </p:sp>
      <p:sp>
        <p:nvSpPr>
          <p:cNvPr id="4" name="Text Placeholder 3"/>
          <p:cNvSpPr>
            <a:spLocks noGrp="1"/>
          </p:cNvSpPr>
          <p:nvPr>
            <p:ph type="body" sz="quarter" idx="10"/>
          </p:nvPr>
        </p:nvSpPr>
        <p:spPr>
          <a:xfrm>
            <a:off x="384048" y="3133720"/>
            <a:ext cx="4178808" cy="1277273"/>
          </a:xfrm>
        </p:spPr>
        <p:txBody>
          <a:bodyPr/>
          <a:lstStyle/>
          <a:p>
            <a:r>
              <a:rPr lang="en-US" dirty="0" smtClean="0"/>
              <a:t>Version 1, October 2016</a:t>
            </a:r>
            <a:r>
              <a:rPr lang="en-US" dirty="0"/>
              <a:t/>
            </a:r>
            <a:br>
              <a:rPr lang="en-US" dirty="0"/>
            </a:br>
            <a:endParaRPr lang="en-US" dirty="0" smtClean="0"/>
          </a:p>
          <a:p>
            <a:r>
              <a:rPr lang="en-US" b="1" dirty="0"/>
              <a:t>DO NOT MODIFY</a:t>
            </a:r>
          </a:p>
          <a:p>
            <a:r>
              <a:rPr lang="en-US" dirty="0"/>
              <a:t>REUSE OR COPY THE SLIDE(S) YOU NEED OR SAVE TO YOUR COMPUTER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a:xfrm>
            <a:off x="384047" y="122663"/>
            <a:ext cx="8348472" cy="896112"/>
          </a:xfrm>
        </p:spPr>
        <p:txBody>
          <a:bodyPr/>
          <a:lstStyle/>
          <a:p>
            <a:pPr algn="ctr"/>
            <a:r>
              <a:rPr lang="en-US" u="sng" dirty="0" smtClean="0"/>
              <a:t>Identifying</a:t>
            </a:r>
            <a:r>
              <a:rPr lang="en-US" u="sng" dirty="0" smtClean="0"/>
              <a:t> the Problem</a:t>
            </a:r>
            <a:endParaRPr lang="en-US"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882" y="3616516"/>
            <a:ext cx="1546558" cy="154655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842" y="1751318"/>
            <a:ext cx="1406900" cy="1581670"/>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r="72301"/>
          <a:stretch/>
        </p:blipFill>
        <p:spPr>
          <a:xfrm rot="20699722">
            <a:off x="6320411" y="3168302"/>
            <a:ext cx="1808929" cy="2753803"/>
          </a:xfrm>
          <a:prstGeom prst="rect">
            <a:avLst/>
          </a:prstGeom>
        </p:spPr>
      </p:pic>
      <p:sp>
        <p:nvSpPr>
          <p:cNvPr id="20" name="Rectangle 19"/>
          <p:cNvSpPr/>
          <p:nvPr/>
        </p:nvSpPr>
        <p:spPr>
          <a:xfrm>
            <a:off x="463296" y="1775536"/>
            <a:ext cx="1794050" cy="1528496"/>
          </a:xfrm>
          <a:prstGeom prst="rect">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1400" b="1" dirty="0" smtClean="0">
              <a:solidFill>
                <a:schemeClr val="accent1">
                  <a:lumMod val="50000"/>
                </a:schemeClr>
              </a:solidFill>
            </a:endParaRPr>
          </a:p>
          <a:p>
            <a:pPr algn="ctr"/>
            <a:r>
              <a:rPr lang="en-IN" sz="1400" b="1" dirty="0" smtClean="0">
                <a:solidFill>
                  <a:schemeClr val="accent1">
                    <a:lumMod val="50000"/>
                  </a:schemeClr>
                </a:solidFill>
              </a:rPr>
              <a:t>What </a:t>
            </a:r>
            <a:r>
              <a:rPr lang="en-IN" sz="1400" b="1" dirty="0">
                <a:solidFill>
                  <a:schemeClr val="accent1">
                    <a:lumMod val="50000"/>
                  </a:schemeClr>
                </a:solidFill>
              </a:rPr>
              <a:t>is the effect </a:t>
            </a:r>
            <a:r>
              <a:rPr lang="en-IN" sz="1400" b="1" dirty="0" smtClean="0">
                <a:solidFill>
                  <a:schemeClr val="accent1">
                    <a:lumMod val="50000"/>
                  </a:schemeClr>
                </a:solidFill>
              </a:rPr>
              <a:t>of an </a:t>
            </a:r>
            <a:r>
              <a:rPr lang="en-IN" sz="1400" b="1" dirty="0">
                <a:solidFill>
                  <a:schemeClr val="accent1">
                    <a:lumMod val="50000"/>
                  </a:schemeClr>
                </a:solidFill>
              </a:rPr>
              <a:t>antiviral treatment in dengue fever?</a:t>
            </a:r>
          </a:p>
        </p:txBody>
      </p:sp>
      <p:sp>
        <p:nvSpPr>
          <p:cNvPr id="21" name="Rectangle 20"/>
          <p:cNvSpPr/>
          <p:nvPr/>
        </p:nvSpPr>
        <p:spPr>
          <a:xfrm>
            <a:off x="469392" y="3586048"/>
            <a:ext cx="1794050" cy="1528496"/>
          </a:xfrm>
          <a:prstGeom prst="rect">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b="1" dirty="0" smtClean="0">
              <a:solidFill>
                <a:schemeClr val="accent1">
                  <a:lumMod val="50000"/>
                </a:schemeClr>
              </a:solidFill>
            </a:endParaRPr>
          </a:p>
          <a:p>
            <a:pPr algn="ctr"/>
            <a:r>
              <a:rPr lang="en-US" sz="1400" b="1" dirty="0" smtClean="0">
                <a:solidFill>
                  <a:schemeClr val="accent1">
                    <a:lumMod val="50000"/>
                  </a:schemeClr>
                </a:solidFill>
              </a:rPr>
              <a:t>Is </a:t>
            </a:r>
            <a:r>
              <a:rPr lang="en-US" sz="1400" b="1" dirty="0">
                <a:solidFill>
                  <a:schemeClr val="accent1">
                    <a:lumMod val="50000"/>
                  </a:schemeClr>
                </a:solidFill>
              </a:rPr>
              <a:t>drug A better than </a:t>
            </a:r>
            <a:r>
              <a:rPr lang="en-US" sz="1400" b="1" dirty="0" smtClean="0">
                <a:solidFill>
                  <a:schemeClr val="accent1">
                    <a:lumMod val="50000"/>
                  </a:schemeClr>
                </a:solidFill>
              </a:rPr>
              <a:t>B and whether it should be reimbursed? </a:t>
            </a:r>
            <a:endParaRPr lang="en-IN" sz="1400" b="1" dirty="0">
              <a:solidFill>
                <a:schemeClr val="accent1">
                  <a:lumMod val="50000"/>
                </a:schemeClr>
              </a:solidFill>
            </a:endParaRPr>
          </a:p>
        </p:txBody>
      </p:sp>
      <p:sp>
        <p:nvSpPr>
          <p:cNvPr id="28" name="Right Brace 27"/>
          <p:cNvSpPr/>
          <p:nvPr/>
        </p:nvSpPr>
        <p:spPr>
          <a:xfrm>
            <a:off x="3523489" y="1304544"/>
            <a:ext cx="1146048" cy="4289164"/>
          </a:xfrm>
          <a:prstGeom prst="rightBrac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9" name="Picture 28"/>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096513" y="1956715"/>
            <a:ext cx="1376273" cy="1376273"/>
          </a:xfrm>
          <a:prstGeom prst="rect">
            <a:avLst/>
          </a:prstGeom>
        </p:spPr>
      </p:pic>
      <p:pic>
        <p:nvPicPr>
          <p:cNvPr id="30" name="Picture 29"/>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5223793" y="1927759"/>
            <a:ext cx="1376273" cy="1376273"/>
          </a:xfrm>
          <a:prstGeom prst="rect">
            <a:avLst/>
          </a:prstGeom>
        </p:spPr>
      </p:pic>
      <p:pic>
        <p:nvPicPr>
          <p:cNvPr id="31" name="Picture 30"/>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6263916" y="1927759"/>
            <a:ext cx="1376273" cy="1376273"/>
          </a:xfrm>
          <a:prstGeom prst="rect">
            <a:avLst/>
          </a:prstGeom>
        </p:spPr>
      </p:pic>
      <p:pic>
        <p:nvPicPr>
          <p:cNvPr id="32" name="Picture 31"/>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7406862" y="1927759"/>
            <a:ext cx="1376273" cy="1376273"/>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82218">
            <a:off x="8143156" y="2923342"/>
            <a:ext cx="542544" cy="5425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9536" y="2971593"/>
            <a:ext cx="497546" cy="497546"/>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556981">
            <a:off x="6009328" y="2964987"/>
            <a:ext cx="566794" cy="566794"/>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0640" y="2981084"/>
            <a:ext cx="534600" cy="534600"/>
          </a:xfrm>
          <a:prstGeom prst="rect">
            <a:avLst/>
          </a:prstGeom>
        </p:spPr>
      </p:pic>
      <p:sp>
        <p:nvSpPr>
          <p:cNvPr id="35" name="TextBox 34"/>
          <p:cNvSpPr txBox="1"/>
          <p:nvPr/>
        </p:nvSpPr>
        <p:spPr>
          <a:xfrm>
            <a:off x="4237056" y="3950208"/>
            <a:ext cx="2714996" cy="1918474"/>
          </a:xfrm>
          <a:prstGeom prst="rect">
            <a:avLst/>
          </a:prstGeom>
          <a:ln>
            <a:noFill/>
          </a:ln>
        </p:spPr>
        <p:txBody>
          <a:bodyPr vert="horz" wrap="square" lIns="91440" tIns="45720" rIns="91440" bIns="45720" numCol="1" rtlCol="0" anchor="t" anchorCtr="0" compatLnSpc="1">
            <a:prstTxWarp prst="textNoShape">
              <a:avLst/>
            </a:prstTxWarp>
            <a:spAutoFit/>
          </a:bodyPr>
          <a:lstStyle/>
          <a:p>
            <a:pPr marL="285750" marR="0" indent="-285750" algn="l" defTabSz="914400" rtl="0" eaLnBrk="1" fontAlgn="base" latinLnBrk="0" hangingPunct="1">
              <a:lnSpc>
                <a:spcPct val="100000"/>
              </a:lnSpc>
              <a:spcBef>
                <a:spcPts val="400"/>
              </a:spcBef>
              <a:spcAft>
                <a:spcPct val="0"/>
              </a:spcAft>
              <a:buClrTx/>
              <a:buSzTx/>
              <a:buFont typeface="Wingdings" panose="05000000000000000000" pitchFamily="2" charset="2"/>
              <a:buChar char="q"/>
              <a:tabLst/>
            </a:pPr>
            <a:r>
              <a:rPr kumimoji="0" lang="en-US" sz="1400" b="1" i="0" u="none" strike="noStrike" kern="1200" cap="none" spc="0" normalizeH="0" baseline="0" noProof="0" dirty="0" smtClean="0">
                <a:ln>
                  <a:noFill/>
                </a:ln>
                <a:solidFill>
                  <a:schemeClr val="tx2"/>
                </a:solidFill>
                <a:effectLst/>
                <a:uLnTx/>
                <a:uFillTx/>
                <a:latin typeface="+mn-lt"/>
              </a:rPr>
              <a:t>Huge amount of</a:t>
            </a:r>
            <a:r>
              <a:rPr kumimoji="0" lang="en-US" sz="1400" b="1" i="0" u="none" strike="noStrike" kern="1200" cap="none" spc="0" normalizeH="0" noProof="0" dirty="0" smtClean="0">
                <a:ln>
                  <a:noFill/>
                </a:ln>
                <a:solidFill>
                  <a:schemeClr val="tx2"/>
                </a:solidFill>
                <a:effectLst/>
                <a:uLnTx/>
                <a:uFillTx/>
                <a:latin typeface="+mn-lt"/>
              </a:rPr>
              <a:t> research resulting in different publications, which are often contradictory</a:t>
            </a:r>
          </a:p>
          <a:p>
            <a:pPr marR="0" algn="l" defTabSz="914400" rtl="0" eaLnBrk="1" fontAlgn="base" latinLnBrk="0" hangingPunct="1">
              <a:lnSpc>
                <a:spcPct val="100000"/>
              </a:lnSpc>
              <a:spcBef>
                <a:spcPts val="400"/>
              </a:spcBef>
              <a:spcAft>
                <a:spcPct val="0"/>
              </a:spcAft>
              <a:buClrTx/>
              <a:buSzTx/>
              <a:tabLst/>
            </a:pPr>
            <a:endParaRPr kumimoji="0" lang="en-US" sz="1400" b="1" i="0" u="none" strike="noStrike" kern="1200" cap="none" spc="0" normalizeH="0" noProof="0" dirty="0" smtClean="0">
              <a:ln>
                <a:noFill/>
              </a:ln>
              <a:solidFill>
                <a:schemeClr val="tx2"/>
              </a:solidFill>
              <a:effectLst/>
              <a:uLnTx/>
              <a:uFillTx/>
              <a:latin typeface="+mn-lt"/>
            </a:endParaRPr>
          </a:p>
          <a:p>
            <a:pPr marL="285750" marR="0" indent="-285750" algn="l" defTabSz="914400" rtl="0" eaLnBrk="1" fontAlgn="base" latinLnBrk="0" hangingPunct="1">
              <a:lnSpc>
                <a:spcPct val="100000"/>
              </a:lnSpc>
              <a:spcBef>
                <a:spcPts val="400"/>
              </a:spcBef>
              <a:spcAft>
                <a:spcPct val="0"/>
              </a:spcAft>
              <a:buClrTx/>
              <a:buSzTx/>
              <a:buFont typeface="Wingdings" panose="05000000000000000000" pitchFamily="2" charset="2"/>
              <a:buChar char="q"/>
              <a:tabLst/>
            </a:pPr>
            <a:r>
              <a:rPr lang="en-US" sz="1400" b="1" baseline="0" dirty="0" smtClean="0">
                <a:solidFill>
                  <a:schemeClr val="tx2"/>
                </a:solidFill>
                <a:latin typeface="+mn-lt"/>
              </a:rPr>
              <a:t>No</a:t>
            </a:r>
            <a:r>
              <a:rPr lang="en-US" sz="1400" b="1" dirty="0" smtClean="0">
                <a:solidFill>
                  <a:schemeClr val="tx2"/>
                </a:solidFill>
                <a:latin typeface="+mn-lt"/>
              </a:rPr>
              <a:t> clear overall picture which hinders decision making</a:t>
            </a:r>
            <a:endParaRPr kumimoji="0" lang="en-IN" sz="1400" b="1" i="0" u="none" strike="noStrike" kern="1200" cap="none" spc="0" normalizeH="0" baseline="0" noProof="0" dirty="0" smtClean="0">
              <a:ln>
                <a:noFill/>
              </a:ln>
              <a:solidFill>
                <a:schemeClr val="tx2"/>
              </a:solidFill>
              <a:effectLst/>
              <a:uLnTx/>
              <a:uFillTx/>
              <a:latin typeface="+mn-lt"/>
            </a:endParaRPr>
          </a:p>
        </p:txBody>
      </p:sp>
    </p:spTree>
    <p:extLst>
      <p:ext uri="{BB962C8B-B14F-4D97-AF65-F5344CB8AC3E}">
        <p14:creationId xmlns:p14="http://schemas.microsoft.com/office/powerpoint/2010/main" val="789271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What is a Systematic Literature Review?</a:t>
            </a:r>
            <a:endParaRPr lang="en-US" u="sng" dirty="0"/>
          </a:p>
        </p:txBody>
      </p:sp>
      <p:grpSp>
        <p:nvGrpSpPr>
          <p:cNvPr id="55" name="Group 54"/>
          <p:cNvGrpSpPr/>
          <p:nvPr/>
        </p:nvGrpSpPr>
        <p:grpSpPr>
          <a:xfrm>
            <a:off x="381000" y="1453908"/>
            <a:ext cx="8382000" cy="1543215"/>
            <a:chOff x="203547" y="1686908"/>
            <a:chExt cx="8395172" cy="1627445"/>
          </a:xfrm>
        </p:grpSpPr>
        <p:sp>
          <p:nvSpPr>
            <p:cNvPr id="8" name="Rounded Rectangle 7"/>
            <p:cNvSpPr/>
            <p:nvPr/>
          </p:nvSpPr>
          <p:spPr>
            <a:xfrm>
              <a:off x="683046" y="1824726"/>
              <a:ext cx="7915673" cy="1442667"/>
            </a:xfrm>
            <a:prstGeom prst="roundRect">
              <a:avLst/>
            </a:prstGeom>
            <a:solidFill>
              <a:srgbClr val="B7DBFF"/>
            </a:solidFill>
            <a:ln>
              <a:solidFill>
                <a:srgbClr val="F3F8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spcBef>
                  <a:spcPts val="400"/>
                </a:spcBef>
              </a:pPr>
              <a:endParaRPr lang="en-IN" sz="1400" dirty="0">
                <a:solidFill>
                  <a:schemeClr val="accent2">
                    <a:lumMod val="50000"/>
                  </a:schemeClr>
                </a:solidFill>
              </a:endParaRPr>
            </a:p>
          </p:txBody>
        </p:sp>
        <p:sp>
          <p:nvSpPr>
            <p:cNvPr id="53" name="Flowchart: Connector 52"/>
            <p:cNvSpPr/>
            <p:nvPr/>
          </p:nvSpPr>
          <p:spPr>
            <a:xfrm>
              <a:off x="203547" y="1686908"/>
              <a:ext cx="1614235" cy="1627445"/>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grpSp>
      <p:grpSp>
        <p:nvGrpSpPr>
          <p:cNvPr id="40" name="Group 39"/>
          <p:cNvGrpSpPr/>
          <p:nvPr/>
        </p:nvGrpSpPr>
        <p:grpSpPr>
          <a:xfrm>
            <a:off x="380999" y="1088571"/>
            <a:ext cx="8388000" cy="324000"/>
            <a:chOff x="859317" y="1564254"/>
            <a:chExt cx="7498082" cy="256793"/>
          </a:xfrm>
          <a:solidFill>
            <a:schemeClr val="accent3">
              <a:lumMod val="40000"/>
              <a:lumOff val="60000"/>
            </a:schemeClr>
          </a:solidFill>
        </p:grpSpPr>
        <p:sp>
          <p:nvSpPr>
            <p:cNvPr id="38" name="Rectangle 37"/>
            <p:cNvSpPr/>
            <p:nvPr/>
          </p:nvSpPr>
          <p:spPr>
            <a:xfrm>
              <a:off x="859319" y="1775327"/>
              <a:ext cx="749808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smtClean="0"/>
            </a:p>
          </p:txBody>
        </p:sp>
        <p:sp>
          <p:nvSpPr>
            <p:cNvPr id="39" name="Rectangle 38"/>
            <p:cNvSpPr/>
            <p:nvPr/>
          </p:nvSpPr>
          <p:spPr>
            <a:xfrm>
              <a:off x="859317" y="1564254"/>
              <a:ext cx="1309709" cy="243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200"/>
                </a:spcBef>
              </a:pPr>
              <a:r>
                <a:rPr lang="en-US" sz="1600" b="1" dirty="0" smtClean="0">
                  <a:solidFill>
                    <a:schemeClr val="accent2">
                      <a:lumMod val="50000"/>
                    </a:schemeClr>
                  </a:solidFill>
                </a:rPr>
                <a:t>DEFINITION</a:t>
              </a:r>
            </a:p>
          </p:txBody>
        </p:sp>
      </p:gr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79" y="1515731"/>
            <a:ext cx="1476673" cy="1813817"/>
          </a:xfrm>
          <a:prstGeom prst="rect">
            <a:avLst/>
          </a:prstGeom>
        </p:spPr>
      </p:pic>
      <p:sp>
        <p:nvSpPr>
          <p:cNvPr id="12" name="TextBox 11"/>
          <p:cNvSpPr txBox="1"/>
          <p:nvPr/>
        </p:nvSpPr>
        <p:spPr>
          <a:xfrm>
            <a:off x="1993729" y="1864679"/>
            <a:ext cx="6481173" cy="1333698"/>
          </a:xfrm>
          <a:prstGeom prst="rect">
            <a:avLst/>
          </a:prstGeom>
          <a:ln>
            <a:noFill/>
          </a:ln>
        </p:spPr>
        <p:txBody>
          <a:bodyPr vert="horz" wrap="square" lIns="91440" tIns="45720" rIns="91440" bIns="45720" numCol="1" rtlCol="0" anchor="t" anchorCtr="0" compatLnSpc="1">
            <a:prstTxWarp prst="textNoShape">
              <a:avLst/>
            </a:prstTxWarp>
            <a:spAutoFit/>
          </a:bodyPr>
          <a:lstStyle/>
          <a:p>
            <a:pPr algn="just">
              <a:spcBef>
                <a:spcPts val="400"/>
              </a:spcBef>
            </a:pPr>
            <a:r>
              <a:rPr lang="en-IN" sz="1200" dirty="0"/>
              <a:t>A review of a clearly formulated question that uses systematic and explicit methods to identify, select, and critically appraise relevant research, and to collect and analyse data from the studies that are included in the review. Statistical methods (meta-analysis) may or may not be used to analyse and summarise the results of the included studies</a:t>
            </a:r>
            <a:r>
              <a:rPr lang="en-IN" sz="1200" dirty="0" smtClean="0"/>
              <a:t>.</a:t>
            </a:r>
          </a:p>
          <a:p>
            <a:pPr algn="just">
              <a:spcBef>
                <a:spcPts val="400"/>
              </a:spcBef>
            </a:pPr>
            <a:endParaRPr lang="en-IN" sz="1200" dirty="0"/>
          </a:p>
          <a:p>
            <a:pPr marL="0" marR="0" indent="0" algn="l" defTabSz="914400" rtl="0" eaLnBrk="1" fontAlgn="base" latinLnBrk="0" hangingPunct="1">
              <a:lnSpc>
                <a:spcPct val="100000"/>
              </a:lnSpc>
              <a:spcBef>
                <a:spcPts val="400"/>
              </a:spcBef>
              <a:spcAft>
                <a:spcPct val="0"/>
              </a:spcAft>
              <a:buClrTx/>
              <a:buSzTx/>
              <a:buFontTx/>
              <a:buNone/>
              <a:tabLst/>
            </a:pPr>
            <a:endParaRPr kumimoji="0" lang="en-US" sz="1400" b="0" i="0" u="none" strike="noStrike" kern="1200" cap="none" spc="0" normalizeH="0" baseline="0" noProof="0" dirty="0" smtClean="0">
              <a:ln>
                <a:noFill/>
              </a:ln>
              <a:solidFill>
                <a:schemeClr val="tx2"/>
              </a:solidFill>
              <a:effectLst/>
              <a:uLnTx/>
              <a:uFillTx/>
              <a:latin typeface="+mn-lt"/>
              <a:ea typeface="ＭＳ Ｐゴシック" charset="-128"/>
              <a:cs typeface="+mn-cs"/>
            </a:endParaRPr>
          </a:p>
        </p:txBody>
      </p:sp>
      <p:sp>
        <p:nvSpPr>
          <p:cNvPr id="3" name="Rounded Rectangle 2"/>
          <p:cNvSpPr/>
          <p:nvPr/>
        </p:nvSpPr>
        <p:spPr>
          <a:xfrm>
            <a:off x="1186851" y="3494064"/>
            <a:ext cx="6770297" cy="324000"/>
          </a:xfrm>
          <a:prstGeom prst="roundRect">
            <a:avLst/>
          </a:prstGeom>
          <a:solidFill>
            <a:schemeClr val="bg1"/>
          </a:solidFill>
          <a:ln w="1270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200" b="1" dirty="0" smtClean="0">
                <a:solidFill>
                  <a:schemeClr val="tx1"/>
                </a:solidFill>
              </a:rPr>
              <a:t> </a:t>
            </a:r>
            <a:r>
              <a:rPr lang="en-IN" sz="1200" b="1" dirty="0">
                <a:solidFill>
                  <a:schemeClr val="tx1"/>
                </a:solidFill>
              </a:rPr>
              <a:t>SYSTEMATIC</a:t>
            </a:r>
            <a:r>
              <a:rPr lang="en-IN" sz="1200" b="1" dirty="0" smtClean="0">
                <a:solidFill>
                  <a:schemeClr val="tx1"/>
                </a:solidFill>
              </a:rPr>
              <a:t>         OBJECTIVE             </a:t>
            </a:r>
            <a:r>
              <a:rPr lang="en-IN" sz="1200" b="1" dirty="0" smtClean="0">
                <a:solidFill>
                  <a:schemeClr val="tx1"/>
                </a:solidFill>
              </a:rPr>
              <a:t>TRANSPARENT        </a:t>
            </a:r>
            <a:r>
              <a:rPr lang="en-IN" sz="1200" b="1" dirty="0" smtClean="0">
                <a:solidFill>
                  <a:schemeClr val="tx1"/>
                </a:solidFill>
              </a:rPr>
              <a:t>REPLICABLE </a:t>
            </a:r>
            <a:endParaRPr lang="en-IN" sz="1400" b="1" dirty="0">
              <a:solidFill>
                <a:schemeClr val="tx1"/>
              </a:solidFill>
            </a:endParaRPr>
          </a:p>
        </p:txBody>
      </p:sp>
      <p:sp>
        <p:nvSpPr>
          <p:cNvPr id="6" name="Isosceles Triangle 5"/>
          <p:cNvSpPr/>
          <p:nvPr/>
        </p:nvSpPr>
        <p:spPr>
          <a:xfrm>
            <a:off x="1528064" y="2952593"/>
            <a:ext cx="6090138" cy="531514"/>
          </a:xfrm>
          <a:prstGeom prst="triangle">
            <a:avLst/>
          </a:prstGeom>
          <a:solidFill>
            <a:srgbClr val="EBF3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grpSp>
        <p:nvGrpSpPr>
          <p:cNvPr id="11" name="Group 10"/>
          <p:cNvGrpSpPr/>
          <p:nvPr/>
        </p:nvGrpSpPr>
        <p:grpSpPr>
          <a:xfrm>
            <a:off x="380999" y="4475932"/>
            <a:ext cx="8314359" cy="1731455"/>
            <a:chOff x="457200" y="2640850"/>
            <a:chExt cx="8238158" cy="2798260"/>
          </a:xfrm>
        </p:grpSpPr>
        <p:cxnSp>
          <p:nvCxnSpPr>
            <p:cNvPr id="19" name="Straight Connector 18"/>
            <p:cNvCxnSpPr/>
            <p:nvPr/>
          </p:nvCxnSpPr>
          <p:spPr bwMode="gray">
            <a:xfrm flipH="1">
              <a:off x="457200" y="3478412"/>
              <a:ext cx="8229600" cy="0"/>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flipH="1">
              <a:off x="457200" y="5407605"/>
              <a:ext cx="8229600" cy="0"/>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gray">
            <a:xfrm flipH="1">
              <a:off x="457200" y="4443008"/>
              <a:ext cx="8229600" cy="0"/>
            </a:xfrm>
            <a:prstGeom prst="line">
              <a:avLst/>
            </a:prstGeom>
            <a:ln w="127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7"/>
            <p:cNvSpPr txBox="1">
              <a:spLocks/>
            </p:cNvSpPr>
            <p:nvPr/>
          </p:nvSpPr>
          <p:spPr bwMode="gray">
            <a:xfrm>
              <a:off x="3443088" y="2640850"/>
              <a:ext cx="5046904" cy="869062"/>
            </a:xfrm>
            <a:prstGeom prst="rect">
              <a:avLst/>
            </a:prstGeom>
            <a:noFill/>
            <a:ln w="9525">
              <a:noFill/>
              <a:miter lim="800000"/>
              <a:headEnd/>
              <a:tailEnd/>
            </a:ln>
            <a:effectLst/>
          </p:spPr>
          <p:txBody>
            <a:bodyPr vert="horz" wrap="square" lIns="0" tIns="45720" rIns="0" bIns="46800" numCol="1" anchor="t" anchorCtr="0" compatLnSpc="1">
              <a:prstTxWarp prst="textNoShape">
                <a:avLst/>
              </a:prstTxWarp>
              <a:noAutofit/>
            </a:bodyPr>
            <a:lstStyle/>
            <a:p>
              <a:pPr marL="228600" lvl="1">
                <a:spcBef>
                  <a:spcPts val="0"/>
                </a:spcBef>
              </a:pPr>
              <a:r>
                <a:rPr lang="en-IN" sz="1200" dirty="0"/>
                <a:t>In this type of systematic review, the results of relevant studies are summarized but not statistically combined</a:t>
              </a:r>
              <a:endParaRPr lang="en-US" sz="1200" dirty="0">
                <a:solidFill>
                  <a:schemeClr val="tx2"/>
                </a:solidFill>
                <a:latin typeface="Arial" panose="020B0604020202020204"/>
              </a:endParaRPr>
            </a:p>
          </p:txBody>
        </p:sp>
        <p:sp>
          <p:nvSpPr>
            <p:cNvPr id="23" name="Pentagon 22"/>
            <p:cNvSpPr/>
            <p:nvPr/>
          </p:nvSpPr>
          <p:spPr>
            <a:xfrm>
              <a:off x="457201" y="2640853"/>
              <a:ext cx="3063829" cy="687260"/>
            </a:xfrm>
            <a:prstGeom prst="homePlate">
              <a:avLst>
                <a:gd name="adj" fmla="val 33898"/>
              </a:avLst>
            </a:prstGeom>
            <a:solidFill>
              <a:schemeClr val="accent3">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0"/>
                </a:spcBef>
                <a:spcAft>
                  <a:spcPts val="0"/>
                </a:spcAft>
              </a:pPr>
              <a:r>
                <a:rPr lang="en-IN" sz="1600" b="1" dirty="0" smtClean="0">
                  <a:solidFill>
                    <a:schemeClr val="tx1"/>
                  </a:solidFill>
                </a:rPr>
                <a:t>QUALITATIVE</a:t>
              </a:r>
              <a:endParaRPr lang="en-GB" sz="1600" b="1" dirty="0" smtClean="0">
                <a:solidFill>
                  <a:schemeClr val="tx1"/>
                </a:solidFill>
                <a:latin typeface="Arial"/>
                <a:sym typeface="Arial"/>
              </a:endParaRPr>
            </a:p>
          </p:txBody>
        </p:sp>
        <p:sp>
          <p:nvSpPr>
            <p:cNvPr id="24" name="Pentagon 23"/>
            <p:cNvSpPr/>
            <p:nvPr/>
          </p:nvSpPr>
          <p:spPr>
            <a:xfrm>
              <a:off x="457201" y="3625153"/>
              <a:ext cx="3063829" cy="686533"/>
            </a:xfrm>
            <a:prstGeom prst="homePlate">
              <a:avLst>
                <a:gd name="adj" fmla="val 33898"/>
              </a:avLst>
            </a:prstGeom>
            <a:solidFill>
              <a:schemeClr val="accent3">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0"/>
                </a:spcBef>
                <a:spcAft>
                  <a:spcPts val="0"/>
                </a:spcAft>
              </a:pPr>
              <a:r>
                <a:rPr lang="en-IN" sz="1600" b="1" dirty="0" smtClean="0">
                  <a:solidFill>
                    <a:schemeClr val="tx1"/>
                  </a:solidFill>
                </a:rPr>
                <a:t>QUANTITATIVE</a:t>
              </a:r>
              <a:endParaRPr lang="en-GB" sz="1600" b="1" dirty="0" smtClean="0">
                <a:solidFill>
                  <a:schemeClr val="accent1"/>
                </a:solidFill>
                <a:latin typeface="Arial"/>
                <a:sym typeface="Arial"/>
              </a:endParaRPr>
            </a:p>
          </p:txBody>
        </p:sp>
        <p:sp>
          <p:nvSpPr>
            <p:cNvPr id="25" name="Pentagon 24"/>
            <p:cNvSpPr/>
            <p:nvPr/>
          </p:nvSpPr>
          <p:spPr>
            <a:xfrm>
              <a:off x="457201" y="4570046"/>
              <a:ext cx="3063829" cy="686533"/>
            </a:xfrm>
            <a:prstGeom prst="homePlate">
              <a:avLst>
                <a:gd name="adj" fmla="val 33898"/>
              </a:avLst>
            </a:prstGeom>
            <a:solidFill>
              <a:schemeClr val="accent3">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spcBef>
                  <a:spcPts val="0"/>
                </a:spcBef>
                <a:spcAft>
                  <a:spcPts val="0"/>
                </a:spcAft>
              </a:pPr>
              <a:r>
                <a:rPr lang="en-IN" sz="1600" b="1" dirty="0" smtClean="0">
                  <a:solidFill>
                    <a:schemeClr val="tx1"/>
                  </a:solidFill>
                </a:rPr>
                <a:t>META-ANALYSIS</a:t>
              </a:r>
              <a:endParaRPr lang="en-GB" sz="1600" b="1" dirty="0" smtClean="0">
                <a:solidFill>
                  <a:schemeClr val="tx1"/>
                </a:solidFill>
                <a:latin typeface="Arial"/>
                <a:sym typeface="Arial"/>
              </a:endParaRPr>
            </a:p>
          </p:txBody>
        </p:sp>
        <p:sp>
          <p:nvSpPr>
            <p:cNvPr id="26" name="Content Placeholder 7"/>
            <p:cNvSpPr txBox="1">
              <a:spLocks/>
            </p:cNvSpPr>
            <p:nvPr/>
          </p:nvSpPr>
          <p:spPr bwMode="gray">
            <a:xfrm>
              <a:off x="3648454" y="4570046"/>
              <a:ext cx="5046904" cy="869064"/>
            </a:xfrm>
            <a:prstGeom prst="rect">
              <a:avLst/>
            </a:prstGeom>
            <a:noFill/>
            <a:ln w="9525">
              <a:noFill/>
              <a:miter lim="800000"/>
              <a:headEnd/>
              <a:tailEnd/>
            </a:ln>
            <a:effectLst/>
          </p:spPr>
          <p:txBody>
            <a:bodyPr vert="horz" wrap="square" lIns="0" tIns="45720" rIns="0" bIns="46800" numCol="1" anchor="t" anchorCtr="0" compatLnSpc="1">
              <a:prstTxWarp prst="textNoShape">
                <a:avLst/>
              </a:prstTxWarp>
              <a:noAutofit/>
            </a:bodyPr>
            <a:lstStyle/>
            <a:p>
              <a:pPr marL="0" lvl="1">
                <a:spcBef>
                  <a:spcPts val="0"/>
                </a:spcBef>
                <a:spcAft>
                  <a:spcPts val="0"/>
                </a:spcAft>
                <a:buClr>
                  <a:schemeClr val="bg1"/>
                </a:buClr>
                <a:defRPr/>
              </a:pPr>
              <a:r>
                <a:rPr lang="en-IN" sz="1200" dirty="0"/>
                <a:t>A meta-analysis uses statistical methods to integrate estimates of effect from relevant studies that are independent but similar and summarize them</a:t>
              </a:r>
              <a:endParaRPr lang="en-US" sz="1200" dirty="0">
                <a:solidFill>
                  <a:schemeClr val="tx2"/>
                </a:solidFill>
                <a:latin typeface="Arial" panose="020B0604020202020204"/>
              </a:endParaRPr>
            </a:p>
          </p:txBody>
        </p:sp>
        <p:sp>
          <p:nvSpPr>
            <p:cNvPr id="27" name="Content Placeholder 7"/>
            <p:cNvSpPr txBox="1">
              <a:spLocks/>
            </p:cNvSpPr>
            <p:nvPr/>
          </p:nvSpPr>
          <p:spPr bwMode="gray">
            <a:xfrm>
              <a:off x="3648454" y="3585744"/>
              <a:ext cx="5046904" cy="869064"/>
            </a:xfrm>
            <a:prstGeom prst="rect">
              <a:avLst/>
            </a:prstGeom>
            <a:noFill/>
            <a:ln w="9525">
              <a:noFill/>
              <a:miter lim="800000"/>
              <a:headEnd/>
              <a:tailEnd/>
            </a:ln>
            <a:effectLst/>
          </p:spPr>
          <p:txBody>
            <a:bodyPr vert="horz" wrap="square" lIns="0" tIns="45720" rIns="0" bIns="46800" numCol="1" anchor="t" anchorCtr="0" compatLnSpc="1">
              <a:prstTxWarp prst="textNoShape">
                <a:avLst/>
              </a:prstTxWarp>
              <a:noAutofit/>
            </a:bodyPr>
            <a:lstStyle/>
            <a:p>
              <a:pPr marL="0" lvl="1">
                <a:spcBef>
                  <a:spcPts val="0"/>
                </a:spcBef>
                <a:spcAft>
                  <a:spcPts val="0"/>
                </a:spcAft>
                <a:buClr>
                  <a:schemeClr val="bg1"/>
                </a:buClr>
                <a:defRPr/>
              </a:pPr>
              <a:r>
                <a:rPr lang="en-IN" sz="1200" dirty="0" smtClean="0"/>
                <a:t>This </a:t>
              </a:r>
              <a:r>
                <a:rPr lang="en-IN" sz="1200" dirty="0"/>
                <a:t>type of systematic review uses statistical methods to combine the results of two or more </a:t>
              </a:r>
              <a:r>
                <a:rPr lang="en-IN" sz="1200" dirty="0" smtClean="0"/>
                <a:t>studies</a:t>
              </a:r>
              <a:endParaRPr lang="en-US" sz="1600" dirty="0">
                <a:solidFill>
                  <a:schemeClr val="tx2"/>
                </a:solidFill>
                <a:latin typeface="Arial" panose="020B0604020202020204"/>
              </a:endParaRPr>
            </a:p>
          </p:txBody>
        </p:sp>
      </p:grpSp>
      <p:sp>
        <p:nvSpPr>
          <p:cNvPr id="18" name="Rectangle 17"/>
          <p:cNvSpPr/>
          <p:nvPr/>
        </p:nvSpPr>
        <p:spPr>
          <a:xfrm>
            <a:off x="380999" y="3989944"/>
            <a:ext cx="8382001" cy="33855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14" name="TextBox 13"/>
          <p:cNvSpPr txBox="1"/>
          <p:nvPr/>
        </p:nvSpPr>
        <p:spPr>
          <a:xfrm>
            <a:off x="2377440" y="3989944"/>
            <a:ext cx="4340352" cy="338554"/>
          </a:xfrm>
          <a:prstGeom prst="rect">
            <a:avLst/>
          </a:prstGeom>
          <a:ln>
            <a:noFill/>
          </a:ln>
        </p:spPr>
        <p:txBody>
          <a:bodyPr vert="horz" wrap="square" lIns="91440" tIns="45720" rIns="91440" bIns="45720" numCol="1" rtlCol="0" anchor="t" anchorCtr="0" compatLnSpc="1">
            <a:prstTxWarp prst="textNoShape">
              <a:avLst/>
            </a:prstTxWarp>
            <a:spAutoFit/>
          </a:bodyPr>
          <a:lstStyle/>
          <a:p>
            <a:pPr algn="ctr">
              <a:spcBef>
                <a:spcPts val="400"/>
              </a:spcBef>
            </a:pPr>
            <a:r>
              <a:rPr lang="en-IN" sz="1600" b="1" dirty="0" smtClean="0"/>
              <a:t>TYPES OF SYSTEMATIC REVIEWS</a:t>
            </a:r>
            <a:endParaRPr lang="en-IN" sz="1600" dirty="0" smtClean="0"/>
          </a:p>
        </p:txBody>
      </p:sp>
      <p:sp>
        <p:nvSpPr>
          <p:cNvPr id="28" name="Rectangle 27"/>
          <p:cNvSpPr/>
          <p:nvPr/>
        </p:nvSpPr>
        <p:spPr>
          <a:xfrm>
            <a:off x="380999" y="4121234"/>
            <a:ext cx="1313689" cy="3547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200"/>
              </a:spcBef>
            </a:pPr>
            <a:endParaRPr lang="en-IN" sz="1400" dirty="0"/>
          </a:p>
        </p:txBody>
      </p:sp>
    </p:spTree>
    <p:extLst>
      <p:ext uri="{BB962C8B-B14F-4D97-AF65-F5344CB8AC3E}">
        <p14:creationId xmlns:p14="http://schemas.microsoft.com/office/powerpoint/2010/main" val="554258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685" y="5405993"/>
            <a:ext cx="792000" cy="792000"/>
          </a:xfrm>
          <a:prstGeom prst="rect">
            <a:avLst/>
          </a:prstGeom>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26159" r="58276"/>
          <a:stretch/>
        </p:blipFill>
        <p:spPr>
          <a:xfrm rot="5578685">
            <a:off x="1637868" y="2683136"/>
            <a:ext cx="618703" cy="1791938"/>
          </a:xfrm>
          <a:prstGeom prst="rect">
            <a:avLst/>
          </a:prstGeom>
        </p:spPr>
      </p:pic>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Need for a ‘</a:t>
            </a:r>
            <a:r>
              <a:rPr lang="en-US" u="sng" dirty="0"/>
              <a:t>S</a:t>
            </a:r>
            <a:r>
              <a:rPr lang="en-US" u="sng" dirty="0" smtClean="0"/>
              <a:t>ystematic’ Approach</a:t>
            </a:r>
            <a:endParaRPr lang="en-US" u="sng" dirty="0"/>
          </a:p>
        </p:txBody>
      </p:sp>
      <p:sp>
        <p:nvSpPr>
          <p:cNvPr id="8" name="Rectangle 7"/>
          <p:cNvSpPr/>
          <p:nvPr/>
        </p:nvSpPr>
        <p:spPr>
          <a:xfrm>
            <a:off x="646176" y="1552572"/>
            <a:ext cx="3038361" cy="179193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09538" indent="-109538" algn="just">
              <a:spcBef>
                <a:spcPts val="200"/>
              </a:spcBef>
              <a:buFont typeface="Arial" panose="020B0604020202020204" pitchFamily="34" charset="0"/>
              <a:buChar char="•"/>
            </a:pPr>
            <a:r>
              <a:rPr lang="en-IN" sz="1200" dirty="0">
                <a:solidFill>
                  <a:schemeClr val="tx1"/>
                </a:solidFill>
              </a:rPr>
              <a:t>H</a:t>
            </a:r>
            <a:r>
              <a:rPr lang="en-IN" sz="1200" dirty="0" smtClean="0">
                <a:solidFill>
                  <a:schemeClr val="tx1"/>
                </a:solidFill>
              </a:rPr>
              <a:t>uge </a:t>
            </a:r>
            <a:r>
              <a:rPr lang="en-IN" sz="1200" dirty="0">
                <a:solidFill>
                  <a:schemeClr val="tx1"/>
                </a:solidFill>
              </a:rPr>
              <a:t>amount of research </a:t>
            </a:r>
            <a:r>
              <a:rPr lang="en-IN" sz="1200" dirty="0" smtClean="0">
                <a:solidFill>
                  <a:schemeClr val="tx1"/>
                </a:solidFill>
              </a:rPr>
              <a:t>is</a:t>
            </a:r>
          </a:p>
          <a:p>
            <a:pPr marL="109538" indent="-109538" algn="just">
              <a:spcBef>
                <a:spcPts val="200"/>
              </a:spcBef>
              <a:buFont typeface="Arial" panose="020B0604020202020204" pitchFamily="34" charset="0"/>
              <a:buChar char="•"/>
            </a:pPr>
            <a:r>
              <a:rPr lang="en-IN" sz="1200" dirty="0" smtClean="0">
                <a:solidFill>
                  <a:schemeClr val="tx1"/>
                </a:solidFill>
              </a:rPr>
              <a:t> </a:t>
            </a:r>
            <a:r>
              <a:rPr lang="en-IN" sz="1200" dirty="0">
                <a:solidFill>
                  <a:schemeClr val="tx1"/>
                </a:solidFill>
              </a:rPr>
              <a:t>produced each </a:t>
            </a:r>
            <a:r>
              <a:rPr lang="en-IN" sz="1200" dirty="0" smtClean="0">
                <a:solidFill>
                  <a:schemeClr val="tx1"/>
                </a:solidFill>
              </a:rPr>
              <a:t>year</a:t>
            </a:r>
          </a:p>
          <a:p>
            <a:pPr marL="109538" indent="-109538" algn="just">
              <a:spcBef>
                <a:spcPts val="200"/>
              </a:spcBef>
              <a:buFont typeface="Arial" panose="020B0604020202020204" pitchFamily="34" charset="0"/>
              <a:buChar char="•"/>
            </a:pPr>
            <a:r>
              <a:rPr lang="en-IN" sz="1200" dirty="0" smtClean="0">
                <a:solidFill>
                  <a:schemeClr val="tx1"/>
                </a:solidFill>
              </a:rPr>
              <a:t>Conflicting findings </a:t>
            </a:r>
            <a:r>
              <a:rPr lang="en-IN" sz="1200" dirty="0">
                <a:solidFill>
                  <a:schemeClr val="tx1"/>
                </a:solidFill>
              </a:rPr>
              <a:t>due to study differences, flaws or chance (sampling variation</a:t>
            </a:r>
            <a:r>
              <a:rPr lang="en-IN" sz="1200" dirty="0" smtClean="0">
                <a:solidFill>
                  <a:schemeClr val="tx1"/>
                </a:solidFill>
              </a:rPr>
              <a:t>)</a:t>
            </a:r>
          </a:p>
          <a:p>
            <a:pPr marL="109538" indent="-109538" algn="just">
              <a:spcBef>
                <a:spcPts val="200"/>
              </a:spcBef>
              <a:buFont typeface="Arial" panose="020B0604020202020204" pitchFamily="34" charset="0"/>
              <a:buChar char="•"/>
            </a:pPr>
            <a:r>
              <a:rPr lang="en-IN" sz="1200" dirty="0" smtClean="0">
                <a:solidFill>
                  <a:schemeClr val="tx1"/>
                </a:solidFill>
              </a:rPr>
              <a:t>Often it is unclear </a:t>
            </a:r>
            <a:r>
              <a:rPr lang="en-IN" sz="1200" dirty="0">
                <a:solidFill>
                  <a:schemeClr val="tx1"/>
                </a:solidFill>
              </a:rPr>
              <a:t>what the overall picture is, or which results are most reliable and should be used as the basis for practice and policy </a:t>
            </a:r>
            <a:r>
              <a:rPr lang="en-IN" sz="1200" dirty="0" smtClean="0">
                <a:solidFill>
                  <a:schemeClr val="tx1"/>
                </a:solidFill>
              </a:rPr>
              <a:t>decisions</a:t>
            </a:r>
          </a:p>
          <a:p>
            <a:pPr>
              <a:spcBef>
                <a:spcPts val="200"/>
              </a:spcBef>
            </a:pPr>
            <a:endParaRPr lang="en-US" sz="1200" dirty="0" smtClean="0"/>
          </a:p>
        </p:txBody>
      </p:sp>
      <p:sp>
        <p:nvSpPr>
          <p:cNvPr id="12" name="Rectangle 11"/>
          <p:cNvSpPr/>
          <p:nvPr/>
        </p:nvSpPr>
        <p:spPr>
          <a:xfrm>
            <a:off x="1115641" y="3776092"/>
            <a:ext cx="2258466" cy="461665"/>
          </a:xfrm>
          <a:prstGeom prst="rect">
            <a:avLst/>
          </a:prstGeom>
        </p:spPr>
        <p:txBody>
          <a:bodyPr wrap="square">
            <a:spAutoFit/>
          </a:bodyPr>
          <a:lstStyle/>
          <a:p>
            <a:pPr algn="ctr"/>
            <a:r>
              <a:rPr lang="en-IN" sz="1200" b="1" u="sng" dirty="0"/>
              <a:t>SYSTEMATIC </a:t>
            </a:r>
            <a:r>
              <a:rPr lang="en-IN" sz="1200" b="1" u="sng" dirty="0" smtClean="0"/>
              <a:t>LITERATURE REVIEW </a:t>
            </a:r>
            <a:endParaRPr lang="en-US" sz="1200" b="1" u="sng" dirty="0"/>
          </a:p>
        </p:txBody>
      </p:sp>
      <p:sp>
        <p:nvSpPr>
          <p:cNvPr id="7" name="Rectangle 6"/>
          <p:cNvSpPr/>
          <p:nvPr/>
        </p:nvSpPr>
        <p:spPr>
          <a:xfrm>
            <a:off x="512064" y="5263678"/>
            <a:ext cx="3255264" cy="86889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spcBef>
                <a:spcPts val="200"/>
              </a:spcBef>
            </a:pPr>
            <a:r>
              <a:rPr lang="en-IN" sz="1200" b="1" dirty="0" smtClean="0">
                <a:solidFill>
                  <a:schemeClr val="tx1"/>
                </a:solidFill>
              </a:rPr>
              <a:t>Identifying</a:t>
            </a:r>
            <a:r>
              <a:rPr lang="en-IN" sz="1200" b="1" dirty="0">
                <a:solidFill>
                  <a:schemeClr val="tx1"/>
                </a:solidFill>
              </a:rPr>
              <a:t>, c</a:t>
            </a:r>
            <a:r>
              <a:rPr lang="en-IN" sz="1200" b="1" dirty="0" smtClean="0">
                <a:solidFill>
                  <a:schemeClr val="tx1"/>
                </a:solidFill>
              </a:rPr>
              <a:t>ritically </a:t>
            </a:r>
            <a:r>
              <a:rPr lang="en-IN" sz="1200" b="1" dirty="0">
                <a:solidFill>
                  <a:schemeClr val="tx1"/>
                </a:solidFill>
              </a:rPr>
              <a:t>evaluating and i</a:t>
            </a:r>
            <a:r>
              <a:rPr lang="en-IN" sz="1200" b="1" dirty="0" smtClean="0">
                <a:solidFill>
                  <a:schemeClr val="tx1"/>
                </a:solidFill>
              </a:rPr>
              <a:t>ntegrating</a:t>
            </a:r>
            <a:r>
              <a:rPr lang="en-IN" sz="1200" dirty="0" smtClean="0">
                <a:solidFill>
                  <a:schemeClr val="tx1"/>
                </a:solidFill>
              </a:rPr>
              <a:t> the </a:t>
            </a:r>
            <a:r>
              <a:rPr lang="en-IN" sz="1200" dirty="0">
                <a:solidFill>
                  <a:schemeClr val="tx1"/>
                </a:solidFill>
              </a:rPr>
              <a:t>findings of all relevant, high-quality individual studies addressing one or more research </a:t>
            </a:r>
            <a:r>
              <a:rPr lang="en-IN" sz="1200" dirty="0" smtClean="0">
                <a:solidFill>
                  <a:schemeClr val="tx1"/>
                </a:solidFill>
              </a:rPr>
              <a:t>questions.</a:t>
            </a:r>
            <a:endParaRPr lang="en-IN" sz="1200" dirty="0">
              <a:solidFill>
                <a:schemeClr val="tx1"/>
              </a:solidFill>
            </a:endParaRPr>
          </a:p>
        </p:txBody>
      </p:sp>
      <p:grpSp>
        <p:nvGrpSpPr>
          <p:cNvPr id="18" name="Group 17"/>
          <p:cNvGrpSpPr/>
          <p:nvPr/>
        </p:nvGrpSpPr>
        <p:grpSpPr>
          <a:xfrm>
            <a:off x="4062927" y="1219406"/>
            <a:ext cx="1652411" cy="4237415"/>
            <a:chOff x="4062927" y="1353518"/>
            <a:chExt cx="1652411" cy="4237415"/>
          </a:xfrm>
        </p:grpSpPr>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927" y="3028808"/>
              <a:ext cx="792000" cy="792000"/>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3338" y="1353518"/>
              <a:ext cx="792000" cy="79200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8067" y="4726933"/>
              <a:ext cx="864000" cy="864000"/>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4614" y="3903305"/>
              <a:ext cx="792000" cy="79200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0956" y="2158202"/>
              <a:ext cx="792000" cy="792000"/>
            </a:xfrm>
            <a:prstGeom prst="rect">
              <a:avLst/>
            </a:prstGeom>
          </p:spPr>
        </p:pic>
      </p:gr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8051" y="1086093"/>
            <a:ext cx="1043389" cy="1056664"/>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5810" y="4260970"/>
            <a:ext cx="958129" cy="958129"/>
          </a:xfrm>
          <a:prstGeom prst="rect">
            <a:avLst/>
          </a:prstGeom>
        </p:spPr>
      </p:pic>
      <p:sp>
        <p:nvSpPr>
          <p:cNvPr id="9" name="Rectangle 8"/>
          <p:cNvSpPr/>
          <p:nvPr/>
        </p:nvSpPr>
        <p:spPr>
          <a:xfrm>
            <a:off x="381000" y="1106886"/>
            <a:ext cx="3605784" cy="509110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cxnSp>
        <p:nvCxnSpPr>
          <p:cNvPr id="19" name="Straight Connector 18"/>
          <p:cNvCxnSpPr/>
          <p:nvPr/>
        </p:nvCxnSpPr>
        <p:spPr>
          <a:xfrm>
            <a:off x="5467086" y="2118495"/>
            <a:ext cx="3248682"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23338" y="2931137"/>
            <a:ext cx="3787591"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93122" y="3719807"/>
            <a:ext cx="3848025" cy="18418"/>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15513" y="4499735"/>
            <a:ext cx="3739156"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67086" y="5295813"/>
            <a:ext cx="3240000" cy="0"/>
          </a:xfrm>
          <a:prstGeom prst="line">
            <a:avLst/>
          </a:prstGeom>
          <a:ln w="381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09507" y="1493301"/>
            <a:ext cx="2997580" cy="461665"/>
          </a:xfrm>
          <a:prstGeom prst="rect">
            <a:avLst/>
          </a:prstGeom>
        </p:spPr>
        <p:txBody>
          <a:bodyPr wrap="square">
            <a:spAutoFit/>
          </a:bodyPr>
          <a:lstStyle/>
          <a:p>
            <a:r>
              <a:rPr lang="en-IN" sz="1200" b="1" dirty="0" smtClean="0"/>
              <a:t>Transparent </a:t>
            </a:r>
            <a:r>
              <a:rPr lang="en-IN" sz="1200" dirty="0" smtClean="0"/>
              <a:t>about </a:t>
            </a:r>
            <a:r>
              <a:rPr lang="en-IN" sz="1200" dirty="0"/>
              <a:t>how their conclusions are generated</a:t>
            </a:r>
          </a:p>
        </p:txBody>
      </p:sp>
      <p:sp>
        <p:nvSpPr>
          <p:cNvPr id="40" name="Rectangle 39"/>
          <p:cNvSpPr/>
          <p:nvPr/>
        </p:nvSpPr>
        <p:spPr>
          <a:xfrm>
            <a:off x="5143935" y="2330041"/>
            <a:ext cx="3482311" cy="461665"/>
          </a:xfrm>
          <a:prstGeom prst="rect">
            <a:avLst/>
          </a:prstGeom>
        </p:spPr>
        <p:txBody>
          <a:bodyPr wrap="square">
            <a:spAutoFit/>
          </a:bodyPr>
          <a:lstStyle/>
          <a:p>
            <a:r>
              <a:rPr lang="en-IN" sz="1200" b="1" dirty="0" smtClean="0"/>
              <a:t>Protocol </a:t>
            </a:r>
            <a:r>
              <a:rPr lang="en-IN" sz="1200" dirty="0" smtClean="0"/>
              <a:t>sets </a:t>
            </a:r>
            <a:r>
              <a:rPr lang="en-IN" sz="1200" dirty="0"/>
              <a:t>out how the systematic review is to be conducted before the work starts</a:t>
            </a:r>
          </a:p>
        </p:txBody>
      </p:sp>
      <p:sp>
        <p:nvSpPr>
          <p:cNvPr id="41" name="Rectangle 40"/>
          <p:cNvSpPr/>
          <p:nvPr/>
        </p:nvSpPr>
        <p:spPr>
          <a:xfrm>
            <a:off x="4886614" y="3117440"/>
            <a:ext cx="3739632" cy="461665"/>
          </a:xfrm>
          <a:prstGeom prst="rect">
            <a:avLst/>
          </a:prstGeom>
        </p:spPr>
        <p:txBody>
          <a:bodyPr wrap="square">
            <a:spAutoFit/>
          </a:bodyPr>
          <a:lstStyle/>
          <a:p>
            <a:r>
              <a:rPr lang="en-IN" sz="1200" b="1" dirty="0"/>
              <a:t>Exhaustive searches </a:t>
            </a:r>
            <a:r>
              <a:rPr lang="en-IN" sz="1200" dirty="0"/>
              <a:t>are undertaken to find as much as possible of the relevant research</a:t>
            </a:r>
          </a:p>
        </p:txBody>
      </p:sp>
      <p:sp>
        <p:nvSpPr>
          <p:cNvPr id="42" name="Rectangle 41"/>
          <p:cNvSpPr/>
          <p:nvPr/>
        </p:nvSpPr>
        <p:spPr>
          <a:xfrm>
            <a:off x="4875672" y="4009902"/>
            <a:ext cx="3791327" cy="276999"/>
          </a:xfrm>
          <a:prstGeom prst="rect">
            <a:avLst/>
          </a:prstGeom>
        </p:spPr>
        <p:txBody>
          <a:bodyPr wrap="square">
            <a:spAutoFit/>
          </a:bodyPr>
          <a:lstStyle/>
          <a:p>
            <a:r>
              <a:rPr lang="en-IN" sz="1200" dirty="0"/>
              <a:t> The systematic review methods are made </a:t>
            </a:r>
            <a:r>
              <a:rPr lang="en-IN" sz="1200" b="1" dirty="0"/>
              <a:t>explicit</a:t>
            </a:r>
          </a:p>
        </p:txBody>
      </p:sp>
      <p:sp>
        <p:nvSpPr>
          <p:cNvPr id="43" name="Rectangle 42"/>
          <p:cNvSpPr/>
          <p:nvPr/>
        </p:nvSpPr>
        <p:spPr>
          <a:xfrm>
            <a:off x="5101204" y="4737390"/>
            <a:ext cx="3859916" cy="461665"/>
          </a:xfrm>
          <a:prstGeom prst="rect">
            <a:avLst/>
          </a:prstGeom>
        </p:spPr>
        <p:txBody>
          <a:bodyPr wrap="square">
            <a:spAutoFit/>
          </a:bodyPr>
          <a:lstStyle/>
          <a:p>
            <a:r>
              <a:rPr lang="en-IN" sz="1200" b="1" dirty="0"/>
              <a:t>Potential users </a:t>
            </a:r>
            <a:r>
              <a:rPr lang="en-IN" sz="1200" dirty="0"/>
              <a:t>of the systematic review are </a:t>
            </a:r>
            <a:r>
              <a:rPr lang="en-IN" sz="1200" b="1" dirty="0"/>
              <a:t>involved</a:t>
            </a:r>
          </a:p>
        </p:txBody>
      </p:sp>
      <p:sp>
        <p:nvSpPr>
          <p:cNvPr id="44" name="Rectangle 43"/>
          <p:cNvSpPr/>
          <p:nvPr/>
        </p:nvSpPr>
        <p:spPr>
          <a:xfrm>
            <a:off x="5727530" y="5498033"/>
            <a:ext cx="3245782" cy="461665"/>
          </a:xfrm>
          <a:prstGeom prst="rect">
            <a:avLst/>
          </a:prstGeom>
        </p:spPr>
        <p:txBody>
          <a:bodyPr wrap="square">
            <a:spAutoFit/>
          </a:bodyPr>
          <a:lstStyle/>
          <a:p>
            <a:r>
              <a:rPr lang="en-IN" sz="1200" dirty="0"/>
              <a:t>The </a:t>
            </a:r>
            <a:r>
              <a:rPr lang="en-IN" sz="1200" b="1" dirty="0"/>
              <a:t>findings </a:t>
            </a:r>
            <a:r>
              <a:rPr lang="en-IN" sz="1200" dirty="0"/>
              <a:t>of sound research are </a:t>
            </a:r>
            <a:r>
              <a:rPr lang="en-IN" sz="1200" b="1" dirty="0"/>
              <a:t>synthesised</a:t>
            </a:r>
          </a:p>
        </p:txBody>
      </p:sp>
    </p:spTree>
    <p:extLst>
      <p:ext uri="{BB962C8B-B14F-4D97-AF65-F5344CB8AC3E}">
        <p14:creationId xmlns:p14="http://schemas.microsoft.com/office/powerpoint/2010/main" val="26902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552" y="2944069"/>
            <a:ext cx="1095469" cy="1070228"/>
          </a:xfrm>
          <a:prstGeom prst="rect">
            <a:avLst/>
          </a:prstGeom>
        </p:spPr>
      </p:pic>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Utilities of carrying out an SLR</a:t>
            </a:r>
            <a:endParaRPr lang="en-IN" u="sng" dirty="0"/>
          </a:p>
        </p:txBody>
      </p:sp>
      <p:grpSp>
        <p:nvGrpSpPr>
          <p:cNvPr id="6" name="Group 5"/>
          <p:cNvGrpSpPr/>
          <p:nvPr/>
        </p:nvGrpSpPr>
        <p:grpSpPr>
          <a:xfrm>
            <a:off x="2809463" y="2030817"/>
            <a:ext cx="3277338" cy="3051091"/>
            <a:chOff x="1958139" y="1616412"/>
            <a:chExt cx="4892823" cy="4586377"/>
          </a:xfrm>
        </p:grpSpPr>
        <p:sp>
          <p:nvSpPr>
            <p:cNvPr id="7" name="Freeform 49"/>
            <p:cNvSpPr>
              <a:spLocks/>
            </p:cNvSpPr>
            <p:nvPr/>
          </p:nvSpPr>
          <p:spPr bwMode="auto">
            <a:xfrm rot="3410709">
              <a:off x="5319025" y="4311615"/>
              <a:ext cx="1612900" cy="1450975"/>
            </a:xfrm>
            <a:custGeom>
              <a:avLst/>
              <a:gdLst>
                <a:gd name="T0" fmla="*/ 869 w 869"/>
                <a:gd name="T1" fmla="*/ 0 h 781"/>
                <a:gd name="T2" fmla="*/ 16 w 869"/>
                <a:gd name="T3" fmla="*/ 396 h 781"/>
                <a:gd name="T4" fmla="*/ 5 w 869"/>
                <a:gd name="T5" fmla="*/ 425 h 781"/>
                <a:gd name="T6" fmla="*/ 64 w 869"/>
                <a:gd name="T7" fmla="*/ 690 h 781"/>
                <a:gd name="T8" fmla="*/ 57 w 869"/>
                <a:gd name="T9" fmla="*/ 781 h 781"/>
              </a:gdLst>
              <a:ahLst/>
              <a:cxnLst>
                <a:cxn ang="0">
                  <a:pos x="T0" y="T1"/>
                </a:cxn>
                <a:cxn ang="0">
                  <a:pos x="T2" y="T3"/>
                </a:cxn>
                <a:cxn ang="0">
                  <a:pos x="T4" y="T5"/>
                </a:cxn>
                <a:cxn ang="0">
                  <a:pos x="T6" y="T7"/>
                </a:cxn>
                <a:cxn ang="0">
                  <a:pos x="T8" y="T9"/>
                </a:cxn>
              </a:cxnLst>
              <a:rect l="0" t="0" r="r" b="b"/>
              <a:pathLst>
                <a:path w="869" h="781">
                  <a:moveTo>
                    <a:pt x="869" y="0"/>
                  </a:moveTo>
                  <a:cubicBezTo>
                    <a:pt x="16" y="396"/>
                    <a:pt x="16" y="396"/>
                    <a:pt x="16" y="396"/>
                  </a:cubicBezTo>
                  <a:cubicBezTo>
                    <a:pt x="5" y="401"/>
                    <a:pt x="0" y="414"/>
                    <a:pt x="5" y="425"/>
                  </a:cubicBezTo>
                  <a:cubicBezTo>
                    <a:pt x="43" y="506"/>
                    <a:pt x="64" y="595"/>
                    <a:pt x="64" y="690"/>
                  </a:cubicBezTo>
                  <a:cubicBezTo>
                    <a:pt x="64" y="721"/>
                    <a:pt x="61" y="752"/>
                    <a:pt x="57" y="781"/>
                  </a:cubicBezTo>
                </a:path>
              </a:pathLst>
            </a:custGeom>
            <a:noFill/>
            <a:ln w="39688" cap="rnd">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30"/>
            <p:cNvSpPr>
              <a:spLocks noChangeArrowheads="1"/>
            </p:cNvSpPr>
            <p:nvPr/>
          </p:nvSpPr>
          <p:spPr bwMode="auto">
            <a:xfrm rot="8892391">
              <a:off x="5321670" y="5840934"/>
              <a:ext cx="160437" cy="160436"/>
            </a:xfrm>
            <a:prstGeom prst="ellipse">
              <a:avLst/>
            </a:prstGeom>
            <a:solidFill>
              <a:schemeClr val="accent3"/>
            </a:solidFill>
            <a:ln w="26988" cap="rnd">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48"/>
            <p:cNvSpPr>
              <a:spLocks/>
            </p:cNvSpPr>
            <p:nvPr/>
          </p:nvSpPr>
          <p:spPr bwMode="auto">
            <a:xfrm rot="8682222">
              <a:off x="4450701" y="4832216"/>
              <a:ext cx="915465" cy="1370573"/>
            </a:xfrm>
            <a:custGeom>
              <a:avLst/>
              <a:gdLst>
                <a:gd name="T0" fmla="*/ 200 w 628"/>
                <a:gd name="T1" fmla="*/ 0 h 1117"/>
                <a:gd name="T2" fmla="*/ 3 w 628"/>
                <a:gd name="T3" fmla="*/ 952 h 1117"/>
                <a:gd name="T4" fmla="*/ 19 w 628"/>
                <a:gd name="T5" fmla="*/ 977 h 1117"/>
                <a:gd name="T6" fmla="*/ 276 w 628"/>
                <a:gd name="T7" fmla="*/ 1110 h 1117"/>
                <a:gd name="T8" fmla="*/ 308 w 628"/>
                <a:gd name="T9" fmla="*/ 1107 h 1117"/>
                <a:gd name="T10" fmla="*/ 628 w 628"/>
                <a:gd name="T11" fmla="*/ 710 h 1117"/>
              </a:gdLst>
              <a:ahLst/>
              <a:cxnLst>
                <a:cxn ang="0">
                  <a:pos x="T0" y="T1"/>
                </a:cxn>
                <a:cxn ang="0">
                  <a:pos x="T2" y="T3"/>
                </a:cxn>
                <a:cxn ang="0">
                  <a:pos x="T4" y="T5"/>
                </a:cxn>
                <a:cxn ang="0">
                  <a:pos x="T6" y="T7"/>
                </a:cxn>
                <a:cxn ang="0">
                  <a:pos x="T8" y="T9"/>
                </a:cxn>
                <a:cxn ang="0">
                  <a:pos x="T10" y="T11"/>
                </a:cxn>
              </a:cxnLst>
              <a:rect l="0" t="0" r="r" b="b"/>
              <a:pathLst>
                <a:path w="628" h="1117">
                  <a:moveTo>
                    <a:pt x="200" y="0"/>
                  </a:moveTo>
                  <a:cubicBezTo>
                    <a:pt x="3" y="952"/>
                    <a:pt x="3" y="952"/>
                    <a:pt x="3" y="952"/>
                  </a:cubicBezTo>
                  <a:cubicBezTo>
                    <a:pt x="0" y="963"/>
                    <a:pt x="8" y="975"/>
                    <a:pt x="19" y="977"/>
                  </a:cubicBezTo>
                  <a:cubicBezTo>
                    <a:pt x="115" y="1001"/>
                    <a:pt x="203" y="1047"/>
                    <a:pt x="276" y="1110"/>
                  </a:cubicBezTo>
                  <a:cubicBezTo>
                    <a:pt x="286" y="1117"/>
                    <a:pt x="300" y="1116"/>
                    <a:pt x="308" y="1107"/>
                  </a:cubicBezTo>
                  <a:cubicBezTo>
                    <a:pt x="628" y="710"/>
                    <a:pt x="628" y="710"/>
                    <a:pt x="628" y="710"/>
                  </a:cubicBezTo>
                </a:path>
              </a:pathLst>
            </a:custGeom>
            <a:noFill/>
            <a:ln w="39688" cap="rnd">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1958139" y="1616412"/>
              <a:ext cx="4560065" cy="4085917"/>
              <a:chOff x="1958139" y="1616412"/>
              <a:chExt cx="4560065" cy="4085917"/>
            </a:xfrm>
          </p:grpSpPr>
          <p:sp>
            <p:nvSpPr>
              <p:cNvPr id="11" name="Freeform 51"/>
              <p:cNvSpPr>
                <a:spLocks/>
              </p:cNvSpPr>
              <p:nvPr/>
            </p:nvSpPr>
            <p:spPr bwMode="auto">
              <a:xfrm rot="14451514" flipV="1">
                <a:off x="2346283" y="3326509"/>
                <a:ext cx="1044576" cy="1820864"/>
              </a:xfrm>
              <a:custGeom>
                <a:avLst/>
                <a:gdLst>
                  <a:gd name="T0" fmla="*/ 563 w 563"/>
                  <a:gd name="T1" fmla="*/ 221 h 981"/>
                  <a:gd name="T2" fmla="*/ 425 w 563"/>
                  <a:gd name="T3" fmla="*/ 13 h 981"/>
                  <a:gd name="T4" fmla="*/ 394 w 563"/>
                  <a:gd name="T5" fmla="*/ 8 h 981"/>
                  <a:gd name="T6" fmla="*/ 21 w 563"/>
                  <a:gd name="T7" fmla="*/ 146 h 981"/>
                  <a:gd name="T8" fmla="*/ 0 w 563"/>
                  <a:gd name="T9" fmla="*/ 167 h 981"/>
                  <a:gd name="T10" fmla="*/ 0 w 563"/>
                  <a:gd name="T11" fmla="*/ 981 h 981"/>
                </a:gdLst>
                <a:ahLst/>
                <a:cxnLst>
                  <a:cxn ang="0">
                    <a:pos x="T0" y="T1"/>
                  </a:cxn>
                  <a:cxn ang="0">
                    <a:pos x="T2" y="T3"/>
                  </a:cxn>
                  <a:cxn ang="0">
                    <a:pos x="T4" y="T5"/>
                  </a:cxn>
                  <a:cxn ang="0">
                    <a:pos x="T6" y="T7"/>
                  </a:cxn>
                  <a:cxn ang="0">
                    <a:pos x="T8" y="T9"/>
                  </a:cxn>
                  <a:cxn ang="0">
                    <a:pos x="T10" y="T11"/>
                  </a:cxn>
                </a:cxnLst>
                <a:rect l="0" t="0" r="r" b="b"/>
                <a:pathLst>
                  <a:path w="563" h="981">
                    <a:moveTo>
                      <a:pt x="563" y="221"/>
                    </a:moveTo>
                    <a:cubicBezTo>
                      <a:pt x="425" y="13"/>
                      <a:pt x="425" y="13"/>
                      <a:pt x="425" y="13"/>
                    </a:cubicBezTo>
                    <a:cubicBezTo>
                      <a:pt x="418" y="2"/>
                      <a:pt x="404" y="0"/>
                      <a:pt x="394" y="8"/>
                    </a:cubicBezTo>
                    <a:cubicBezTo>
                      <a:pt x="291" y="90"/>
                      <a:pt x="162" y="141"/>
                      <a:pt x="21" y="146"/>
                    </a:cubicBezTo>
                    <a:cubicBezTo>
                      <a:pt x="9" y="146"/>
                      <a:pt x="0" y="156"/>
                      <a:pt x="0" y="167"/>
                    </a:cubicBezTo>
                    <a:cubicBezTo>
                      <a:pt x="0" y="981"/>
                      <a:pt x="0" y="981"/>
                      <a:pt x="0" y="981"/>
                    </a:cubicBezTo>
                  </a:path>
                </a:pathLst>
              </a:custGeom>
              <a:noFill/>
              <a:ln w="39688"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rot="6432346">
                <a:off x="3576054" y="2003772"/>
                <a:ext cx="1245531" cy="470811"/>
              </a:xfrm>
              <a:custGeom>
                <a:avLst/>
                <a:gdLst>
                  <a:gd name="T0" fmla="*/ 855 w 855"/>
                  <a:gd name="T1" fmla="*/ 133 h 323"/>
                  <a:gd name="T2" fmla="*/ 783 w 855"/>
                  <a:gd name="T3" fmla="*/ 46 h 323"/>
                  <a:gd name="T4" fmla="*/ 684 w 855"/>
                  <a:gd name="T5" fmla="*/ 16 h 323"/>
                  <a:gd name="T6" fmla="*/ 0 w 855"/>
                  <a:gd name="T7" fmla="*/ 323 h 323"/>
                </a:gdLst>
                <a:ahLst/>
                <a:cxnLst>
                  <a:cxn ang="0">
                    <a:pos x="T0" y="T1"/>
                  </a:cxn>
                  <a:cxn ang="0">
                    <a:pos x="T2" y="T3"/>
                  </a:cxn>
                  <a:cxn ang="0">
                    <a:pos x="T4" y="T5"/>
                  </a:cxn>
                  <a:cxn ang="0">
                    <a:pos x="T6" y="T7"/>
                  </a:cxn>
                </a:cxnLst>
                <a:rect l="0" t="0" r="r" b="b"/>
                <a:pathLst>
                  <a:path w="855" h="323">
                    <a:moveTo>
                      <a:pt x="855" y="133"/>
                    </a:moveTo>
                    <a:cubicBezTo>
                      <a:pt x="828" y="106"/>
                      <a:pt x="804" y="77"/>
                      <a:pt x="783" y="46"/>
                    </a:cubicBezTo>
                    <a:cubicBezTo>
                      <a:pt x="762" y="12"/>
                      <a:pt x="720" y="0"/>
                      <a:pt x="684" y="16"/>
                    </a:cubicBezTo>
                    <a:cubicBezTo>
                      <a:pt x="0" y="323"/>
                      <a:pt x="0" y="323"/>
                      <a:pt x="0" y="323"/>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rot="7729554">
                <a:off x="5689975" y="2790034"/>
                <a:ext cx="402808" cy="904959"/>
              </a:xfrm>
              <a:custGeom>
                <a:avLst/>
                <a:gdLst>
                  <a:gd name="T0" fmla="*/ 284 w 444"/>
                  <a:gd name="T1" fmla="*/ 997 h 997"/>
                  <a:gd name="T2" fmla="*/ 282 w 444"/>
                  <a:gd name="T3" fmla="*/ 950 h 997"/>
                  <a:gd name="T4" fmla="*/ 416 w 444"/>
                  <a:gd name="T5" fmla="*/ 597 h 997"/>
                  <a:gd name="T6" fmla="*/ 418 w 444"/>
                  <a:gd name="T7" fmla="*/ 492 h 997"/>
                  <a:gd name="T8" fmla="*/ 0 w 444"/>
                  <a:gd name="T9" fmla="*/ 0 h 997"/>
                </a:gdLst>
                <a:ahLst/>
                <a:cxnLst>
                  <a:cxn ang="0">
                    <a:pos x="T0" y="T1"/>
                  </a:cxn>
                  <a:cxn ang="0">
                    <a:pos x="T2" y="T3"/>
                  </a:cxn>
                  <a:cxn ang="0">
                    <a:pos x="T4" y="T5"/>
                  </a:cxn>
                  <a:cxn ang="0">
                    <a:pos x="T6" y="T7"/>
                  </a:cxn>
                  <a:cxn ang="0">
                    <a:pos x="T8" y="T9"/>
                  </a:cxn>
                </a:cxnLst>
                <a:rect l="0" t="0" r="r" b="b"/>
                <a:pathLst>
                  <a:path w="444" h="997">
                    <a:moveTo>
                      <a:pt x="284" y="997"/>
                    </a:moveTo>
                    <a:cubicBezTo>
                      <a:pt x="282" y="982"/>
                      <a:pt x="282" y="966"/>
                      <a:pt x="282" y="950"/>
                    </a:cubicBezTo>
                    <a:cubicBezTo>
                      <a:pt x="282" y="814"/>
                      <a:pt x="332" y="691"/>
                      <a:pt x="416" y="597"/>
                    </a:cubicBezTo>
                    <a:cubicBezTo>
                      <a:pt x="443" y="567"/>
                      <a:pt x="444" y="522"/>
                      <a:pt x="418" y="492"/>
                    </a:cubicBezTo>
                    <a:cubicBezTo>
                      <a:pt x="0" y="0"/>
                      <a:pt x="0" y="0"/>
                      <a:pt x="0" y="0"/>
                    </a:cubicBezTo>
                  </a:path>
                </a:pathLst>
              </a:custGeom>
              <a:noFill/>
              <a:ln w="39688"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rot="5889270">
                <a:off x="5573469" y="3666803"/>
                <a:ext cx="774720" cy="1114751"/>
              </a:xfrm>
              <a:custGeom>
                <a:avLst/>
                <a:gdLst>
                  <a:gd name="T0" fmla="*/ 0 w 532"/>
                  <a:gd name="T1" fmla="*/ 0 h 765"/>
                  <a:gd name="T2" fmla="*/ 30 w 532"/>
                  <a:gd name="T3" fmla="*/ 562 h 765"/>
                  <a:gd name="T4" fmla="*/ 92 w 532"/>
                  <a:gd name="T5" fmla="*/ 620 h 765"/>
                  <a:gd name="T6" fmla="*/ 93 w 532"/>
                  <a:gd name="T7" fmla="*/ 620 h 765"/>
                  <a:gd name="T8" fmla="*/ 532 w 532"/>
                  <a:gd name="T9" fmla="*/ 765 h 765"/>
                </a:gdLst>
                <a:ahLst/>
                <a:cxnLst>
                  <a:cxn ang="0">
                    <a:pos x="T0" y="T1"/>
                  </a:cxn>
                  <a:cxn ang="0">
                    <a:pos x="T2" y="T3"/>
                  </a:cxn>
                  <a:cxn ang="0">
                    <a:pos x="T4" y="T5"/>
                  </a:cxn>
                  <a:cxn ang="0">
                    <a:pos x="T6" y="T7"/>
                  </a:cxn>
                  <a:cxn ang="0">
                    <a:pos x="T8" y="T9"/>
                  </a:cxn>
                </a:cxnLst>
                <a:rect l="0" t="0" r="r" b="b"/>
                <a:pathLst>
                  <a:path w="532" h="765">
                    <a:moveTo>
                      <a:pt x="0" y="0"/>
                    </a:moveTo>
                    <a:cubicBezTo>
                      <a:pt x="30" y="562"/>
                      <a:pt x="30" y="562"/>
                      <a:pt x="30" y="562"/>
                    </a:cubicBezTo>
                    <a:cubicBezTo>
                      <a:pt x="32" y="595"/>
                      <a:pt x="59" y="620"/>
                      <a:pt x="92" y="620"/>
                    </a:cubicBezTo>
                    <a:cubicBezTo>
                      <a:pt x="92" y="620"/>
                      <a:pt x="92" y="620"/>
                      <a:pt x="93" y="620"/>
                    </a:cubicBezTo>
                    <a:cubicBezTo>
                      <a:pt x="257" y="620"/>
                      <a:pt x="409" y="674"/>
                      <a:pt x="532" y="765"/>
                    </a:cubicBezTo>
                  </a:path>
                </a:pathLst>
              </a:custGeom>
              <a:noFill/>
              <a:ln w="3810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rot="5590261">
                <a:off x="4865771" y="4440304"/>
                <a:ext cx="680060" cy="962796"/>
              </a:xfrm>
              <a:custGeom>
                <a:avLst/>
                <a:gdLst>
                  <a:gd name="T0" fmla="*/ 467 w 467"/>
                  <a:gd name="T1" fmla="*/ 0 h 661"/>
                  <a:gd name="T2" fmla="*/ 45 w 467"/>
                  <a:gd name="T3" fmla="*/ 296 h 661"/>
                  <a:gd name="T4" fmla="*/ 24 w 467"/>
                  <a:gd name="T5" fmla="*/ 407 h 661"/>
                  <a:gd name="T6" fmla="*/ 135 w 467"/>
                  <a:gd name="T7" fmla="*/ 661 h 661"/>
                </a:gdLst>
                <a:ahLst/>
                <a:cxnLst>
                  <a:cxn ang="0">
                    <a:pos x="T0" y="T1"/>
                  </a:cxn>
                  <a:cxn ang="0">
                    <a:pos x="T2" y="T3"/>
                  </a:cxn>
                  <a:cxn ang="0">
                    <a:pos x="T4" y="T5"/>
                  </a:cxn>
                  <a:cxn ang="0">
                    <a:pos x="T6" y="T7"/>
                  </a:cxn>
                </a:cxnLst>
                <a:rect l="0" t="0" r="r" b="b"/>
                <a:pathLst>
                  <a:path w="467" h="661">
                    <a:moveTo>
                      <a:pt x="467" y="0"/>
                    </a:moveTo>
                    <a:cubicBezTo>
                      <a:pt x="45" y="296"/>
                      <a:pt x="45" y="296"/>
                      <a:pt x="45" y="296"/>
                    </a:cubicBezTo>
                    <a:cubicBezTo>
                      <a:pt x="9" y="321"/>
                      <a:pt x="0" y="370"/>
                      <a:pt x="24" y="407"/>
                    </a:cubicBezTo>
                    <a:cubicBezTo>
                      <a:pt x="76" y="482"/>
                      <a:pt x="114" y="569"/>
                      <a:pt x="135" y="661"/>
                    </a:cubicBezTo>
                  </a:path>
                </a:pathLst>
              </a:custGeom>
              <a:noFill/>
              <a:ln w="38100" cap="rnd">
                <a:solidFill>
                  <a:srgbClr val="1C75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rot="8399190" flipV="1">
                <a:off x="3761618" y="4409468"/>
                <a:ext cx="636467" cy="1292861"/>
              </a:xfrm>
              <a:custGeom>
                <a:avLst/>
                <a:gdLst>
                  <a:gd name="T0" fmla="*/ 345 w 437"/>
                  <a:gd name="T1" fmla="*/ 0 h 887"/>
                  <a:gd name="T2" fmla="*/ 186 w 437"/>
                  <a:gd name="T3" fmla="*/ 0 h 887"/>
                  <a:gd name="T4" fmla="*/ 123 w 437"/>
                  <a:gd name="T5" fmla="*/ 64 h 887"/>
                  <a:gd name="T6" fmla="*/ 123 w 437"/>
                  <a:gd name="T7" fmla="*/ 65 h 887"/>
                  <a:gd name="T8" fmla="*/ 20 w 437"/>
                  <a:gd name="T9" fmla="*/ 441 h 887"/>
                  <a:gd name="T10" fmla="*/ 36 w 437"/>
                  <a:gd name="T11" fmla="*/ 543 h 887"/>
                  <a:gd name="T12" fmla="*/ 437 w 437"/>
                  <a:gd name="T13" fmla="*/ 887 h 887"/>
                </a:gdLst>
                <a:ahLst/>
                <a:cxnLst>
                  <a:cxn ang="0">
                    <a:pos x="T0" y="T1"/>
                  </a:cxn>
                  <a:cxn ang="0">
                    <a:pos x="T2" y="T3"/>
                  </a:cxn>
                  <a:cxn ang="0">
                    <a:pos x="T4" y="T5"/>
                  </a:cxn>
                  <a:cxn ang="0">
                    <a:pos x="T6" y="T7"/>
                  </a:cxn>
                  <a:cxn ang="0">
                    <a:pos x="T8" y="T9"/>
                  </a:cxn>
                  <a:cxn ang="0">
                    <a:pos x="T10" y="T11"/>
                  </a:cxn>
                  <a:cxn ang="0">
                    <a:pos x="T12" y="T13"/>
                  </a:cxn>
                </a:cxnLst>
                <a:rect l="0" t="0" r="r" b="b"/>
                <a:pathLst>
                  <a:path w="437" h="887">
                    <a:moveTo>
                      <a:pt x="345" y="0"/>
                    </a:moveTo>
                    <a:cubicBezTo>
                      <a:pt x="186" y="0"/>
                      <a:pt x="186" y="0"/>
                      <a:pt x="186" y="0"/>
                    </a:cubicBezTo>
                    <a:cubicBezTo>
                      <a:pt x="151" y="0"/>
                      <a:pt x="122" y="29"/>
                      <a:pt x="123" y="64"/>
                    </a:cubicBezTo>
                    <a:cubicBezTo>
                      <a:pt x="123" y="65"/>
                      <a:pt x="123" y="65"/>
                      <a:pt x="123" y="65"/>
                    </a:cubicBezTo>
                    <a:cubicBezTo>
                      <a:pt x="123" y="202"/>
                      <a:pt x="85" y="331"/>
                      <a:pt x="20" y="441"/>
                    </a:cubicBezTo>
                    <a:cubicBezTo>
                      <a:pt x="0" y="475"/>
                      <a:pt x="6" y="518"/>
                      <a:pt x="36" y="543"/>
                    </a:cubicBezTo>
                    <a:cubicBezTo>
                      <a:pt x="437" y="887"/>
                      <a:pt x="437" y="887"/>
                      <a:pt x="437" y="887"/>
                    </a:cubicBezTo>
                  </a:path>
                </a:pathLst>
              </a:custGeom>
              <a:noFill/>
              <a:ln w="38100" cap="rnd">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rot="5889270">
                <a:off x="3270360" y="2560209"/>
                <a:ext cx="510668" cy="954077"/>
              </a:xfrm>
              <a:custGeom>
                <a:avLst/>
                <a:gdLst>
                  <a:gd name="T0" fmla="*/ 248 w 351"/>
                  <a:gd name="T1" fmla="*/ 655 h 655"/>
                  <a:gd name="T2" fmla="*/ 340 w 351"/>
                  <a:gd name="T3" fmla="*/ 312 h 655"/>
                  <a:gd name="T4" fmla="*/ 294 w 351"/>
                  <a:gd name="T5" fmla="*/ 217 h 655"/>
                  <a:gd name="T6" fmla="*/ 0 w 351"/>
                  <a:gd name="T7" fmla="*/ 0 h 655"/>
                </a:gdLst>
                <a:ahLst/>
                <a:cxnLst>
                  <a:cxn ang="0">
                    <a:pos x="T0" y="T1"/>
                  </a:cxn>
                  <a:cxn ang="0">
                    <a:pos x="T2" y="T3"/>
                  </a:cxn>
                  <a:cxn ang="0">
                    <a:pos x="T4" y="T5"/>
                  </a:cxn>
                  <a:cxn ang="0">
                    <a:pos x="T6" y="T7"/>
                  </a:cxn>
                </a:cxnLst>
                <a:rect l="0" t="0" r="r" b="b"/>
                <a:pathLst>
                  <a:path w="351" h="655">
                    <a:moveTo>
                      <a:pt x="248" y="655"/>
                    </a:moveTo>
                    <a:cubicBezTo>
                      <a:pt x="340" y="312"/>
                      <a:pt x="340" y="312"/>
                      <a:pt x="340" y="312"/>
                    </a:cubicBezTo>
                    <a:cubicBezTo>
                      <a:pt x="351" y="273"/>
                      <a:pt x="331" y="232"/>
                      <a:pt x="294" y="217"/>
                    </a:cubicBezTo>
                    <a:cubicBezTo>
                      <a:pt x="179" y="170"/>
                      <a:pt x="78" y="95"/>
                      <a:pt x="0" y="0"/>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rot="5889270">
                <a:off x="4087367" y="1959055"/>
                <a:ext cx="818314" cy="873118"/>
              </a:xfrm>
              <a:custGeom>
                <a:avLst/>
                <a:gdLst>
                  <a:gd name="T0" fmla="*/ 396 w 562"/>
                  <a:gd name="T1" fmla="*/ 599 h 599"/>
                  <a:gd name="T2" fmla="*/ 513 w 562"/>
                  <a:gd name="T3" fmla="*/ 528 h 599"/>
                  <a:gd name="T4" fmla="*/ 544 w 562"/>
                  <a:gd name="T5" fmla="*/ 425 h 599"/>
                  <a:gd name="T6" fmla="*/ 470 w 562"/>
                  <a:gd name="T7" fmla="*/ 102 h 599"/>
                  <a:gd name="T8" fmla="*/ 470 w 562"/>
                  <a:gd name="T9" fmla="*/ 83 h 599"/>
                  <a:gd name="T10" fmla="*/ 390 w 562"/>
                  <a:gd name="T11" fmla="*/ 0 h 599"/>
                  <a:gd name="T12" fmla="*/ 0 w 562"/>
                  <a:gd name="T13" fmla="*/ 0 h 599"/>
                </a:gdLst>
                <a:ahLst/>
                <a:cxnLst>
                  <a:cxn ang="0">
                    <a:pos x="T0" y="T1"/>
                  </a:cxn>
                  <a:cxn ang="0">
                    <a:pos x="T2" y="T3"/>
                  </a:cxn>
                  <a:cxn ang="0">
                    <a:pos x="T4" y="T5"/>
                  </a:cxn>
                  <a:cxn ang="0">
                    <a:pos x="T6" y="T7"/>
                  </a:cxn>
                  <a:cxn ang="0">
                    <a:pos x="T8" y="T9"/>
                  </a:cxn>
                  <a:cxn ang="0">
                    <a:pos x="T10" y="T11"/>
                  </a:cxn>
                  <a:cxn ang="0">
                    <a:pos x="T12" y="T13"/>
                  </a:cxn>
                </a:cxnLst>
                <a:rect l="0" t="0" r="r" b="b"/>
                <a:pathLst>
                  <a:path w="562" h="599">
                    <a:moveTo>
                      <a:pt x="396" y="599"/>
                    </a:moveTo>
                    <a:cubicBezTo>
                      <a:pt x="513" y="528"/>
                      <a:pt x="513" y="528"/>
                      <a:pt x="513" y="528"/>
                    </a:cubicBezTo>
                    <a:cubicBezTo>
                      <a:pt x="548" y="506"/>
                      <a:pt x="562" y="462"/>
                      <a:pt x="544" y="425"/>
                    </a:cubicBezTo>
                    <a:cubicBezTo>
                      <a:pt x="496" y="327"/>
                      <a:pt x="470" y="218"/>
                      <a:pt x="470" y="102"/>
                    </a:cubicBezTo>
                    <a:cubicBezTo>
                      <a:pt x="470" y="96"/>
                      <a:pt x="470" y="89"/>
                      <a:pt x="470" y="83"/>
                    </a:cubicBezTo>
                    <a:cubicBezTo>
                      <a:pt x="471" y="38"/>
                      <a:pt x="435" y="0"/>
                      <a:pt x="390" y="0"/>
                    </a:cubicBezTo>
                    <a:cubicBezTo>
                      <a:pt x="0" y="0"/>
                      <a:pt x="0" y="0"/>
                      <a:pt x="0" y="0"/>
                    </a:cubicBezTo>
                  </a:path>
                </a:pathLst>
              </a:custGeom>
              <a:noFill/>
              <a:ln w="3810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rot="5889270">
                <a:off x="4774861" y="2329147"/>
                <a:ext cx="1879506" cy="728636"/>
              </a:xfrm>
              <a:custGeom>
                <a:avLst/>
                <a:gdLst>
                  <a:gd name="T0" fmla="*/ 0 w 1290"/>
                  <a:gd name="T1" fmla="*/ 0 h 500"/>
                  <a:gd name="T2" fmla="*/ 798 w 1290"/>
                  <a:gd name="T3" fmla="*/ 480 h 500"/>
                  <a:gd name="T4" fmla="*/ 902 w 1290"/>
                  <a:gd name="T5" fmla="*/ 460 h 500"/>
                  <a:gd name="T6" fmla="*/ 1290 w 1290"/>
                  <a:gd name="T7" fmla="*/ 198 h 500"/>
                </a:gdLst>
                <a:ahLst/>
                <a:cxnLst>
                  <a:cxn ang="0">
                    <a:pos x="T0" y="T1"/>
                  </a:cxn>
                  <a:cxn ang="0">
                    <a:pos x="T2" y="T3"/>
                  </a:cxn>
                  <a:cxn ang="0">
                    <a:pos x="T4" y="T5"/>
                  </a:cxn>
                  <a:cxn ang="0">
                    <a:pos x="T6" y="T7"/>
                  </a:cxn>
                </a:cxnLst>
                <a:rect l="0" t="0" r="r" b="b"/>
                <a:pathLst>
                  <a:path w="1290" h="500">
                    <a:moveTo>
                      <a:pt x="0" y="0"/>
                    </a:moveTo>
                    <a:cubicBezTo>
                      <a:pt x="798" y="480"/>
                      <a:pt x="798" y="480"/>
                      <a:pt x="798" y="480"/>
                    </a:cubicBezTo>
                    <a:cubicBezTo>
                      <a:pt x="833" y="500"/>
                      <a:pt x="877" y="492"/>
                      <a:pt x="902" y="460"/>
                    </a:cubicBezTo>
                    <a:cubicBezTo>
                      <a:pt x="998" y="335"/>
                      <a:pt x="1134" y="241"/>
                      <a:pt x="1290" y="198"/>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42"/>
              <p:cNvSpPr>
                <a:spLocks noChangeArrowheads="1"/>
              </p:cNvSpPr>
              <p:nvPr/>
            </p:nvSpPr>
            <p:spPr bwMode="auto">
              <a:xfrm rot="5889270">
                <a:off x="3767291" y="5374481"/>
                <a:ext cx="123308" cy="122062"/>
              </a:xfrm>
              <a:prstGeom prst="ellipse">
                <a:avLst/>
              </a:prstGeom>
              <a:solidFill>
                <a:srgbClr val="1C75BC"/>
              </a:solidFill>
              <a:ln w="14288" cap="rnd">
                <a:solidFill>
                  <a:srgbClr val="1C75BC"/>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46"/>
              <p:cNvSpPr>
                <a:spLocks/>
              </p:cNvSpPr>
              <p:nvPr/>
            </p:nvSpPr>
            <p:spPr bwMode="auto">
              <a:xfrm rot="5889270">
                <a:off x="3706489" y="2131839"/>
                <a:ext cx="681306" cy="1118487"/>
              </a:xfrm>
              <a:custGeom>
                <a:avLst/>
                <a:gdLst>
                  <a:gd name="T0" fmla="*/ 76 w 467"/>
                  <a:gd name="T1" fmla="*/ 768 h 768"/>
                  <a:gd name="T2" fmla="*/ 459 w 467"/>
                  <a:gd name="T3" fmla="*/ 376 h 768"/>
                  <a:gd name="T4" fmla="*/ 459 w 467"/>
                  <a:gd name="T5" fmla="*/ 346 h 768"/>
                  <a:gd name="T6" fmla="*/ 303 w 467"/>
                  <a:gd name="T7" fmla="*/ 63 h 768"/>
                  <a:gd name="T8" fmla="*/ 294 w 467"/>
                  <a:gd name="T9" fmla="*/ 19 h 768"/>
                  <a:gd name="T10" fmla="*/ 270 w 467"/>
                  <a:gd name="T11" fmla="*/ 2 h 768"/>
                  <a:gd name="T12" fmla="*/ 0 w 467"/>
                  <a:gd name="T13" fmla="*/ 32 h 768"/>
                </a:gdLst>
                <a:ahLst/>
                <a:cxnLst>
                  <a:cxn ang="0">
                    <a:pos x="T0" y="T1"/>
                  </a:cxn>
                  <a:cxn ang="0">
                    <a:pos x="T2" y="T3"/>
                  </a:cxn>
                  <a:cxn ang="0">
                    <a:pos x="T4" y="T5"/>
                  </a:cxn>
                  <a:cxn ang="0">
                    <a:pos x="T6" y="T7"/>
                  </a:cxn>
                  <a:cxn ang="0">
                    <a:pos x="T8" y="T9"/>
                  </a:cxn>
                  <a:cxn ang="0">
                    <a:pos x="T10" y="T11"/>
                  </a:cxn>
                  <a:cxn ang="0">
                    <a:pos x="T12" y="T13"/>
                  </a:cxn>
                </a:cxnLst>
                <a:rect l="0" t="0" r="r" b="b"/>
                <a:pathLst>
                  <a:path w="467" h="768">
                    <a:moveTo>
                      <a:pt x="76" y="768"/>
                    </a:moveTo>
                    <a:cubicBezTo>
                      <a:pt x="459" y="376"/>
                      <a:pt x="459" y="376"/>
                      <a:pt x="459" y="376"/>
                    </a:cubicBezTo>
                    <a:cubicBezTo>
                      <a:pt x="467" y="368"/>
                      <a:pt x="467" y="354"/>
                      <a:pt x="459" y="346"/>
                    </a:cubicBezTo>
                    <a:cubicBezTo>
                      <a:pt x="385" y="268"/>
                      <a:pt x="330" y="171"/>
                      <a:pt x="303" y="63"/>
                    </a:cubicBezTo>
                    <a:cubicBezTo>
                      <a:pt x="300" y="49"/>
                      <a:pt x="297" y="34"/>
                      <a:pt x="294" y="19"/>
                    </a:cubicBezTo>
                    <a:cubicBezTo>
                      <a:pt x="292" y="8"/>
                      <a:pt x="282" y="0"/>
                      <a:pt x="270" y="2"/>
                    </a:cubicBezTo>
                    <a:cubicBezTo>
                      <a:pt x="0" y="32"/>
                      <a:pt x="0" y="32"/>
                      <a:pt x="0" y="32"/>
                    </a:cubicBezTo>
                  </a:path>
                </a:pathLst>
              </a:custGeom>
              <a:noFill/>
              <a:ln w="39688" cap="rnd">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p:cNvSpPr>
                <a:spLocks/>
              </p:cNvSpPr>
              <p:nvPr/>
            </p:nvSpPr>
            <p:spPr bwMode="auto">
              <a:xfrm rot="5889270">
                <a:off x="4726102" y="2517676"/>
                <a:ext cx="1769899" cy="1129697"/>
              </a:xfrm>
              <a:custGeom>
                <a:avLst/>
                <a:gdLst>
                  <a:gd name="T0" fmla="*/ 1215 w 1215"/>
                  <a:gd name="T1" fmla="*/ 0 h 775"/>
                  <a:gd name="T2" fmla="*/ 1197 w 1215"/>
                  <a:gd name="T3" fmla="*/ 363 h 775"/>
                  <a:gd name="T4" fmla="*/ 1176 w 1215"/>
                  <a:gd name="T5" fmla="*/ 383 h 775"/>
                  <a:gd name="T6" fmla="*/ 1176 w 1215"/>
                  <a:gd name="T7" fmla="*/ 383 h 775"/>
                  <a:gd name="T8" fmla="*/ 598 w 1215"/>
                  <a:gd name="T9" fmla="*/ 760 h 775"/>
                  <a:gd name="T10" fmla="*/ 572 w 1215"/>
                  <a:gd name="T11" fmla="*/ 772 h 775"/>
                  <a:gd name="T12" fmla="*/ 0 w 1215"/>
                  <a:gd name="T13" fmla="*/ 572 h 775"/>
                </a:gdLst>
                <a:ahLst/>
                <a:cxnLst>
                  <a:cxn ang="0">
                    <a:pos x="T0" y="T1"/>
                  </a:cxn>
                  <a:cxn ang="0">
                    <a:pos x="T2" y="T3"/>
                  </a:cxn>
                  <a:cxn ang="0">
                    <a:pos x="T4" y="T5"/>
                  </a:cxn>
                  <a:cxn ang="0">
                    <a:pos x="T6" y="T7"/>
                  </a:cxn>
                  <a:cxn ang="0">
                    <a:pos x="T8" y="T9"/>
                  </a:cxn>
                  <a:cxn ang="0">
                    <a:pos x="T10" y="T11"/>
                  </a:cxn>
                  <a:cxn ang="0">
                    <a:pos x="T12" y="T13"/>
                  </a:cxn>
                </a:cxnLst>
                <a:rect l="0" t="0" r="r" b="b"/>
                <a:pathLst>
                  <a:path w="1215" h="775">
                    <a:moveTo>
                      <a:pt x="1215" y="0"/>
                    </a:moveTo>
                    <a:cubicBezTo>
                      <a:pt x="1197" y="363"/>
                      <a:pt x="1197" y="363"/>
                      <a:pt x="1197" y="363"/>
                    </a:cubicBezTo>
                    <a:cubicBezTo>
                      <a:pt x="1197" y="374"/>
                      <a:pt x="1187" y="383"/>
                      <a:pt x="1176" y="383"/>
                    </a:cubicBezTo>
                    <a:cubicBezTo>
                      <a:pt x="1176" y="383"/>
                      <a:pt x="1176" y="383"/>
                      <a:pt x="1176" y="383"/>
                    </a:cubicBezTo>
                    <a:cubicBezTo>
                      <a:pt x="918" y="383"/>
                      <a:pt x="696" y="538"/>
                      <a:pt x="598" y="760"/>
                    </a:cubicBezTo>
                    <a:cubicBezTo>
                      <a:pt x="594" y="770"/>
                      <a:pt x="583" y="775"/>
                      <a:pt x="572" y="772"/>
                    </a:cubicBezTo>
                    <a:cubicBezTo>
                      <a:pt x="0" y="572"/>
                      <a:pt x="0" y="572"/>
                      <a:pt x="0" y="572"/>
                    </a:cubicBezTo>
                  </a:path>
                </a:pathLst>
              </a:custGeom>
              <a:noFill/>
              <a:ln w="39688" cap="rnd">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50"/>
              <p:cNvSpPr>
                <a:spLocks/>
              </p:cNvSpPr>
              <p:nvPr/>
            </p:nvSpPr>
            <p:spPr bwMode="auto">
              <a:xfrm rot="5889270">
                <a:off x="3475476" y="4752085"/>
                <a:ext cx="1000161" cy="331311"/>
              </a:xfrm>
              <a:custGeom>
                <a:avLst/>
                <a:gdLst>
                  <a:gd name="T0" fmla="*/ 686 w 686"/>
                  <a:gd name="T1" fmla="*/ 157 h 227"/>
                  <a:gd name="T2" fmla="*/ 149 w 686"/>
                  <a:gd name="T3" fmla="*/ 3 h 227"/>
                  <a:gd name="T4" fmla="*/ 122 w 686"/>
                  <a:gd name="T5" fmla="*/ 17 h 227"/>
                  <a:gd name="T6" fmla="*/ 0 w 686"/>
                  <a:gd name="T7" fmla="*/ 227 h 227"/>
                </a:gdLst>
                <a:ahLst/>
                <a:cxnLst>
                  <a:cxn ang="0">
                    <a:pos x="T0" y="T1"/>
                  </a:cxn>
                  <a:cxn ang="0">
                    <a:pos x="T2" y="T3"/>
                  </a:cxn>
                  <a:cxn ang="0">
                    <a:pos x="T4" y="T5"/>
                  </a:cxn>
                  <a:cxn ang="0">
                    <a:pos x="T6" y="T7"/>
                  </a:cxn>
                </a:cxnLst>
                <a:rect l="0" t="0" r="r" b="b"/>
                <a:pathLst>
                  <a:path w="686" h="227">
                    <a:moveTo>
                      <a:pt x="686" y="157"/>
                    </a:moveTo>
                    <a:cubicBezTo>
                      <a:pt x="149" y="3"/>
                      <a:pt x="149" y="3"/>
                      <a:pt x="149" y="3"/>
                    </a:cubicBezTo>
                    <a:cubicBezTo>
                      <a:pt x="138" y="0"/>
                      <a:pt x="126" y="6"/>
                      <a:pt x="122" y="17"/>
                    </a:cubicBezTo>
                    <a:cubicBezTo>
                      <a:pt x="95" y="95"/>
                      <a:pt x="54" y="166"/>
                      <a:pt x="0" y="227"/>
                    </a:cubicBezTo>
                  </a:path>
                </a:pathLst>
              </a:custGeom>
              <a:noFill/>
              <a:ln w="39688"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2"/>
              <p:cNvSpPr>
                <a:spLocks noChangeArrowheads="1"/>
              </p:cNvSpPr>
              <p:nvPr/>
            </p:nvSpPr>
            <p:spPr bwMode="auto">
              <a:xfrm rot="5889270">
                <a:off x="4925471" y="1904203"/>
                <a:ext cx="164410" cy="163165"/>
              </a:xfrm>
              <a:prstGeom prst="ellipse">
                <a:avLst/>
              </a:prstGeom>
              <a:solidFill>
                <a:schemeClr val="accent1"/>
              </a:solidFill>
              <a:ln w="17463"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rot="8623139" flipV="1">
                <a:off x="3008393" y="3525904"/>
                <a:ext cx="680060" cy="962796"/>
              </a:xfrm>
              <a:custGeom>
                <a:avLst/>
                <a:gdLst>
                  <a:gd name="T0" fmla="*/ 467 w 467"/>
                  <a:gd name="T1" fmla="*/ 0 h 661"/>
                  <a:gd name="T2" fmla="*/ 45 w 467"/>
                  <a:gd name="T3" fmla="*/ 296 h 661"/>
                  <a:gd name="T4" fmla="*/ 24 w 467"/>
                  <a:gd name="T5" fmla="*/ 407 h 661"/>
                  <a:gd name="T6" fmla="*/ 135 w 467"/>
                  <a:gd name="T7" fmla="*/ 661 h 661"/>
                </a:gdLst>
                <a:ahLst/>
                <a:cxnLst>
                  <a:cxn ang="0">
                    <a:pos x="T0" y="T1"/>
                  </a:cxn>
                  <a:cxn ang="0">
                    <a:pos x="T2" y="T3"/>
                  </a:cxn>
                  <a:cxn ang="0">
                    <a:pos x="T4" y="T5"/>
                  </a:cxn>
                  <a:cxn ang="0">
                    <a:pos x="T6" y="T7"/>
                  </a:cxn>
                </a:cxnLst>
                <a:rect l="0" t="0" r="r" b="b"/>
                <a:pathLst>
                  <a:path w="467" h="661">
                    <a:moveTo>
                      <a:pt x="467" y="0"/>
                    </a:moveTo>
                    <a:cubicBezTo>
                      <a:pt x="45" y="296"/>
                      <a:pt x="45" y="296"/>
                      <a:pt x="45" y="296"/>
                    </a:cubicBezTo>
                    <a:cubicBezTo>
                      <a:pt x="9" y="321"/>
                      <a:pt x="0" y="370"/>
                      <a:pt x="24" y="407"/>
                    </a:cubicBezTo>
                    <a:cubicBezTo>
                      <a:pt x="76" y="482"/>
                      <a:pt x="114" y="569"/>
                      <a:pt x="135" y="661"/>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3" name="Rectangle 32"/>
          <p:cNvSpPr/>
          <p:nvPr/>
        </p:nvSpPr>
        <p:spPr>
          <a:xfrm>
            <a:off x="380300" y="1898644"/>
            <a:ext cx="2988000" cy="85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IN" sz="1200" dirty="0" smtClean="0">
                <a:solidFill>
                  <a:schemeClr val="tx1"/>
                </a:solidFill>
              </a:rPr>
              <a:t>Gives a </a:t>
            </a:r>
            <a:r>
              <a:rPr lang="en-IN" sz="1200" dirty="0">
                <a:solidFill>
                  <a:schemeClr val="tx1"/>
                </a:solidFill>
              </a:rPr>
              <a:t>definitive answer on a particular question about therapy, prevention, causes of disease, or harm.</a:t>
            </a:r>
          </a:p>
        </p:txBody>
      </p:sp>
      <p:sp>
        <p:nvSpPr>
          <p:cNvPr id="36" name="Rectangle 35"/>
          <p:cNvSpPr/>
          <p:nvPr/>
        </p:nvSpPr>
        <p:spPr>
          <a:xfrm>
            <a:off x="381000" y="3246043"/>
            <a:ext cx="2986601" cy="8545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IN" sz="1200" dirty="0" smtClean="0">
                <a:solidFill>
                  <a:schemeClr val="tx1"/>
                </a:solidFill>
              </a:rPr>
              <a:t>Valuable </a:t>
            </a:r>
            <a:r>
              <a:rPr lang="en-IN" sz="1200" dirty="0">
                <a:solidFill>
                  <a:schemeClr val="tx1"/>
                </a:solidFill>
              </a:rPr>
              <a:t>for establishing whether a certain type of drug works and is safe.</a:t>
            </a:r>
          </a:p>
        </p:txBody>
      </p:sp>
      <p:sp>
        <p:nvSpPr>
          <p:cNvPr id="37" name="Rectangle 36"/>
          <p:cNvSpPr/>
          <p:nvPr/>
        </p:nvSpPr>
        <p:spPr>
          <a:xfrm>
            <a:off x="380300" y="4594751"/>
            <a:ext cx="2988000" cy="85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IN" sz="1200" dirty="0" smtClean="0">
                <a:solidFill>
                  <a:schemeClr val="tx1"/>
                </a:solidFill>
              </a:rPr>
              <a:t>Helps </a:t>
            </a:r>
            <a:r>
              <a:rPr lang="en-IN" sz="1200" dirty="0">
                <a:solidFill>
                  <a:schemeClr val="tx1"/>
                </a:solidFill>
              </a:rPr>
              <a:t>busy doctors to understand the latest </a:t>
            </a:r>
            <a:r>
              <a:rPr lang="en-IN" sz="1200" dirty="0" smtClean="0">
                <a:solidFill>
                  <a:schemeClr val="tx1"/>
                </a:solidFill>
              </a:rPr>
              <a:t>developments.</a:t>
            </a:r>
            <a:endParaRPr lang="en-IN" sz="1200" dirty="0">
              <a:solidFill>
                <a:schemeClr val="tx1"/>
              </a:solidFill>
            </a:endParaRPr>
          </a:p>
        </p:txBody>
      </p:sp>
      <p:sp>
        <p:nvSpPr>
          <p:cNvPr id="40" name="Oval 33"/>
          <p:cNvSpPr>
            <a:spLocks noChangeArrowheads="1"/>
          </p:cNvSpPr>
          <p:nvPr/>
        </p:nvSpPr>
        <p:spPr bwMode="auto">
          <a:xfrm rot="5889270">
            <a:off x="2970091" y="4325626"/>
            <a:ext cx="144000" cy="144000"/>
          </a:xfrm>
          <a:prstGeom prst="ellipse">
            <a:avLst/>
          </a:prstGeom>
          <a:solidFill>
            <a:schemeClr val="accent1"/>
          </a:solidFill>
          <a:ln w="33338"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5764167" y="1898644"/>
            <a:ext cx="2988000" cy="85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spcBef>
                <a:spcPts val="200"/>
              </a:spcBef>
            </a:pPr>
            <a:r>
              <a:rPr lang="en-IN" sz="1200" dirty="0" smtClean="0">
                <a:solidFill>
                  <a:schemeClr val="tx1"/>
                </a:solidFill>
              </a:rPr>
              <a:t>Indicates </a:t>
            </a:r>
            <a:r>
              <a:rPr lang="en-IN" sz="1200" dirty="0">
                <a:solidFill>
                  <a:schemeClr val="tx1"/>
                </a:solidFill>
              </a:rPr>
              <a:t>how well findings can be applied to everyday </a:t>
            </a:r>
            <a:r>
              <a:rPr lang="en-IN" sz="1200" dirty="0" smtClean="0">
                <a:solidFill>
                  <a:schemeClr val="tx1"/>
                </a:solidFill>
              </a:rPr>
              <a:t>practice. It </a:t>
            </a:r>
            <a:r>
              <a:rPr lang="en-IN" sz="1200" dirty="0">
                <a:solidFill>
                  <a:schemeClr val="tx1"/>
                </a:solidFill>
              </a:rPr>
              <a:t>can also identify knowledge gaps that call for more </a:t>
            </a:r>
            <a:r>
              <a:rPr lang="en-IN" sz="1200" dirty="0" smtClean="0">
                <a:solidFill>
                  <a:schemeClr val="tx1"/>
                </a:solidFill>
              </a:rPr>
              <a:t>research.</a:t>
            </a:r>
            <a:endParaRPr lang="en-IN" sz="1200" dirty="0">
              <a:solidFill>
                <a:schemeClr val="tx1"/>
              </a:solidFill>
            </a:endParaRPr>
          </a:p>
        </p:txBody>
      </p:sp>
      <p:sp>
        <p:nvSpPr>
          <p:cNvPr id="42" name="Rectangle 41"/>
          <p:cNvSpPr/>
          <p:nvPr/>
        </p:nvSpPr>
        <p:spPr>
          <a:xfrm>
            <a:off x="5764867" y="3246043"/>
            <a:ext cx="2986601" cy="8545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IN" sz="1200" dirty="0">
                <a:solidFill>
                  <a:schemeClr val="tx1"/>
                </a:solidFill>
              </a:rPr>
              <a:t>A systematic review minimizes bias when scientists reach conclusions. The mathematical power and precision are high.</a:t>
            </a:r>
          </a:p>
        </p:txBody>
      </p:sp>
      <p:sp>
        <p:nvSpPr>
          <p:cNvPr id="43" name="Rectangle 42"/>
          <p:cNvSpPr/>
          <p:nvPr/>
        </p:nvSpPr>
        <p:spPr>
          <a:xfrm>
            <a:off x="5764167" y="4594751"/>
            <a:ext cx="2988000" cy="853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IN" sz="1200" dirty="0">
                <a:solidFill>
                  <a:schemeClr val="tx1"/>
                </a:solidFill>
              </a:rPr>
              <a:t>Systematic reviews also offer practical advantages. They are less costly to carry out than a new set of experiments, and they take less time.</a:t>
            </a:r>
          </a:p>
        </p:txBody>
      </p:sp>
      <p:sp>
        <p:nvSpPr>
          <p:cNvPr id="44" name="Oval 29"/>
          <p:cNvSpPr>
            <a:spLocks noChangeArrowheads="1"/>
          </p:cNvSpPr>
          <p:nvPr/>
        </p:nvSpPr>
        <p:spPr bwMode="auto">
          <a:xfrm rot="5889270">
            <a:off x="6285435" y="4437348"/>
            <a:ext cx="125946" cy="126812"/>
          </a:xfrm>
          <a:prstGeom prst="ellipse">
            <a:avLst/>
          </a:prstGeom>
          <a:solidFill>
            <a:schemeClr val="accent6"/>
          </a:solidFill>
          <a:ln w="20638" cap="rnd">
            <a:solidFill>
              <a:schemeClr val="accent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rot="5889270">
            <a:off x="3389048" y="2889336"/>
            <a:ext cx="180000" cy="180000"/>
          </a:xfrm>
          <a:prstGeom prst="ellipse">
            <a:avLst/>
          </a:prstGeom>
          <a:solidFill>
            <a:schemeClr val="accent1">
              <a:lumMod val="50000"/>
            </a:schemeClr>
          </a:solidFill>
          <a:ln w="17463" cap="rnd">
            <a:solidFill>
              <a:schemeClr val="accent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Box 46"/>
          <p:cNvSpPr txBox="1"/>
          <p:nvPr/>
        </p:nvSpPr>
        <p:spPr>
          <a:xfrm>
            <a:off x="4293424" y="3515868"/>
            <a:ext cx="724580" cy="307777"/>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1400" b="1" i="0" u="none" strike="noStrike" kern="1200" cap="none" spc="0" normalizeH="0" baseline="0" noProof="0" dirty="0" smtClean="0">
                <a:ln>
                  <a:noFill/>
                </a:ln>
                <a:solidFill>
                  <a:schemeClr val="accent1">
                    <a:lumMod val="50000"/>
                  </a:schemeClr>
                </a:solidFill>
                <a:effectLst/>
                <a:uLnTx/>
                <a:uFillTx/>
                <a:latin typeface="+mn-lt"/>
                <a:ea typeface="ＭＳ Ｐゴシック" charset="-128"/>
                <a:cs typeface="+mn-cs"/>
              </a:rPr>
              <a:t>SLR</a:t>
            </a:r>
            <a:endParaRPr kumimoji="0" lang="en-IN" sz="1400" b="1" i="0" u="none" strike="noStrike" kern="1200" cap="none" spc="0" normalizeH="0" baseline="0" noProof="0" dirty="0" smtClean="0">
              <a:ln>
                <a:noFill/>
              </a:ln>
              <a:solidFill>
                <a:schemeClr val="accent1">
                  <a:lumMod val="50000"/>
                </a:schemeClr>
              </a:solidFill>
              <a:effectLst/>
              <a:uLnTx/>
              <a:uFillTx/>
              <a:latin typeface="+mn-lt"/>
              <a:ea typeface="ＭＳ Ｐゴシック" charset="-128"/>
              <a:cs typeface="+mn-cs"/>
            </a:endParaRPr>
          </a:p>
        </p:txBody>
      </p:sp>
      <p:grpSp>
        <p:nvGrpSpPr>
          <p:cNvPr id="21" name="Group 20"/>
          <p:cNvGrpSpPr/>
          <p:nvPr/>
        </p:nvGrpSpPr>
        <p:grpSpPr>
          <a:xfrm>
            <a:off x="2156682" y="1354772"/>
            <a:ext cx="4840224" cy="544131"/>
            <a:chOff x="2145792" y="1455357"/>
            <a:chExt cx="4840224" cy="544131"/>
          </a:xfrm>
          <a:solidFill>
            <a:schemeClr val="accent3">
              <a:lumMod val="40000"/>
              <a:lumOff val="60000"/>
            </a:schemeClr>
          </a:solidFill>
        </p:grpSpPr>
        <p:sp>
          <p:nvSpPr>
            <p:cNvPr id="3" name="Rectangle 2"/>
            <p:cNvSpPr/>
            <p:nvPr/>
          </p:nvSpPr>
          <p:spPr>
            <a:xfrm>
              <a:off x="2401824" y="1455357"/>
              <a:ext cx="432816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20" name="Diagonal Stripe 19"/>
            <p:cNvSpPr/>
            <p:nvPr/>
          </p:nvSpPr>
          <p:spPr>
            <a:xfrm>
              <a:off x="2145792" y="1478216"/>
              <a:ext cx="487680" cy="521272"/>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solidFill>
                  <a:schemeClr val="tx1"/>
                </a:solidFill>
              </a:endParaRPr>
            </a:p>
          </p:txBody>
        </p:sp>
        <p:sp>
          <p:nvSpPr>
            <p:cNvPr id="38" name="Diagonal Stripe 37"/>
            <p:cNvSpPr/>
            <p:nvPr/>
          </p:nvSpPr>
          <p:spPr>
            <a:xfrm flipH="1">
              <a:off x="6498336" y="1476692"/>
              <a:ext cx="487680" cy="521272"/>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solidFill>
                  <a:schemeClr val="tx1"/>
                </a:solidFill>
              </a:endParaRPr>
            </a:p>
          </p:txBody>
        </p:sp>
      </p:grpSp>
      <p:grpSp>
        <p:nvGrpSpPr>
          <p:cNvPr id="48" name="Group 47"/>
          <p:cNvGrpSpPr/>
          <p:nvPr/>
        </p:nvGrpSpPr>
        <p:grpSpPr>
          <a:xfrm flipV="1">
            <a:off x="2230246" y="5449004"/>
            <a:ext cx="4840224" cy="544131"/>
            <a:chOff x="2145792" y="1455357"/>
            <a:chExt cx="4840224" cy="544131"/>
          </a:xfrm>
          <a:solidFill>
            <a:schemeClr val="accent3">
              <a:lumMod val="40000"/>
              <a:lumOff val="60000"/>
            </a:schemeClr>
          </a:solidFill>
        </p:grpSpPr>
        <p:sp>
          <p:nvSpPr>
            <p:cNvPr id="49" name="Rectangle 48"/>
            <p:cNvSpPr/>
            <p:nvPr/>
          </p:nvSpPr>
          <p:spPr>
            <a:xfrm>
              <a:off x="2401824" y="1455357"/>
              <a:ext cx="432816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50" name="Diagonal Stripe 49"/>
            <p:cNvSpPr/>
            <p:nvPr/>
          </p:nvSpPr>
          <p:spPr>
            <a:xfrm>
              <a:off x="2145792" y="1478216"/>
              <a:ext cx="487680" cy="521272"/>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solidFill>
                  <a:schemeClr val="tx1"/>
                </a:solidFill>
              </a:endParaRPr>
            </a:p>
          </p:txBody>
        </p:sp>
        <p:sp>
          <p:nvSpPr>
            <p:cNvPr id="51" name="Diagonal Stripe 50"/>
            <p:cNvSpPr/>
            <p:nvPr/>
          </p:nvSpPr>
          <p:spPr>
            <a:xfrm flipH="1">
              <a:off x="6498336" y="1476692"/>
              <a:ext cx="487680" cy="521272"/>
            </a:xfrm>
            <a:prstGeom prst="diagStrip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solidFill>
                  <a:schemeClr val="tx1"/>
                </a:solidFill>
              </a:endParaRPr>
            </a:p>
          </p:txBody>
        </p:sp>
      </p:grpSp>
    </p:spTree>
    <p:extLst>
      <p:ext uri="{BB962C8B-B14F-4D97-AF65-F5344CB8AC3E}">
        <p14:creationId xmlns:p14="http://schemas.microsoft.com/office/powerpoint/2010/main" val="1613015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 y="1036320"/>
            <a:ext cx="8382000" cy="3291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Epidemiology review</a:t>
            </a:r>
            <a:endParaRPr lang="en-IN" u="sng" dirty="0"/>
          </a:p>
        </p:txBody>
      </p:sp>
      <p:sp>
        <p:nvSpPr>
          <p:cNvPr id="5" name="Text Placeholder 4"/>
          <p:cNvSpPr>
            <a:spLocks noGrp="1"/>
          </p:cNvSpPr>
          <p:nvPr>
            <p:ph type="body" sz="quarter" idx="15"/>
          </p:nvPr>
        </p:nvSpPr>
        <p:spPr/>
        <p:txBody>
          <a:bodyPr/>
          <a:lstStyle/>
          <a:p>
            <a:pPr algn="ctr"/>
            <a:r>
              <a:rPr lang="en-US" dirty="0" smtClean="0"/>
              <a:t>Inclusion/Exclusion criteria: Epidemiology</a:t>
            </a:r>
            <a:endParaRPr lang="en-IN"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1480262678"/>
              </p:ext>
            </p:extLst>
          </p:nvPr>
        </p:nvGraphicFramePr>
        <p:xfrm>
          <a:off x="381000" y="1511808"/>
          <a:ext cx="8357489" cy="4785251"/>
        </p:xfrm>
        <a:graphic>
          <a:graphicData uri="http://schemas.openxmlformats.org/drawingml/2006/table">
            <a:tbl>
              <a:tblPr firstRow="1" bandRow="1">
                <a:tableStyleId>{0E3FDE45-AF77-4B5C-9715-49D594BDF05E}</a:tableStyleId>
              </a:tblPr>
              <a:tblGrid>
                <a:gridCol w="2782888"/>
                <a:gridCol w="2782888"/>
                <a:gridCol w="2791713"/>
              </a:tblGrid>
              <a:tr h="404511">
                <a:tc>
                  <a:txBody>
                    <a:bodyPr/>
                    <a:lstStyle/>
                    <a:p>
                      <a:pPr algn="ctr"/>
                      <a:r>
                        <a:rPr lang="en-US" dirty="0" smtClean="0"/>
                        <a:t>PARAMETER</a:t>
                      </a:r>
                      <a:endParaRPr lang="en-IN" dirty="0"/>
                    </a:p>
                  </a:txBody>
                  <a:tcPr/>
                </a:tc>
                <a:tc>
                  <a:txBody>
                    <a:bodyPr/>
                    <a:lstStyle/>
                    <a:p>
                      <a:pPr algn="ctr"/>
                      <a:r>
                        <a:rPr lang="en-US" dirty="0" smtClean="0"/>
                        <a:t>INCLUSION</a:t>
                      </a:r>
                      <a:endParaRPr lang="en-IN" dirty="0"/>
                    </a:p>
                  </a:txBody>
                  <a:tcPr/>
                </a:tc>
                <a:tc>
                  <a:txBody>
                    <a:bodyPr/>
                    <a:lstStyle/>
                    <a:p>
                      <a:pPr algn="ctr"/>
                      <a:r>
                        <a:rPr lang="en-US" dirty="0" smtClean="0"/>
                        <a:t>EXCLUSION</a:t>
                      </a:r>
                      <a:endParaRPr lang="en-IN" dirty="0"/>
                    </a:p>
                  </a:txBody>
                  <a:tcPr/>
                </a:tc>
              </a:tr>
              <a:tr h="722094">
                <a:tc>
                  <a:txBody>
                    <a:bodyPr/>
                    <a:lstStyle/>
                    <a:p>
                      <a:r>
                        <a:rPr lang="en-US" sz="1200" b="1" dirty="0" smtClean="0"/>
                        <a:t>Population</a:t>
                      </a:r>
                      <a:endParaRPr lang="en-IN" sz="1200" b="1" dirty="0"/>
                    </a:p>
                  </a:txBody>
                  <a:tcPr/>
                </a:tc>
                <a:tc>
                  <a:txBody>
                    <a:bodyPr/>
                    <a:lstStyle/>
                    <a:p>
                      <a:pPr marL="285750" indent="-285750">
                        <a:buFont typeface="Arial" panose="020B0604020202020204" pitchFamily="34" charset="0"/>
                        <a:buChar char="•"/>
                      </a:pPr>
                      <a:r>
                        <a:rPr lang="en-US" sz="1200" dirty="0" smtClean="0"/>
                        <a:t>Age:</a:t>
                      </a:r>
                      <a:r>
                        <a:rPr lang="en-US" sz="1200" baseline="0" dirty="0" smtClean="0"/>
                        <a:t> Adult </a:t>
                      </a:r>
                      <a:r>
                        <a:rPr lang="en-IN" sz="1200" kern="1200" dirty="0" smtClean="0">
                          <a:effectLst/>
                        </a:rPr>
                        <a:t>≥ 18 years</a:t>
                      </a:r>
                    </a:p>
                    <a:p>
                      <a:pPr marL="285750" indent="-285750">
                        <a:buFont typeface="Arial" panose="020B0604020202020204" pitchFamily="34" charset="0"/>
                        <a:buChar char="•"/>
                      </a:pPr>
                      <a:r>
                        <a:rPr lang="en-US" sz="1200" kern="1200" dirty="0" smtClean="0">
                          <a:effectLst/>
                        </a:rPr>
                        <a:t>Gender</a:t>
                      </a:r>
                      <a:r>
                        <a:rPr lang="en-US" sz="1200" kern="1200" baseline="0" dirty="0" smtClean="0">
                          <a:effectLst/>
                        </a:rPr>
                        <a:t>: Any</a:t>
                      </a:r>
                    </a:p>
                    <a:p>
                      <a:pPr marL="285750" indent="-285750">
                        <a:buFont typeface="Arial" panose="020B0604020202020204" pitchFamily="34" charset="0"/>
                        <a:buChar char="•"/>
                      </a:pPr>
                      <a:r>
                        <a:rPr lang="en-US" sz="1200" kern="1200" baseline="0" dirty="0" smtClean="0">
                          <a:effectLst/>
                        </a:rPr>
                        <a:t>Disease: AML</a:t>
                      </a:r>
                      <a:endParaRPr lang="en-IN" sz="1200" dirty="0"/>
                    </a:p>
                  </a:txBody>
                  <a:tcPr/>
                </a:tc>
                <a:tc>
                  <a:txBody>
                    <a:bodyPr/>
                    <a:lstStyle/>
                    <a:p>
                      <a:pPr marL="285750" indent="-285750">
                        <a:buFont typeface="Arial" panose="020B0604020202020204" pitchFamily="34" charset="0"/>
                        <a:buChar char="•"/>
                      </a:pPr>
                      <a:r>
                        <a:rPr lang="en-US" sz="1200" dirty="0" smtClean="0"/>
                        <a:t>Non-human</a:t>
                      </a:r>
                      <a:r>
                        <a:rPr lang="en-US" sz="1200" baseline="0" dirty="0" smtClean="0"/>
                        <a:t> </a:t>
                      </a:r>
                    </a:p>
                    <a:p>
                      <a:pPr marL="285750" indent="-285750">
                        <a:buFont typeface="Arial" panose="020B0604020202020204" pitchFamily="34" charset="0"/>
                        <a:buChar char="•"/>
                      </a:pPr>
                      <a:r>
                        <a:rPr lang="en-US" sz="1200" baseline="0" dirty="0" smtClean="0"/>
                        <a:t>Children/</a:t>
                      </a:r>
                      <a:r>
                        <a:rPr lang="en-US" sz="1200" baseline="0" dirty="0" err="1" smtClean="0"/>
                        <a:t>paediatric</a:t>
                      </a:r>
                      <a:r>
                        <a:rPr lang="en-US" sz="1200" baseline="0" dirty="0" smtClean="0"/>
                        <a:t> populations</a:t>
                      </a:r>
                      <a:endParaRPr lang="en-IN" sz="1200" dirty="0"/>
                    </a:p>
                  </a:txBody>
                  <a:tcPr/>
                </a:tc>
              </a:tr>
              <a:tr h="373121">
                <a:tc>
                  <a:txBody>
                    <a:bodyPr/>
                    <a:lstStyle/>
                    <a:p>
                      <a:r>
                        <a:rPr lang="en-US" sz="1200" b="1" dirty="0" smtClean="0"/>
                        <a:t>Intervention and Comparators</a:t>
                      </a:r>
                      <a:endParaRPr lang="en-IN" sz="1200" b="1" dirty="0"/>
                    </a:p>
                  </a:txBody>
                  <a:tcPr/>
                </a:tc>
                <a:tc>
                  <a:txBody>
                    <a:bodyPr/>
                    <a:lstStyle/>
                    <a:p>
                      <a:pPr marL="285750" indent="-285750">
                        <a:buFont typeface="Arial" panose="020B0604020202020204" pitchFamily="34" charset="0"/>
                        <a:buChar char="•"/>
                      </a:pPr>
                      <a:r>
                        <a:rPr lang="en-US" sz="1200" dirty="0" smtClean="0"/>
                        <a:t>All</a:t>
                      </a:r>
                      <a:endParaRPr lang="en-IN" sz="1200" dirty="0"/>
                    </a:p>
                  </a:txBody>
                  <a:tcPr/>
                </a:tc>
                <a:tc>
                  <a:txBody>
                    <a:bodyPr/>
                    <a:lstStyle/>
                    <a:p>
                      <a:pPr marL="285750" indent="-285750">
                        <a:buFont typeface="Arial" panose="020B0604020202020204" pitchFamily="34" charset="0"/>
                        <a:buChar char="•"/>
                      </a:pPr>
                      <a:r>
                        <a:rPr lang="en-US" sz="1200" dirty="0" smtClean="0"/>
                        <a:t>No restrictions</a:t>
                      </a:r>
                      <a:endParaRPr lang="en-IN" sz="1200" dirty="0"/>
                    </a:p>
                  </a:txBody>
                  <a:tcPr/>
                </a:tc>
              </a:tr>
              <a:tr h="852426">
                <a:tc>
                  <a:txBody>
                    <a:bodyPr/>
                    <a:lstStyle/>
                    <a:p>
                      <a:r>
                        <a:rPr lang="en-US" sz="1200" b="1" dirty="0" smtClean="0"/>
                        <a:t>Outcomes</a:t>
                      </a:r>
                      <a:endParaRPr lang="en-IN" sz="1200" b="1" dirty="0"/>
                    </a:p>
                  </a:txBody>
                  <a:tcPr/>
                </a:tc>
                <a:tc>
                  <a:txBody>
                    <a:bodyPr/>
                    <a:lstStyle/>
                    <a:p>
                      <a:pPr marL="285750" indent="-285750">
                        <a:buFont typeface="Arial" panose="020B0604020202020204" pitchFamily="34" charset="0"/>
                        <a:buChar char="•"/>
                      </a:pPr>
                      <a:r>
                        <a:rPr lang="en-US" sz="1200" dirty="0" smtClean="0"/>
                        <a:t>Prevalence</a:t>
                      </a:r>
                    </a:p>
                    <a:p>
                      <a:pPr marL="285750" indent="-285750">
                        <a:buFont typeface="Arial" panose="020B0604020202020204" pitchFamily="34" charset="0"/>
                        <a:buChar char="•"/>
                      </a:pPr>
                      <a:r>
                        <a:rPr lang="en-US" sz="1200" dirty="0" smtClean="0"/>
                        <a:t>Incidence</a:t>
                      </a:r>
                      <a:r>
                        <a:rPr lang="en-US" sz="1200" baseline="0" dirty="0" smtClean="0"/>
                        <a:t> rates</a:t>
                      </a:r>
                    </a:p>
                    <a:p>
                      <a:pPr marL="285750" indent="-285750">
                        <a:buFont typeface="Arial" panose="020B0604020202020204" pitchFamily="34" charset="0"/>
                        <a:buChar char="•"/>
                      </a:pPr>
                      <a:r>
                        <a:rPr lang="en-US" sz="1200" baseline="0" smtClean="0"/>
                        <a:t>Mortality </a:t>
                      </a:r>
                      <a:r>
                        <a:rPr lang="en-US" sz="1200" baseline="0" dirty="0" smtClean="0"/>
                        <a:t>rates</a:t>
                      </a:r>
                    </a:p>
                  </a:txBody>
                  <a:tcPr/>
                </a:tc>
                <a:tc>
                  <a:txBody>
                    <a:bodyPr/>
                    <a:lstStyle/>
                    <a:p>
                      <a:pPr marL="285750" indent="-285750">
                        <a:buFont typeface="Arial" panose="020B0604020202020204" pitchFamily="34" charset="0"/>
                        <a:buChar char="•"/>
                      </a:pPr>
                      <a:r>
                        <a:rPr lang="en-US" sz="1200" dirty="0" smtClean="0"/>
                        <a:t>Any studies not providing detail</a:t>
                      </a:r>
                      <a:r>
                        <a:rPr lang="en-US" sz="1200" baseline="0" dirty="0" smtClean="0"/>
                        <a:t> on the specific populations of interest</a:t>
                      </a:r>
                      <a:endParaRPr lang="en-IN" sz="1200" dirty="0"/>
                    </a:p>
                  </a:txBody>
                  <a:tcPr/>
                </a:tc>
              </a:tr>
              <a:tr h="1610139">
                <a:tc>
                  <a:txBody>
                    <a:bodyPr/>
                    <a:lstStyle/>
                    <a:p>
                      <a:r>
                        <a:rPr lang="en-US" sz="1200" b="1" dirty="0" smtClean="0"/>
                        <a:t>Study design</a:t>
                      </a:r>
                      <a:endParaRPr lang="en-IN" sz="1200" b="1" dirty="0"/>
                    </a:p>
                  </a:txBody>
                  <a:tcPr/>
                </a:tc>
                <a:tc>
                  <a:txBody>
                    <a:bodyPr/>
                    <a:lstStyle/>
                    <a:p>
                      <a:pPr marL="285750" indent="-285750">
                        <a:buFont typeface="Arial" panose="020B0604020202020204" pitchFamily="34" charset="0"/>
                        <a:buChar char="•"/>
                      </a:pPr>
                      <a:r>
                        <a:rPr lang="en-US" sz="1200" dirty="0" smtClean="0"/>
                        <a:t>Cross-sectional studies, including surveys</a:t>
                      </a:r>
                    </a:p>
                    <a:p>
                      <a:pPr marL="285750" indent="-285750">
                        <a:buFont typeface="Arial" panose="020B0604020202020204" pitchFamily="34" charset="0"/>
                        <a:buChar char="•"/>
                      </a:pPr>
                      <a:r>
                        <a:rPr lang="en-US" sz="1200" dirty="0" smtClean="0"/>
                        <a:t>Longitudinal </a:t>
                      </a:r>
                      <a:r>
                        <a:rPr lang="en-US" sz="1200" baseline="0" dirty="0" smtClean="0"/>
                        <a:t>cohort studies</a:t>
                      </a:r>
                    </a:p>
                    <a:p>
                      <a:pPr marL="285750" indent="-285750">
                        <a:buFont typeface="Arial" panose="020B0604020202020204" pitchFamily="34" charset="0"/>
                        <a:buChar char="•"/>
                      </a:pPr>
                      <a:r>
                        <a:rPr lang="en-US" sz="1200" baseline="0" dirty="0" smtClean="0"/>
                        <a:t>Case-control studies</a:t>
                      </a:r>
                    </a:p>
                    <a:p>
                      <a:pPr marL="285750" indent="-285750">
                        <a:buFont typeface="Arial" panose="020B0604020202020204" pitchFamily="34" charset="0"/>
                        <a:buChar char="•"/>
                      </a:pPr>
                      <a:r>
                        <a:rPr lang="en-US" sz="1200" baseline="0" dirty="0" smtClean="0"/>
                        <a:t>Cohort studies</a:t>
                      </a:r>
                    </a:p>
                    <a:p>
                      <a:pPr marL="285750" indent="-285750">
                        <a:buFont typeface="Arial" panose="020B0604020202020204" pitchFamily="34" charset="0"/>
                        <a:buChar char="•"/>
                      </a:pPr>
                      <a:r>
                        <a:rPr lang="en-US" sz="1200" baseline="0" dirty="0" smtClean="0"/>
                        <a:t>Observational studies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Conference and abstracts</a:t>
                      </a:r>
                    </a:p>
                    <a:p>
                      <a:pPr marL="0" indent="0">
                        <a:buFont typeface="Arial" panose="020B0604020202020204" pitchFamily="34" charset="0"/>
                        <a:buNone/>
                      </a:pPr>
                      <a:endParaRPr lang="en-IN" sz="1200" dirty="0"/>
                    </a:p>
                  </a:txBody>
                  <a:tcPr/>
                </a:tc>
                <a:tc>
                  <a:txBody>
                    <a:bodyPr/>
                    <a:lstStyle/>
                    <a:p>
                      <a:pPr marL="285750" indent="-285750">
                        <a:buFont typeface="Arial" panose="020B0604020202020204" pitchFamily="34" charset="0"/>
                        <a:buChar char="•"/>
                      </a:pPr>
                      <a:r>
                        <a:rPr lang="en-US" sz="1200" dirty="0" smtClean="0"/>
                        <a:t>Case</a:t>
                      </a:r>
                      <a:r>
                        <a:rPr lang="en-US" sz="1200" baseline="0" dirty="0" smtClean="0"/>
                        <a:t> studies</a:t>
                      </a:r>
                    </a:p>
                    <a:p>
                      <a:pPr marL="285750" indent="-285750">
                        <a:buFont typeface="Arial" panose="020B0604020202020204" pitchFamily="34" charset="0"/>
                        <a:buChar char="•"/>
                      </a:pPr>
                      <a:r>
                        <a:rPr lang="en-US" sz="1200" baseline="0" dirty="0" smtClean="0"/>
                        <a:t>Editorials</a:t>
                      </a:r>
                    </a:p>
                    <a:p>
                      <a:pPr marL="285750" indent="-285750">
                        <a:buFont typeface="Arial" panose="020B0604020202020204" pitchFamily="34" charset="0"/>
                        <a:buChar char="•"/>
                      </a:pPr>
                      <a:r>
                        <a:rPr lang="en-US" sz="1200" baseline="0" dirty="0" smtClean="0"/>
                        <a:t>Notes</a:t>
                      </a:r>
                    </a:p>
                    <a:p>
                      <a:pPr marL="285750" indent="-285750">
                        <a:buFont typeface="Arial" panose="020B0604020202020204" pitchFamily="34" charset="0"/>
                        <a:buChar char="•"/>
                      </a:pPr>
                      <a:r>
                        <a:rPr lang="en-US" sz="1200" baseline="0" dirty="0" smtClean="0"/>
                        <a:t>Comments</a:t>
                      </a:r>
                    </a:p>
                    <a:p>
                      <a:pPr marL="285750" indent="-285750">
                        <a:buFont typeface="Arial" panose="020B0604020202020204" pitchFamily="34" charset="0"/>
                        <a:buChar char="•"/>
                      </a:pPr>
                      <a:r>
                        <a:rPr lang="en-US" sz="1200" baseline="0" dirty="0" smtClean="0"/>
                        <a:t>Letters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Reviews</a:t>
                      </a:r>
                    </a:p>
                    <a:p>
                      <a:pPr marL="285750" indent="-285750">
                        <a:buFont typeface="Arial" panose="020B0604020202020204" pitchFamily="34" charset="0"/>
                        <a:buChar char="•"/>
                      </a:pPr>
                      <a:endParaRPr lang="en-US" sz="1200" baseline="0" dirty="0" smtClean="0"/>
                    </a:p>
                  </a:txBody>
                  <a:tcPr/>
                </a:tc>
              </a:tr>
              <a:tr h="812401">
                <a:tc>
                  <a:txBody>
                    <a:bodyPr/>
                    <a:lstStyle/>
                    <a:p>
                      <a:r>
                        <a:rPr lang="en-US" sz="1200" b="1" dirty="0" smtClean="0"/>
                        <a:t>Restrictions</a:t>
                      </a:r>
                      <a:endParaRPr lang="en-IN" sz="1200" b="1" dirty="0"/>
                    </a:p>
                  </a:txBody>
                  <a:tcPr/>
                </a:tc>
                <a:tc>
                  <a:txBody>
                    <a:bodyPr/>
                    <a:lstStyle/>
                    <a:p>
                      <a:pPr marL="285750" indent="-285750">
                        <a:buFont typeface="Arial" panose="020B0604020202020204" pitchFamily="34" charset="0"/>
                        <a:buChar char="•"/>
                      </a:pPr>
                      <a:r>
                        <a:rPr lang="en-US" sz="1200" dirty="0" smtClean="0"/>
                        <a:t>English language</a:t>
                      </a:r>
                    </a:p>
                    <a:p>
                      <a:pPr marL="285750" indent="-285750">
                        <a:buFont typeface="Arial" panose="020B0604020202020204" pitchFamily="34" charset="0"/>
                        <a:buChar char="•"/>
                      </a:pPr>
                      <a:r>
                        <a:rPr lang="en-US" sz="1200" dirty="0" smtClean="0"/>
                        <a:t>Year limitation:</a:t>
                      </a:r>
                      <a:r>
                        <a:rPr lang="en-US" sz="1200" baseline="0" dirty="0" smtClean="0"/>
                        <a:t> 2012 onwards</a:t>
                      </a:r>
                    </a:p>
                    <a:p>
                      <a:pPr marL="285750" indent="-285750">
                        <a:buFont typeface="Arial" panose="020B0604020202020204" pitchFamily="34" charset="0"/>
                        <a:buChar char="•"/>
                      </a:pPr>
                      <a:r>
                        <a:rPr lang="en-US" sz="1200" baseline="0" dirty="0" smtClean="0"/>
                        <a:t>Country: Global</a:t>
                      </a:r>
                      <a:endParaRPr lang="en-IN" sz="1200" dirty="0"/>
                    </a:p>
                  </a:txBody>
                  <a:tcPr/>
                </a:tc>
                <a:tc>
                  <a:txBody>
                    <a:bodyPr/>
                    <a:lstStyle/>
                    <a:p>
                      <a:pPr marL="285750" indent="-285750">
                        <a:buFont typeface="Arial" panose="020B0604020202020204" pitchFamily="34" charset="0"/>
                        <a:buChar char="•"/>
                      </a:pPr>
                      <a:r>
                        <a:rPr lang="en-US" sz="1200" dirty="0" smtClean="0"/>
                        <a:t>Non-English</a:t>
                      </a:r>
                      <a:r>
                        <a:rPr lang="en-US" sz="1200" baseline="0" dirty="0" smtClean="0"/>
                        <a:t> language studies</a:t>
                      </a:r>
                    </a:p>
                    <a:p>
                      <a:pPr marL="285750" indent="-285750">
                        <a:buFont typeface="Arial" panose="020B0604020202020204" pitchFamily="34" charset="0"/>
                        <a:buChar char="•"/>
                      </a:pPr>
                      <a:r>
                        <a:rPr lang="en-US" sz="1200" baseline="0" dirty="0" smtClean="0"/>
                        <a:t>Articles published prior to 2012</a:t>
                      </a:r>
                    </a:p>
                    <a:p>
                      <a:pPr marL="285750" indent="-285750">
                        <a:buFont typeface="Arial" panose="020B0604020202020204" pitchFamily="34" charset="0"/>
                        <a:buChar char="•"/>
                      </a:pPr>
                      <a:r>
                        <a:rPr lang="en-US" sz="1200" baseline="0" dirty="0" smtClean="0"/>
                        <a:t>In-vitro studies</a:t>
                      </a:r>
                    </a:p>
                    <a:p>
                      <a:pPr marL="285750" indent="-285750">
                        <a:buFont typeface="Arial" panose="020B0604020202020204" pitchFamily="34" charset="0"/>
                        <a:buChar char="•"/>
                      </a:pPr>
                      <a:endParaRPr lang="en-IN" sz="1200" dirty="0"/>
                    </a:p>
                  </a:txBody>
                  <a:tcPr/>
                </a:tc>
              </a:tr>
            </a:tbl>
          </a:graphicData>
        </a:graphic>
      </p:graphicFrame>
    </p:spTree>
    <p:extLst>
      <p:ext uri="{BB962C8B-B14F-4D97-AF65-F5344CB8AC3E}">
        <p14:creationId xmlns:p14="http://schemas.microsoft.com/office/powerpoint/2010/main" val="2609754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 y="1036320"/>
            <a:ext cx="8382000" cy="3291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Burden of illness </a:t>
            </a:r>
            <a:r>
              <a:rPr lang="en-US" u="sng" dirty="0"/>
              <a:t>r</a:t>
            </a:r>
            <a:r>
              <a:rPr lang="en-US" u="sng" dirty="0" smtClean="0"/>
              <a:t>eview</a:t>
            </a:r>
            <a:endParaRPr lang="en-IN" u="sng" dirty="0"/>
          </a:p>
        </p:txBody>
      </p:sp>
      <p:sp>
        <p:nvSpPr>
          <p:cNvPr id="5" name="Text Placeholder 4"/>
          <p:cNvSpPr>
            <a:spLocks noGrp="1"/>
          </p:cNvSpPr>
          <p:nvPr>
            <p:ph type="body" sz="quarter" idx="15"/>
          </p:nvPr>
        </p:nvSpPr>
        <p:spPr/>
        <p:txBody>
          <a:bodyPr/>
          <a:lstStyle/>
          <a:p>
            <a:pPr algn="ctr"/>
            <a:r>
              <a:rPr lang="en-US" dirty="0" smtClean="0"/>
              <a:t>Inclusion/Exclusion criteria: Burden of illness</a:t>
            </a:r>
            <a:endParaRPr lang="en-IN"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57551879"/>
              </p:ext>
            </p:extLst>
          </p:nvPr>
        </p:nvGraphicFramePr>
        <p:xfrm>
          <a:off x="381000" y="1511808"/>
          <a:ext cx="8357489" cy="4785251"/>
        </p:xfrm>
        <a:graphic>
          <a:graphicData uri="http://schemas.openxmlformats.org/drawingml/2006/table">
            <a:tbl>
              <a:tblPr firstRow="1" bandRow="1">
                <a:tableStyleId>{0E3FDE45-AF77-4B5C-9715-49D594BDF05E}</a:tableStyleId>
              </a:tblPr>
              <a:tblGrid>
                <a:gridCol w="2782888"/>
                <a:gridCol w="2782888"/>
                <a:gridCol w="2791713"/>
              </a:tblGrid>
              <a:tr h="404511">
                <a:tc>
                  <a:txBody>
                    <a:bodyPr/>
                    <a:lstStyle/>
                    <a:p>
                      <a:pPr algn="ctr"/>
                      <a:r>
                        <a:rPr lang="en-US" dirty="0" smtClean="0"/>
                        <a:t>PARAMETER</a:t>
                      </a:r>
                      <a:endParaRPr lang="en-IN" dirty="0"/>
                    </a:p>
                  </a:txBody>
                  <a:tcPr/>
                </a:tc>
                <a:tc>
                  <a:txBody>
                    <a:bodyPr/>
                    <a:lstStyle/>
                    <a:p>
                      <a:pPr algn="ctr"/>
                      <a:r>
                        <a:rPr lang="en-US" dirty="0" smtClean="0"/>
                        <a:t>INCLUSION</a:t>
                      </a:r>
                      <a:endParaRPr lang="en-IN" dirty="0"/>
                    </a:p>
                  </a:txBody>
                  <a:tcPr/>
                </a:tc>
                <a:tc>
                  <a:txBody>
                    <a:bodyPr/>
                    <a:lstStyle/>
                    <a:p>
                      <a:pPr algn="ctr"/>
                      <a:r>
                        <a:rPr lang="en-US" dirty="0" smtClean="0"/>
                        <a:t>EXCLUSION</a:t>
                      </a:r>
                      <a:endParaRPr lang="en-IN" dirty="0"/>
                    </a:p>
                  </a:txBody>
                  <a:tcPr/>
                </a:tc>
              </a:tr>
              <a:tr h="722094">
                <a:tc>
                  <a:txBody>
                    <a:bodyPr/>
                    <a:lstStyle/>
                    <a:p>
                      <a:r>
                        <a:rPr lang="en-US" sz="1200" b="1" dirty="0" smtClean="0"/>
                        <a:t>Population</a:t>
                      </a:r>
                      <a:endParaRPr lang="en-IN" sz="1200" b="1" dirty="0"/>
                    </a:p>
                  </a:txBody>
                  <a:tcPr/>
                </a:tc>
                <a:tc>
                  <a:txBody>
                    <a:bodyPr/>
                    <a:lstStyle/>
                    <a:p>
                      <a:pPr marL="285750" indent="-285750">
                        <a:buFont typeface="Arial" panose="020B0604020202020204" pitchFamily="34" charset="0"/>
                        <a:buChar char="•"/>
                      </a:pPr>
                      <a:r>
                        <a:rPr lang="en-US" sz="1200" dirty="0" smtClean="0"/>
                        <a:t>Age:</a:t>
                      </a:r>
                      <a:r>
                        <a:rPr lang="en-US" sz="1200" baseline="0" dirty="0" smtClean="0"/>
                        <a:t> Adult </a:t>
                      </a:r>
                      <a:r>
                        <a:rPr lang="en-IN" sz="1200" kern="1200" dirty="0" smtClean="0">
                          <a:effectLst/>
                        </a:rPr>
                        <a:t>≥ 18 years</a:t>
                      </a:r>
                    </a:p>
                    <a:p>
                      <a:pPr marL="285750" indent="-285750">
                        <a:buFont typeface="Arial" panose="020B0604020202020204" pitchFamily="34" charset="0"/>
                        <a:buChar char="•"/>
                      </a:pPr>
                      <a:r>
                        <a:rPr lang="en-US" sz="1200" kern="1200" dirty="0" smtClean="0">
                          <a:effectLst/>
                        </a:rPr>
                        <a:t>Gender</a:t>
                      </a:r>
                      <a:r>
                        <a:rPr lang="en-US" sz="1200" kern="1200" baseline="0" dirty="0" smtClean="0">
                          <a:effectLst/>
                        </a:rPr>
                        <a:t>: Any</a:t>
                      </a:r>
                    </a:p>
                    <a:p>
                      <a:pPr marL="285750" indent="-285750">
                        <a:buFont typeface="Arial" panose="020B0604020202020204" pitchFamily="34" charset="0"/>
                        <a:buChar char="•"/>
                      </a:pPr>
                      <a:r>
                        <a:rPr lang="en-US" sz="1200" kern="1200" baseline="0" dirty="0" smtClean="0">
                          <a:effectLst/>
                        </a:rPr>
                        <a:t>Disease: AML</a:t>
                      </a:r>
                      <a:endParaRPr lang="en-IN" sz="1200" dirty="0"/>
                    </a:p>
                  </a:txBody>
                  <a:tcPr/>
                </a:tc>
                <a:tc>
                  <a:txBody>
                    <a:bodyPr/>
                    <a:lstStyle/>
                    <a:p>
                      <a:pPr marL="285750" indent="-285750">
                        <a:buFont typeface="Arial" panose="020B0604020202020204" pitchFamily="34" charset="0"/>
                        <a:buChar char="•"/>
                      </a:pPr>
                      <a:r>
                        <a:rPr lang="en-US" sz="1200" dirty="0" smtClean="0"/>
                        <a:t>Non-human</a:t>
                      </a:r>
                      <a:r>
                        <a:rPr lang="en-US" sz="1200" baseline="0" dirty="0" smtClean="0"/>
                        <a:t> </a:t>
                      </a:r>
                    </a:p>
                    <a:p>
                      <a:pPr marL="285750" indent="-285750">
                        <a:buFont typeface="Arial" panose="020B0604020202020204" pitchFamily="34" charset="0"/>
                        <a:buChar char="•"/>
                      </a:pPr>
                      <a:r>
                        <a:rPr lang="en-US" sz="1200" baseline="0" dirty="0" smtClean="0"/>
                        <a:t>Children/</a:t>
                      </a:r>
                      <a:r>
                        <a:rPr lang="en-US" sz="1200" baseline="0" dirty="0" err="1" smtClean="0"/>
                        <a:t>paediatric</a:t>
                      </a:r>
                      <a:r>
                        <a:rPr lang="en-US" sz="1200" baseline="0" dirty="0" smtClean="0"/>
                        <a:t> populations</a:t>
                      </a:r>
                      <a:endParaRPr lang="en-IN" sz="1200" dirty="0"/>
                    </a:p>
                  </a:txBody>
                  <a:tcPr/>
                </a:tc>
              </a:tr>
              <a:tr h="373121">
                <a:tc>
                  <a:txBody>
                    <a:bodyPr/>
                    <a:lstStyle/>
                    <a:p>
                      <a:r>
                        <a:rPr lang="en-US" sz="1200" b="1" dirty="0" smtClean="0"/>
                        <a:t>Intervention and Comparators</a:t>
                      </a:r>
                      <a:endParaRPr lang="en-IN" sz="1200" b="1" dirty="0"/>
                    </a:p>
                  </a:txBody>
                  <a:tcPr/>
                </a:tc>
                <a:tc>
                  <a:txBody>
                    <a:bodyPr/>
                    <a:lstStyle/>
                    <a:p>
                      <a:pPr marL="285750" indent="-285750">
                        <a:buFont typeface="Arial" panose="020B0604020202020204" pitchFamily="34" charset="0"/>
                        <a:buChar char="•"/>
                      </a:pPr>
                      <a:r>
                        <a:rPr lang="en-US" sz="1200" dirty="0" smtClean="0"/>
                        <a:t>All</a:t>
                      </a:r>
                      <a:endParaRPr lang="en-IN" sz="1200" dirty="0"/>
                    </a:p>
                  </a:txBody>
                  <a:tcPr/>
                </a:tc>
                <a:tc>
                  <a:txBody>
                    <a:bodyPr/>
                    <a:lstStyle/>
                    <a:p>
                      <a:pPr marL="285750" indent="-285750">
                        <a:buFont typeface="Arial" panose="020B0604020202020204" pitchFamily="34" charset="0"/>
                        <a:buChar char="•"/>
                      </a:pPr>
                      <a:r>
                        <a:rPr lang="en-US" sz="1200" dirty="0" smtClean="0"/>
                        <a:t>No restrictions</a:t>
                      </a:r>
                      <a:endParaRPr lang="en-IN" sz="1200" dirty="0"/>
                    </a:p>
                  </a:txBody>
                  <a:tcPr/>
                </a:tc>
              </a:tr>
              <a:tr h="852426">
                <a:tc>
                  <a:txBody>
                    <a:bodyPr/>
                    <a:lstStyle/>
                    <a:p>
                      <a:r>
                        <a:rPr lang="en-US" sz="1200" b="1" dirty="0" smtClean="0"/>
                        <a:t>Outcomes</a:t>
                      </a:r>
                      <a:endParaRPr lang="en-IN" sz="1200" b="1" dirty="0"/>
                    </a:p>
                  </a:txBody>
                  <a:tcPr/>
                </a:tc>
                <a:tc>
                  <a:txBody>
                    <a:bodyPr/>
                    <a:lstStyle/>
                    <a:p>
                      <a:pPr marL="285750" indent="-285750">
                        <a:buFont typeface="Arial" panose="020B0604020202020204" pitchFamily="34" charset="0"/>
                        <a:buChar char="•"/>
                      </a:pPr>
                      <a:r>
                        <a:rPr lang="en-US" sz="1200" dirty="0" smtClean="0"/>
                        <a:t>Resource</a:t>
                      </a:r>
                      <a:r>
                        <a:rPr lang="en-US" sz="1200" baseline="0" dirty="0" smtClean="0"/>
                        <a:t> use(s) associated with AML treatment and complications</a:t>
                      </a:r>
                    </a:p>
                    <a:p>
                      <a:pPr marL="285750" indent="-285750">
                        <a:buFont typeface="Arial" panose="020B0604020202020204" pitchFamily="34" charset="0"/>
                        <a:buChar char="•"/>
                      </a:pPr>
                      <a:r>
                        <a:rPr lang="en-US" sz="1200" baseline="0" dirty="0" smtClean="0"/>
                        <a:t>Non-financial burden </a:t>
                      </a:r>
                      <a:endParaRPr lang="en-US" sz="1200" dirty="0" smtClean="0"/>
                    </a:p>
                  </a:txBody>
                  <a:tcPr/>
                </a:tc>
                <a:tc>
                  <a:txBody>
                    <a:bodyPr/>
                    <a:lstStyle/>
                    <a:p>
                      <a:pPr marL="285750" indent="-285750">
                        <a:buFont typeface="Arial" panose="020B0604020202020204" pitchFamily="34" charset="0"/>
                        <a:buChar char="•"/>
                      </a:pPr>
                      <a:r>
                        <a:rPr lang="en-US" sz="1200" dirty="0" smtClean="0"/>
                        <a:t>Any studies not providing detail</a:t>
                      </a:r>
                      <a:r>
                        <a:rPr lang="en-US" sz="1200" baseline="0" dirty="0" smtClean="0"/>
                        <a:t> on the specific populations of interest</a:t>
                      </a:r>
                      <a:endParaRPr lang="en-IN" sz="1200" dirty="0"/>
                    </a:p>
                  </a:txBody>
                  <a:tcPr/>
                </a:tc>
              </a:tr>
              <a:tr h="1610139">
                <a:tc>
                  <a:txBody>
                    <a:bodyPr/>
                    <a:lstStyle/>
                    <a:p>
                      <a:r>
                        <a:rPr lang="en-US" sz="1200" b="1" dirty="0" smtClean="0"/>
                        <a:t>Study design</a:t>
                      </a:r>
                      <a:endParaRPr lang="en-IN" sz="1200" b="1" dirty="0"/>
                    </a:p>
                  </a:txBody>
                  <a:tcPr/>
                </a:tc>
                <a:tc>
                  <a:txBody>
                    <a:bodyPr/>
                    <a:lstStyle/>
                    <a:p>
                      <a:pPr marL="285750" indent="-285750">
                        <a:buFont typeface="Arial" panose="020B0604020202020204" pitchFamily="34" charset="0"/>
                        <a:buChar char="•"/>
                      </a:pPr>
                      <a:r>
                        <a:rPr lang="en-US" sz="1200" dirty="0" smtClean="0"/>
                        <a:t>Any</a:t>
                      </a:r>
                      <a:r>
                        <a:rPr lang="en-US" sz="1200" baseline="0" dirty="0" smtClean="0"/>
                        <a:t> study designed to measure the burden of illness (including resource use and humanistic burden)</a:t>
                      </a:r>
                      <a:endParaRPr lang="en-IN" sz="1200" dirty="0"/>
                    </a:p>
                  </a:txBody>
                  <a:tcPr/>
                </a:tc>
                <a:tc>
                  <a:txBody>
                    <a:bodyPr/>
                    <a:lstStyle/>
                    <a:p>
                      <a:pPr marL="285750" indent="-285750">
                        <a:buFont typeface="Arial" panose="020B0604020202020204" pitchFamily="34" charset="0"/>
                        <a:buChar char="•"/>
                      </a:pPr>
                      <a:r>
                        <a:rPr lang="en-US" sz="1200" dirty="0" smtClean="0"/>
                        <a:t>Case</a:t>
                      </a:r>
                      <a:r>
                        <a:rPr lang="en-US" sz="1200" baseline="0" dirty="0" smtClean="0"/>
                        <a:t> studies</a:t>
                      </a:r>
                    </a:p>
                    <a:p>
                      <a:pPr marL="285750" indent="-285750">
                        <a:buFont typeface="Arial" panose="020B0604020202020204" pitchFamily="34" charset="0"/>
                        <a:buChar char="•"/>
                      </a:pPr>
                      <a:r>
                        <a:rPr lang="en-US" sz="1200" baseline="0" dirty="0" smtClean="0"/>
                        <a:t>Editorials</a:t>
                      </a:r>
                    </a:p>
                    <a:p>
                      <a:pPr marL="285750" indent="-285750">
                        <a:buFont typeface="Arial" panose="020B0604020202020204" pitchFamily="34" charset="0"/>
                        <a:buChar char="•"/>
                      </a:pPr>
                      <a:r>
                        <a:rPr lang="en-US" sz="1200" baseline="0" dirty="0" smtClean="0"/>
                        <a:t>Notes</a:t>
                      </a:r>
                    </a:p>
                    <a:p>
                      <a:pPr marL="285750" indent="-285750">
                        <a:buFont typeface="Arial" panose="020B0604020202020204" pitchFamily="34" charset="0"/>
                        <a:buChar char="•"/>
                      </a:pPr>
                      <a:r>
                        <a:rPr lang="en-US" sz="1200" baseline="0" dirty="0" smtClean="0"/>
                        <a:t>Comments</a:t>
                      </a:r>
                    </a:p>
                    <a:p>
                      <a:pPr marL="285750" indent="-285750">
                        <a:buFont typeface="Arial" panose="020B0604020202020204" pitchFamily="34" charset="0"/>
                        <a:buChar char="•"/>
                      </a:pPr>
                      <a:r>
                        <a:rPr lang="en-US" sz="1200" baseline="0" dirty="0" smtClean="0"/>
                        <a:t>Letters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Reviews</a:t>
                      </a:r>
                    </a:p>
                    <a:p>
                      <a:pPr marL="285750" indent="-285750">
                        <a:buFont typeface="Arial" panose="020B0604020202020204" pitchFamily="34" charset="0"/>
                        <a:buChar char="•"/>
                      </a:pPr>
                      <a:endParaRPr lang="en-US" sz="1200" baseline="0" dirty="0" smtClean="0"/>
                    </a:p>
                  </a:txBody>
                  <a:tcPr/>
                </a:tc>
              </a:tr>
              <a:tr h="812401">
                <a:tc>
                  <a:txBody>
                    <a:bodyPr/>
                    <a:lstStyle/>
                    <a:p>
                      <a:r>
                        <a:rPr lang="en-US" sz="1200" b="1" dirty="0" smtClean="0"/>
                        <a:t>Restrictions</a:t>
                      </a:r>
                      <a:endParaRPr lang="en-IN" sz="1200" b="1" dirty="0"/>
                    </a:p>
                  </a:txBody>
                  <a:tcPr/>
                </a:tc>
                <a:tc>
                  <a:txBody>
                    <a:bodyPr/>
                    <a:lstStyle/>
                    <a:p>
                      <a:pPr marL="285750" indent="-285750">
                        <a:buFont typeface="Arial" panose="020B0604020202020204" pitchFamily="34" charset="0"/>
                        <a:buChar char="•"/>
                      </a:pPr>
                      <a:r>
                        <a:rPr lang="en-US" sz="1200" dirty="0" smtClean="0"/>
                        <a:t>English language</a:t>
                      </a:r>
                    </a:p>
                    <a:p>
                      <a:pPr marL="285750" indent="-285750">
                        <a:buFont typeface="Arial" panose="020B0604020202020204" pitchFamily="34" charset="0"/>
                        <a:buChar char="•"/>
                      </a:pPr>
                      <a:r>
                        <a:rPr lang="en-US" sz="1200" dirty="0" smtClean="0"/>
                        <a:t>Year limitation:</a:t>
                      </a:r>
                      <a:r>
                        <a:rPr lang="en-US" sz="1200" baseline="0" dirty="0" smtClean="0"/>
                        <a:t> 2012 onwards</a:t>
                      </a:r>
                    </a:p>
                    <a:p>
                      <a:pPr marL="285750" indent="-285750">
                        <a:buFont typeface="Arial" panose="020B0604020202020204" pitchFamily="34" charset="0"/>
                        <a:buChar char="•"/>
                      </a:pPr>
                      <a:r>
                        <a:rPr lang="en-US" sz="1200" baseline="0" dirty="0" smtClean="0"/>
                        <a:t>Country: Global</a:t>
                      </a:r>
                      <a:endParaRPr lang="en-IN" sz="1200" dirty="0"/>
                    </a:p>
                  </a:txBody>
                  <a:tcPr/>
                </a:tc>
                <a:tc>
                  <a:txBody>
                    <a:bodyPr/>
                    <a:lstStyle/>
                    <a:p>
                      <a:pPr marL="285750" indent="-285750">
                        <a:buFont typeface="Arial" panose="020B0604020202020204" pitchFamily="34" charset="0"/>
                        <a:buChar char="•"/>
                      </a:pPr>
                      <a:r>
                        <a:rPr lang="en-US" sz="1200" dirty="0" smtClean="0"/>
                        <a:t>Non-English</a:t>
                      </a:r>
                      <a:r>
                        <a:rPr lang="en-US" sz="1200" baseline="0" dirty="0" smtClean="0"/>
                        <a:t> language studies</a:t>
                      </a:r>
                    </a:p>
                    <a:p>
                      <a:pPr marL="285750" indent="-285750">
                        <a:buFont typeface="Arial" panose="020B0604020202020204" pitchFamily="34" charset="0"/>
                        <a:buChar char="•"/>
                      </a:pPr>
                      <a:r>
                        <a:rPr lang="en-US" sz="1200" baseline="0" dirty="0" smtClean="0"/>
                        <a:t>Articles published prior to 2012</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In-vitro studies</a:t>
                      </a:r>
                    </a:p>
                    <a:p>
                      <a:pPr marL="0" indent="0">
                        <a:buFont typeface="Arial" panose="020B0604020202020204" pitchFamily="34" charset="0"/>
                        <a:buNone/>
                      </a:pPr>
                      <a:endParaRPr lang="en-IN" sz="1200" dirty="0"/>
                    </a:p>
                  </a:txBody>
                  <a:tcPr/>
                </a:tc>
              </a:tr>
            </a:tbl>
          </a:graphicData>
        </a:graphic>
      </p:graphicFrame>
    </p:spTree>
    <p:extLst>
      <p:ext uri="{BB962C8B-B14F-4D97-AF65-F5344CB8AC3E}">
        <p14:creationId xmlns:p14="http://schemas.microsoft.com/office/powerpoint/2010/main" val="321192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 y="1036320"/>
            <a:ext cx="8382000" cy="3291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IN" sz="1400" dirty="0" smtClean="0"/>
          </a:p>
        </p:txBody>
      </p:sp>
      <p:sp>
        <p:nvSpPr>
          <p:cNvPr id="2" name="Footer Placeholder 1"/>
          <p:cNvSpPr>
            <a:spLocks noGrp="1"/>
          </p:cNvSpPr>
          <p:nvPr>
            <p:ph type="ftr" sz="quarter" idx="16"/>
          </p:nvPr>
        </p:nvSpPr>
        <p:spPr/>
        <p:txBody>
          <a:bodyPr/>
          <a:lstStyle/>
          <a:p>
            <a:endParaRPr lang="en-US" dirty="0"/>
          </a:p>
        </p:txBody>
      </p:sp>
      <p:sp>
        <p:nvSpPr>
          <p:cNvPr id="4" name="Title 3"/>
          <p:cNvSpPr>
            <a:spLocks noGrp="1"/>
          </p:cNvSpPr>
          <p:nvPr>
            <p:ph type="title"/>
          </p:nvPr>
        </p:nvSpPr>
        <p:spPr/>
        <p:txBody>
          <a:bodyPr/>
          <a:lstStyle/>
          <a:p>
            <a:pPr algn="ctr"/>
            <a:r>
              <a:rPr lang="en-US" u="sng" dirty="0" smtClean="0"/>
              <a:t>Cost </a:t>
            </a:r>
            <a:r>
              <a:rPr lang="en-US" u="sng" dirty="0"/>
              <a:t>of illness review</a:t>
            </a:r>
            <a:endParaRPr lang="en-IN" u="sng" dirty="0"/>
          </a:p>
        </p:txBody>
      </p:sp>
      <p:sp>
        <p:nvSpPr>
          <p:cNvPr id="5" name="Text Placeholder 4"/>
          <p:cNvSpPr>
            <a:spLocks noGrp="1"/>
          </p:cNvSpPr>
          <p:nvPr>
            <p:ph type="body" sz="quarter" idx="15"/>
          </p:nvPr>
        </p:nvSpPr>
        <p:spPr/>
        <p:txBody>
          <a:bodyPr/>
          <a:lstStyle/>
          <a:p>
            <a:pPr algn="ctr"/>
            <a:r>
              <a:rPr lang="en-US" dirty="0" smtClean="0"/>
              <a:t>Inclusion/Exclusion criteria: Cost of Illness</a:t>
            </a:r>
            <a:endParaRPr lang="en-IN"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3321739977"/>
              </p:ext>
            </p:extLst>
          </p:nvPr>
        </p:nvGraphicFramePr>
        <p:xfrm>
          <a:off x="381000" y="1511808"/>
          <a:ext cx="8357489" cy="4774692"/>
        </p:xfrm>
        <a:graphic>
          <a:graphicData uri="http://schemas.openxmlformats.org/drawingml/2006/table">
            <a:tbl>
              <a:tblPr firstRow="1" bandRow="1">
                <a:tableStyleId>{0E3FDE45-AF77-4B5C-9715-49D594BDF05E}</a:tableStyleId>
              </a:tblPr>
              <a:tblGrid>
                <a:gridCol w="2782888"/>
                <a:gridCol w="2782888"/>
                <a:gridCol w="2791713"/>
              </a:tblGrid>
              <a:tr h="404511">
                <a:tc>
                  <a:txBody>
                    <a:bodyPr/>
                    <a:lstStyle/>
                    <a:p>
                      <a:pPr algn="ctr"/>
                      <a:r>
                        <a:rPr lang="en-US" dirty="0" smtClean="0"/>
                        <a:t>PARAMETER</a:t>
                      </a:r>
                      <a:endParaRPr lang="en-IN" dirty="0"/>
                    </a:p>
                  </a:txBody>
                  <a:tcPr/>
                </a:tc>
                <a:tc>
                  <a:txBody>
                    <a:bodyPr/>
                    <a:lstStyle/>
                    <a:p>
                      <a:pPr algn="ctr"/>
                      <a:r>
                        <a:rPr lang="en-US" dirty="0" smtClean="0"/>
                        <a:t>INCLUSION</a:t>
                      </a:r>
                      <a:endParaRPr lang="en-IN" dirty="0"/>
                    </a:p>
                  </a:txBody>
                  <a:tcPr/>
                </a:tc>
                <a:tc>
                  <a:txBody>
                    <a:bodyPr/>
                    <a:lstStyle/>
                    <a:p>
                      <a:pPr algn="ctr"/>
                      <a:r>
                        <a:rPr lang="en-US" dirty="0" smtClean="0"/>
                        <a:t>EXCLUSION</a:t>
                      </a:r>
                      <a:endParaRPr lang="en-IN" dirty="0"/>
                    </a:p>
                  </a:txBody>
                  <a:tcPr/>
                </a:tc>
              </a:tr>
              <a:tr h="722094">
                <a:tc>
                  <a:txBody>
                    <a:bodyPr/>
                    <a:lstStyle/>
                    <a:p>
                      <a:r>
                        <a:rPr lang="en-US" sz="1200" b="1" dirty="0" smtClean="0"/>
                        <a:t>Population</a:t>
                      </a:r>
                      <a:endParaRPr lang="en-IN" sz="1200" b="1" dirty="0"/>
                    </a:p>
                  </a:txBody>
                  <a:tcPr/>
                </a:tc>
                <a:tc>
                  <a:txBody>
                    <a:bodyPr/>
                    <a:lstStyle/>
                    <a:p>
                      <a:pPr marL="285750" indent="-285750">
                        <a:buFont typeface="Arial" panose="020B0604020202020204" pitchFamily="34" charset="0"/>
                        <a:buChar char="•"/>
                      </a:pPr>
                      <a:r>
                        <a:rPr lang="en-US" sz="1200" dirty="0" smtClean="0"/>
                        <a:t>Age:</a:t>
                      </a:r>
                      <a:r>
                        <a:rPr lang="en-US" sz="1200" baseline="0" dirty="0" smtClean="0"/>
                        <a:t> Adult </a:t>
                      </a:r>
                      <a:r>
                        <a:rPr lang="en-IN" sz="1200" kern="1200" dirty="0" smtClean="0">
                          <a:effectLst/>
                        </a:rPr>
                        <a:t>≥ 18 years</a:t>
                      </a:r>
                    </a:p>
                    <a:p>
                      <a:pPr marL="285750" indent="-285750">
                        <a:buFont typeface="Arial" panose="020B0604020202020204" pitchFamily="34" charset="0"/>
                        <a:buChar char="•"/>
                      </a:pPr>
                      <a:r>
                        <a:rPr lang="en-US" sz="1200" kern="1200" dirty="0" smtClean="0">
                          <a:effectLst/>
                        </a:rPr>
                        <a:t>Gender</a:t>
                      </a:r>
                      <a:r>
                        <a:rPr lang="en-US" sz="1200" kern="1200" baseline="0" dirty="0" smtClean="0">
                          <a:effectLst/>
                        </a:rPr>
                        <a:t>: Any</a:t>
                      </a:r>
                    </a:p>
                    <a:p>
                      <a:pPr marL="285750" indent="-285750">
                        <a:buFont typeface="Arial" panose="020B0604020202020204" pitchFamily="34" charset="0"/>
                        <a:buChar char="•"/>
                      </a:pPr>
                      <a:r>
                        <a:rPr lang="en-US" sz="1200" kern="1200" baseline="0" dirty="0" smtClean="0">
                          <a:effectLst/>
                        </a:rPr>
                        <a:t>Disease: AML</a:t>
                      </a:r>
                      <a:endParaRPr lang="en-IN" sz="1200" dirty="0"/>
                    </a:p>
                  </a:txBody>
                  <a:tcPr/>
                </a:tc>
                <a:tc>
                  <a:txBody>
                    <a:bodyPr/>
                    <a:lstStyle/>
                    <a:p>
                      <a:pPr marL="285750" indent="-285750">
                        <a:buFont typeface="Arial" panose="020B0604020202020204" pitchFamily="34" charset="0"/>
                        <a:buChar char="•"/>
                      </a:pPr>
                      <a:r>
                        <a:rPr lang="en-US" sz="1200" dirty="0" smtClean="0"/>
                        <a:t>Non-human</a:t>
                      </a:r>
                      <a:r>
                        <a:rPr lang="en-US" sz="1200" baseline="0" dirty="0" smtClean="0"/>
                        <a:t> </a:t>
                      </a:r>
                    </a:p>
                    <a:p>
                      <a:pPr marL="285750" indent="-285750">
                        <a:buFont typeface="Arial" panose="020B0604020202020204" pitchFamily="34" charset="0"/>
                        <a:buChar char="•"/>
                      </a:pPr>
                      <a:r>
                        <a:rPr lang="en-US" sz="1200" baseline="0" dirty="0" smtClean="0"/>
                        <a:t>Children/</a:t>
                      </a:r>
                      <a:r>
                        <a:rPr lang="en-US" sz="1200" baseline="0" dirty="0" err="1" smtClean="0"/>
                        <a:t>paediatric</a:t>
                      </a:r>
                      <a:r>
                        <a:rPr lang="en-US" sz="1200" baseline="0" dirty="0" smtClean="0"/>
                        <a:t> populations</a:t>
                      </a:r>
                      <a:endParaRPr lang="en-IN" sz="1200" dirty="0"/>
                    </a:p>
                  </a:txBody>
                  <a:tcPr/>
                </a:tc>
              </a:tr>
              <a:tr h="373121">
                <a:tc>
                  <a:txBody>
                    <a:bodyPr/>
                    <a:lstStyle/>
                    <a:p>
                      <a:r>
                        <a:rPr lang="en-US" sz="1200" b="1" dirty="0" smtClean="0"/>
                        <a:t>Intervention and Comparators</a:t>
                      </a:r>
                      <a:endParaRPr lang="en-IN" sz="1200" b="1" dirty="0"/>
                    </a:p>
                  </a:txBody>
                  <a:tcPr/>
                </a:tc>
                <a:tc>
                  <a:txBody>
                    <a:bodyPr/>
                    <a:lstStyle/>
                    <a:p>
                      <a:pPr marL="285750" indent="-285750">
                        <a:buFont typeface="Arial" panose="020B0604020202020204" pitchFamily="34" charset="0"/>
                        <a:buChar char="•"/>
                      </a:pPr>
                      <a:r>
                        <a:rPr lang="en-US" sz="1200" dirty="0" smtClean="0"/>
                        <a:t>All</a:t>
                      </a:r>
                      <a:endParaRPr lang="en-IN" sz="1200" dirty="0"/>
                    </a:p>
                  </a:txBody>
                  <a:tcPr/>
                </a:tc>
                <a:tc>
                  <a:txBody>
                    <a:bodyPr/>
                    <a:lstStyle/>
                    <a:p>
                      <a:pPr marL="285750" indent="-285750">
                        <a:buFont typeface="Arial" panose="020B0604020202020204" pitchFamily="34" charset="0"/>
                        <a:buChar char="•"/>
                      </a:pPr>
                      <a:r>
                        <a:rPr lang="en-US" sz="1200" dirty="0" smtClean="0"/>
                        <a:t>No restrictions</a:t>
                      </a:r>
                      <a:endParaRPr lang="en-IN" sz="1200" dirty="0"/>
                    </a:p>
                  </a:txBody>
                  <a:tcPr/>
                </a:tc>
              </a:tr>
              <a:tr h="852426">
                <a:tc>
                  <a:txBody>
                    <a:bodyPr/>
                    <a:lstStyle/>
                    <a:p>
                      <a:r>
                        <a:rPr lang="en-US" sz="1200" b="1" dirty="0" smtClean="0"/>
                        <a:t>Outcomes</a:t>
                      </a:r>
                      <a:endParaRPr lang="en-IN" sz="1200" b="1" dirty="0"/>
                    </a:p>
                  </a:txBody>
                  <a:tcPr/>
                </a:tc>
                <a:tc>
                  <a:txBody>
                    <a:bodyPr/>
                    <a:lstStyle/>
                    <a:p>
                      <a:pPr marL="171450" indent="-171450">
                        <a:buFont typeface="Arial" panose="020B0604020202020204" pitchFamily="34" charset="0"/>
                        <a:buChar char="•"/>
                      </a:pPr>
                      <a:r>
                        <a:rPr lang="en-US" sz="1200" dirty="0" smtClean="0"/>
                        <a:t>Cost</a:t>
                      </a:r>
                      <a:r>
                        <a:rPr lang="en-US" sz="1200" baseline="0" dirty="0" smtClean="0"/>
                        <a:t> parameters associated with AML including</a:t>
                      </a:r>
                    </a:p>
                    <a:p>
                      <a:pPr marL="628650" lvl="1" indent="-171450">
                        <a:buFont typeface="Arial" panose="020B0604020202020204" pitchFamily="34" charset="0"/>
                        <a:buChar char="•"/>
                      </a:pPr>
                      <a:r>
                        <a:rPr lang="en-US" sz="1200" baseline="0" dirty="0" smtClean="0"/>
                        <a:t>Direct costs</a:t>
                      </a:r>
                    </a:p>
                    <a:p>
                      <a:pPr marL="628650" lvl="1" indent="-171450">
                        <a:buFont typeface="Arial" panose="020B0604020202020204" pitchFamily="34" charset="0"/>
                        <a:buChar char="•"/>
                      </a:pPr>
                      <a:r>
                        <a:rPr lang="en-US" sz="1200" baseline="0" dirty="0" smtClean="0"/>
                        <a:t>Indirect costs</a:t>
                      </a:r>
                      <a:endParaRPr lang="en-US" sz="1200" dirty="0" smtClean="0"/>
                    </a:p>
                  </a:txBody>
                  <a:tcPr/>
                </a:tc>
                <a:tc>
                  <a:txBody>
                    <a:bodyPr/>
                    <a:lstStyle/>
                    <a:p>
                      <a:pPr marL="285750" indent="-285750">
                        <a:buFont typeface="Arial" panose="020B0604020202020204" pitchFamily="34" charset="0"/>
                        <a:buChar char="•"/>
                      </a:pPr>
                      <a:r>
                        <a:rPr lang="en-US" sz="1200" dirty="0" smtClean="0"/>
                        <a:t>Any studies not providing detail</a:t>
                      </a:r>
                      <a:r>
                        <a:rPr lang="en-US" sz="1200" baseline="0" dirty="0" smtClean="0"/>
                        <a:t> on the specific populations of interest</a:t>
                      </a:r>
                      <a:endParaRPr lang="en-IN" sz="1200" dirty="0"/>
                    </a:p>
                  </a:txBody>
                  <a:tcPr/>
                </a:tc>
              </a:tr>
              <a:tr h="1610139">
                <a:tc>
                  <a:txBody>
                    <a:bodyPr/>
                    <a:lstStyle/>
                    <a:p>
                      <a:r>
                        <a:rPr lang="en-US" sz="1200" b="1" dirty="0" smtClean="0"/>
                        <a:t>Study design</a:t>
                      </a:r>
                      <a:endParaRPr lang="en-IN" sz="1200" b="1" dirty="0"/>
                    </a:p>
                  </a:txBody>
                  <a:tcPr/>
                </a:tc>
                <a:tc>
                  <a:txBody>
                    <a:bodyPr/>
                    <a:lstStyle/>
                    <a:p>
                      <a:pPr marL="285750" indent="-285750">
                        <a:buFont typeface="Arial" panose="020B0604020202020204" pitchFamily="34" charset="0"/>
                        <a:buChar char="•"/>
                      </a:pPr>
                      <a:r>
                        <a:rPr lang="en-US" sz="1200" dirty="0" smtClean="0"/>
                        <a:t>Budget</a:t>
                      </a:r>
                      <a:r>
                        <a:rPr lang="en-US" sz="1200" baseline="0" dirty="0" smtClean="0"/>
                        <a:t> impact analysis</a:t>
                      </a:r>
                    </a:p>
                    <a:p>
                      <a:pPr marL="285750" indent="-285750">
                        <a:buFont typeface="Arial" panose="020B0604020202020204" pitchFamily="34" charset="0"/>
                        <a:buChar char="•"/>
                      </a:pPr>
                      <a:r>
                        <a:rPr lang="en-US" sz="1200" baseline="0" dirty="0" smtClean="0"/>
                        <a:t>Cost/economic </a:t>
                      </a:r>
                      <a:r>
                        <a:rPr lang="en-US" sz="1200" baseline="0" dirty="0" smtClean="0"/>
                        <a:t>burden of illness studies</a:t>
                      </a:r>
                    </a:p>
                    <a:p>
                      <a:pPr marL="285750" indent="-285750">
                        <a:buFont typeface="Arial" panose="020B0604020202020204" pitchFamily="34" charset="0"/>
                        <a:buChar char="•"/>
                      </a:pPr>
                      <a:r>
                        <a:rPr lang="en-US" sz="1200" baseline="0" dirty="0" smtClean="0"/>
                        <a:t>Cost analysis reports of economic evaluations using utility measures gathered during </a:t>
                      </a:r>
                      <a:r>
                        <a:rPr lang="en-US" sz="1200" baseline="0" dirty="0" smtClean="0"/>
                        <a:t>studies</a:t>
                      </a:r>
                      <a:endParaRPr lang="en-US" sz="1200" baseline="0" dirty="0" smtClean="0"/>
                    </a:p>
                  </a:txBody>
                  <a:tcPr/>
                </a:tc>
                <a:tc>
                  <a:txBody>
                    <a:bodyPr/>
                    <a:lstStyle/>
                    <a:p>
                      <a:pPr marL="285750" indent="-285750">
                        <a:buFont typeface="Arial" panose="020B0604020202020204" pitchFamily="34" charset="0"/>
                        <a:buChar char="•"/>
                      </a:pPr>
                      <a:r>
                        <a:rPr lang="en-US" sz="1200" dirty="0" smtClean="0"/>
                        <a:t>Case</a:t>
                      </a:r>
                      <a:r>
                        <a:rPr lang="en-US" sz="1200" baseline="0" dirty="0" smtClean="0"/>
                        <a:t> studies</a:t>
                      </a:r>
                    </a:p>
                    <a:p>
                      <a:pPr marL="285750" indent="-285750">
                        <a:buFont typeface="Arial" panose="020B0604020202020204" pitchFamily="34" charset="0"/>
                        <a:buChar char="•"/>
                      </a:pPr>
                      <a:r>
                        <a:rPr lang="en-US" sz="1200" baseline="0" dirty="0" smtClean="0"/>
                        <a:t>Editorials</a:t>
                      </a:r>
                    </a:p>
                    <a:p>
                      <a:pPr marL="285750" indent="-285750">
                        <a:buFont typeface="Arial" panose="020B0604020202020204" pitchFamily="34" charset="0"/>
                        <a:buChar char="•"/>
                      </a:pPr>
                      <a:r>
                        <a:rPr lang="en-US" sz="1200" baseline="0" dirty="0" smtClean="0"/>
                        <a:t>Notes</a:t>
                      </a:r>
                    </a:p>
                    <a:p>
                      <a:pPr marL="285750" indent="-285750">
                        <a:buFont typeface="Arial" panose="020B0604020202020204" pitchFamily="34" charset="0"/>
                        <a:buChar char="•"/>
                      </a:pPr>
                      <a:r>
                        <a:rPr lang="en-US" sz="1200" baseline="0" dirty="0" smtClean="0"/>
                        <a:t>Comments</a:t>
                      </a:r>
                    </a:p>
                    <a:p>
                      <a:pPr marL="285750" indent="-285750">
                        <a:buFont typeface="Arial" panose="020B0604020202020204" pitchFamily="34" charset="0"/>
                        <a:buChar char="•"/>
                      </a:pPr>
                      <a:r>
                        <a:rPr lang="en-US" sz="1200" baseline="0" dirty="0" smtClean="0"/>
                        <a:t>Letters</a:t>
                      </a:r>
                    </a:p>
                    <a:p>
                      <a:pPr marL="285750" indent="-285750">
                        <a:buFont typeface="Arial" panose="020B0604020202020204" pitchFamily="34" charset="0"/>
                        <a:buChar char="•"/>
                      </a:pPr>
                      <a:r>
                        <a:rPr lang="en-US" sz="1200" baseline="0" dirty="0" smtClean="0"/>
                        <a:t>Reviews</a:t>
                      </a:r>
                    </a:p>
                    <a:p>
                      <a:pPr marL="285750" indent="-285750">
                        <a:buFont typeface="Arial" panose="020B0604020202020204" pitchFamily="34" charset="0"/>
                        <a:buChar char="•"/>
                      </a:pPr>
                      <a:r>
                        <a:rPr lang="en-US" sz="1200" baseline="0" dirty="0" smtClean="0"/>
                        <a:t>Reviews of economic evaluations</a:t>
                      </a:r>
                    </a:p>
                    <a:p>
                      <a:pPr marL="285750" indent="-285750">
                        <a:buFont typeface="Arial" panose="020B0604020202020204" pitchFamily="34" charset="0"/>
                        <a:buChar char="•"/>
                      </a:pPr>
                      <a:endParaRPr lang="en-US" sz="1200" baseline="0" dirty="0" smtClean="0"/>
                    </a:p>
                  </a:txBody>
                  <a:tcPr/>
                </a:tc>
              </a:tr>
              <a:tr h="812401">
                <a:tc>
                  <a:txBody>
                    <a:bodyPr/>
                    <a:lstStyle/>
                    <a:p>
                      <a:r>
                        <a:rPr lang="en-US" sz="1200" b="1" dirty="0" smtClean="0"/>
                        <a:t>Restrictions</a:t>
                      </a:r>
                      <a:endParaRPr lang="en-IN" sz="1200" b="1" dirty="0"/>
                    </a:p>
                  </a:txBody>
                  <a:tcPr/>
                </a:tc>
                <a:tc>
                  <a:txBody>
                    <a:bodyPr/>
                    <a:lstStyle/>
                    <a:p>
                      <a:pPr marL="285750" indent="-285750">
                        <a:buFont typeface="Arial" panose="020B0604020202020204" pitchFamily="34" charset="0"/>
                        <a:buChar char="•"/>
                      </a:pPr>
                      <a:r>
                        <a:rPr lang="en-US" sz="1200" dirty="0" smtClean="0"/>
                        <a:t>English language</a:t>
                      </a:r>
                    </a:p>
                    <a:p>
                      <a:pPr marL="285750" indent="-285750">
                        <a:buFont typeface="Arial" panose="020B0604020202020204" pitchFamily="34" charset="0"/>
                        <a:buChar char="•"/>
                      </a:pPr>
                      <a:r>
                        <a:rPr lang="en-US" sz="1200" dirty="0" smtClean="0"/>
                        <a:t>Year limitation:</a:t>
                      </a:r>
                      <a:r>
                        <a:rPr lang="en-US" sz="1200" baseline="0" dirty="0" smtClean="0"/>
                        <a:t> 2012 onwards</a:t>
                      </a:r>
                    </a:p>
                    <a:p>
                      <a:pPr marL="285750" indent="-285750">
                        <a:buFont typeface="Arial" panose="020B0604020202020204" pitchFamily="34" charset="0"/>
                        <a:buChar char="•"/>
                      </a:pPr>
                      <a:r>
                        <a:rPr lang="en-US" sz="1200" baseline="0" dirty="0" smtClean="0"/>
                        <a:t>Country: Global</a:t>
                      </a:r>
                      <a:endParaRPr lang="en-IN" sz="1200" dirty="0"/>
                    </a:p>
                  </a:txBody>
                  <a:tcPr/>
                </a:tc>
                <a:tc>
                  <a:txBody>
                    <a:bodyPr/>
                    <a:lstStyle/>
                    <a:p>
                      <a:pPr marL="285750" indent="-285750">
                        <a:buFont typeface="Arial" panose="020B0604020202020204" pitchFamily="34" charset="0"/>
                        <a:buChar char="•"/>
                      </a:pPr>
                      <a:r>
                        <a:rPr lang="en-US" sz="1200" dirty="0" smtClean="0"/>
                        <a:t>Non-English</a:t>
                      </a:r>
                      <a:r>
                        <a:rPr lang="en-US" sz="1200" baseline="0" dirty="0" smtClean="0"/>
                        <a:t> language studies</a:t>
                      </a:r>
                    </a:p>
                    <a:p>
                      <a:pPr marL="285750" indent="-285750">
                        <a:buFont typeface="Arial" panose="020B0604020202020204" pitchFamily="34" charset="0"/>
                        <a:buChar char="•"/>
                      </a:pPr>
                      <a:r>
                        <a:rPr lang="en-US" sz="1200" baseline="0" dirty="0" smtClean="0"/>
                        <a:t>Articles published prior to 2012</a:t>
                      </a:r>
                      <a:endParaRPr lang="en-IN" sz="1200" dirty="0"/>
                    </a:p>
                  </a:txBody>
                  <a:tcPr/>
                </a:tc>
              </a:tr>
            </a:tbl>
          </a:graphicData>
        </a:graphic>
      </p:graphicFrame>
    </p:spTree>
    <p:extLst>
      <p:ext uri="{BB962C8B-B14F-4D97-AF65-F5344CB8AC3E}">
        <p14:creationId xmlns:p14="http://schemas.microsoft.com/office/powerpoint/2010/main" val="321192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xmlns="" name="Quintiles-IMS PowerPoint Template_23Sept2016_v1c.pptx" id="{EA8398F0-5C97-49CC-863C-604BC1EACFDC}" vid="{F10D9522-E39A-4C38-A728-CA946985BA26}"/>
    </a:ext>
  </a:extLst>
</a:theme>
</file>

<file path=ppt/theme/theme2.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0DBE6FA7ADAA41A18D844A1C51D743" ma:contentTypeVersion="" ma:contentTypeDescription="Create a new document." ma:contentTypeScope="" ma:versionID="8d9e9f5ce71f1f8803bc48a90fc141e9">
  <xsd:schema xmlns:xsd="http://www.w3.org/2001/XMLSchema" xmlns:xs="http://www.w3.org/2001/XMLSchema" xmlns:p="http://schemas.microsoft.com/office/2006/metadata/properties" xmlns:ns2="6f126841-2ccf-44f2-9bae-eaf924fa49e7" targetNamespace="http://schemas.microsoft.com/office/2006/metadata/properties" ma:root="true" ma:fieldsID="80d4316c0987930e6fe0ce25fcda4d14" ns2:_="">
    <xsd:import namespace="6f126841-2ccf-44f2-9bae-eaf924fa49e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26841-2ccf-44f2-9bae-eaf924fa49e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FC32F-D831-45F1-AC97-784418E79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26841-2ccf-44f2-9bae-eaf924fa4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273E7C-77D6-439D-9953-67AAF9AE33C0}">
  <ds:schemaRefs>
    <ds:schemaRef ds:uri="http://schemas.microsoft.com/office/2006/metadata/properties"/>
    <ds:schemaRef ds:uri="http://schemas.microsoft.com/office/2006/documentManagement/types"/>
    <ds:schemaRef ds:uri="http://purl.org/dc/terms/"/>
    <ds:schemaRef ds:uri="6f126841-2ccf-44f2-9bae-eaf924fa49e7"/>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5AC1CA3-FEBD-439B-BD34-4616570AB9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2648</TotalTime>
  <Words>768</Words>
  <Application>Microsoft Office PowerPoint</Application>
  <PresentationFormat>On-screen Show (4:3)</PresentationFormat>
  <Paragraphs>154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Quintiles_PPT_Template_11Mar15</vt:lpstr>
      <vt:lpstr>QuintilesIMS Marketing Core Slide Bank/Toolkit</vt:lpstr>
      <vt:lpstr>Identifying the Problem</vt:lpstr>
      <vt:lpstr>What is a Systematic Literature Review?</vt:lpstr>
      <vt:lpstr>Need for a ‘Systematic’ Approach</vt:lpstr>
      <vt:lpstr>Utilities of carrying out an SLR</vt:lpstr>
      <vt:lpstr>Epidemiology review</vt:lpstr>
      <vt:lpstr>Burden of illness review</vt:lpstr>
      <vt:lpstr>Cost of illness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Kilpatrick</dc:creator>
  <cp:lastModifiedBy>Misbah</cp:lastModifiedBy>
  <cp:revision>223</cp:revision>
  <dcterms:created xsi:type="dcterms:W3CDTF">2016-09-27T21:04:34Z</dcterms:created>
  <dcterms:modified xsi:type="dcterms:W3CDTF">2017-07-27T18:00:18Z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0x010100840DBE6FA7ADAA41A18D844A1C51D743</vt:lpwstr>
  </property>
</Properties>
</file>