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469206" r:id="rId3"/>
    <p:sldId id="2145705849" r:id="rId4"/>
    <p:sldId id="2147471421" r:id="rId5"/>
    <p:sldId id="2145705883" r:id="rId6"/>
    <p:sldId id="2147471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3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 dirty="0"/>
              <a:t>«Alle» Leverandører skal ha GPT funksjonalitet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Handler om å forenkle informasjon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7CBAFCD-DF74-5D1D-FE74-F5D485A2DF87}"/>
              </a:ext>
            </a:extLst>
          </p:cNvPr>
          <p:cNvSpPr txBox="1">
            <a:spLocks/>
          </p:cNvSpPr>
          <p:nvPr/>
        </p:nvSpPr>
        <p:spPr bwMode="auto">
          <a:xfrm>
            <a:off x="482764" y="858696"/>
            <a:ext cx="11182351" cy="7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/>
              <a:t>Branch 1 endring – lyseblå boks nede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338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PowerPoint Presentation</vt:lpstr>
      <vt:lpstr>Tidslinje rundt språkmodeller og annen innovasjon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5</cp:revision>
  <dcterms:created xsi:type="dcterms:W3CDTF">2023-06-07T06:40:50Z</dcterms:created>
  <dcterms:modified xsi:type="dcterms:W3CDTF">2023-10-27T07:32:08Z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