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Heellow world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2</cp:revision>
  <dcterms:created xsi:type="dcterms:W3CDTF">2023-06-07T06:40:50Z</dcterms:created>
  <dcterms:modified xsi:type="dcterms:W3CDTF">2023-10-27T06:27:14Z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