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147469206" r:id="rId3"/>
    <p:sldId id="2145705849" r:id="rId4"/>
    <p:sldId id="2145705883" r:id="rId5"/>
    <p:sldId id="214747142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12BA7-2505-46A9-9E45-89665773457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D1D40-3301-4C5D-8844-1902D3150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39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9E83D-10BD-4912-838C-C14C2B9472B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122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9E83D-10BD-4912-838C-C14C2B9472B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03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9E83D-10BD-4912-838C-C14C2B9472B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6965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F29F0-4D15-9212-2657-4F5779316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301D15-DDE6-5345-E58F-6F9EC786B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70564-AD64-24F5-B9F8-3C1539D5B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DE25-D93E-4EE1-A57A-E7C28B47473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29DD0-CFDC-88A7-FC23-B3038A90F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9F92D-CFA4-B12A-8520-D1CF44F1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8696-2EA3-4184-B9A5-5D2658DB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0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47A0A-E7A1-439C-3E46-DA8396BB4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79278-CFC4-FBB7-FE1F-812CE9A62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B72C1-95A4-56CA-B068-0E2844969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DE25-D93E-4EE1-A57A-E7C28B47473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DFE63-6F0F-1479-CE5C-C6F036C3D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CD868-DB9D-163A-6D1E-C7A82A01E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8696-2EA3-4184-B9A5-5D2658DB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44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C7AB34-191D-F210-0712-F455A3A8A8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3816A-94D0-31BF-E3DE-6FE95F239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F1837-B554-508C-680E-AA2292F62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DE25-D93E-4EE1-A57A-E7C28B47473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7520F-50A0-3C5C-B91B-DE4D93A61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102F6-B826-5D9C-8CA8-DF0E4595F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8696-2EA3-4184-B9A5-5D2658DB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6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orside ma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661BE3-EA69-5643-89BA-C3C21B180E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1485790" cy="5568902"/>
          </a:xfrm>
          <a:prstGeom prst="rect">
            <a:avLst/>
          </a:prstGeom>
        </p:spPr>
      </p:pic>
      <p:sp>
        <p:nvSpPr>
          <p:cNvPr id="9" name="ZoneTexte 8"/>
          <p:cNvSpPr txBox="1"/>
          <p:nvPr userDrawn="1"/>
        </p:nvSpPr>
        <p:spPr>
          <a:xfrm>
            <a:off x="252000" y="-384054"/>
            <a:ext cx="4080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noProof="0"/>
              <a:t>Farge på tekst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-374907"/>
            <a:ext cx="252000" cy="2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697" noProof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80EF69-173E-894B-B891-6DB6EE31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74154" y="6064776"/>
            <a:ext cx="2319130" cy="295227"/>
          </a:xfrm>
          <a:prstGeom prst="rect">
            <a:avLst/>
          </a:prstGeom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EBC12D68-5729-E44D-9CD3-14320265FC4E}"/>
              </a:ext>
            </a:extLst>
          </p:cNvPr>
          <p:cNvSpPr txBox="1">
            <a:spLocks/>
          </p:cNvSpPr>
          <p:nvPr userDrawn="1"/>
        </p:nvSpPr>
        <p:spPr>
          <a:xfrm>
            <a:off x="0" y="-1"/>
            <a:ext cx="6151418" cy="5565337"/>
          </a:xfrm>
          <a:prstGeom prst="rect">
            <a:avLst/>
          </a:prstGeom>
          <a:gradFill flip="none" rotWithShape="1">
            <a:gsLst>
              <a:gs pos="75000">
                <a:srgbClr val="5C5C5C">
                  <a:alpha val="20000"/>
                </a:srgbClr>
              </a:gs>
              <a:gs pos="40000">
                <a:schemeClr val="tx1">
                  <a:lumMod val="50000"/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</p:spPr>
        <p:txBody>
          <a:bodyPr lIns="720000" bIns="2628000" anchor="b"/>
          <a:lstStyle>
            <a:lvl1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b-NO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5EC9CF-F613-874E-9E82-D428EF875FAB}"/>
              </a:ext>
            </a:extLst>
          </p:cNvPr>
          <p:cNvSpPr/>
          <p:nvPr userDrawn="1"/>
        </p:nvSpPr>
        <p:spPr>
          <a:xfrm>
            <a:off x="756000" y="3219017"/>
            <a:ext cx="720000" cy="36000"/>
          </a:xfrm>
          <a:prstGeom prst="rect">
            <a:avLst/>
          </a:prstGeom>
          <a:gradFill>
            <a:gsLst>
              <a:gs pos="0">
                <a:schemeClr val="tx2"/>
              </a:gs>
              <a:gs pos="50000">
                <a:schemeClr val="tx2"/>
              </a:gs>
              <a:gs pos="100000">
                <a:srgbClr val="EF7D00"/>
              </a:gs>
            </a:gsLst>
            <a:path path="circle">
              <a:fillToRect t="100000" r="100000"/>
            </a:path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noProof="0">
              <a:solidFill>
                <a:schemeClr val="tx1"/>
              </a:solidFill>
            </a:endParaRP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250ACA70-FC69-A047-ACF3-2F14128543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38" y="788400"/>
            <a:ext cx="6120000" cy="1980000"/>
          </a:xfrm>
          <a:prstGeom prst="rect">
            <a:avLst/>
          </a:prstGeom>
        </p:spPr>
        <p:txBody>
          <a:bodyPr anchor="b"/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nb-NO" noProof="0"/>
              <a:t>Sett inn tittel på presentasjon</a:t>
            </a:r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8BC3D078-F972-49F3-83E1-4B5E679462D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9138" y="3785955"/>
            <a:ext cx="6120000" cy="303643"/>
          </a:xfrm>
        </p:spPr>
        <p:txBody>
          <a:bodyPr anchor="t">
            <a:normAutofit/>
          </a:bodyPr>
          <a:lstStyle>
            <a:lvl1pPr marL="0" indent="0" algn="l">
              <a:buNone/>
              <a:defRPr sz="1400" b="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noProof="0"/>
              <a:t>Navn/Undertittel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3C490BB-E324-477E-A697-1E43951C08E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9138" y="4113588"/>
            <a:ext cx="6120000" cy="30364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nb-NO" noProof="0"/>
              <a:t>xx.xx.xxxx</a:t>
            </a:r>
          </a:p>
        </p:txBody>
      </p:sp>
    </p:spTree>
    <p:extLst>
      <p:ext uri="{BB962C8B-B14F-4D97-AF65-F5344CB8AC3E}">
        <p14:creationId xmlns:p14="http://schemas.microsoft.com/office/powerpoint/2010/main" val="3267404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kst m/under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4A9F7-26C5-4694-A296-7076D5CEB33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0183" y="1780674"/>
            <a:ext cx="10749412" cy="4345867"/>
          </a:xfrm>
        </p:spPr>
        <p:txBody>
          <a:bodyPr lIns="75600" tIns="75600" rIns="75600" bIns="75600">
            <a:normAutofit/>
          </a:bodyPr>
          <a:lstStyle>
            <a:lvl1pPr marL="265113" indent="-265113">
              <a:defRPr/>
            </a:lvl1pPr>
            <a:lvl2pPr marL="541338" indent="-276225">
              <a:defRPr/>
            </a:lvl2pPr>
          </a:lstStyle>
          <a:p>
            <a:pPr lvl="0"/>
            <a:r>
              <a:rPr lang="nb-NO" noProof="0"/>
              <a:t>Tekst – Tahoma 18pt</a:t>
            </a:r>
          </a:p>
          <a:p>
            <a:pPr lvl="1"/>
            <a:r>
              <a:rPr lang="nb-NO" noProof="0"/>
              <a:t>Andre nivå</a:t>
            </a:r>
          </a:p>
        </p:txBody>
      </p:sp>
      <p:sp>
        <p:nvSpPr>
          <p:cNvPr id="7" name="Espace réservé du titre 1">
            <a:extLst>
              <a:ext uri="{FF2B5EF4-FFF2-40B4-BE49-F238E27FC236}">
                <a16:creationId xmlns:a16="http://schemas.microsoft.com/office/drawing/2014/main" id="{1A4B0183-D6C8-4580-9610-C59C2EF43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137" y="739140"/>
            <a:ext cx="10751504" cy="468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/>
            </a:lvl1pPr>
          </a:lstStyle>
          <a:p>
            <a:r>
              <a:rPr lang="nb-NO" noProof="0"/>
              <a:t>Tittel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30B3B81-CB18-49F2-A0E3-637EFF665D98}"/>
              </a:ext>
            </a:extLst>
          </p:cNvPr>
          <p:cNvSpPr txBox="1"/>
          <p:nvPr userDrawn="1"/>
        </p:nvSpPr>
        <p:spPr>
          <a:xfrm>
            <a:off x="252000" y="-384054"/>
            <a:ext cx="4080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noProof="0"/>
              <a:t>Farge på tekst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6BF4AE-C967-4346-99C5-1B876420959E}"/>
              </a:ext>
            </a:extLst>
          </p:cNvPr>
          <p:cNvSpPr/>
          <p:nvPr userDrawn="1"/>
        </p:nvSpPr>
        <p:spPr>
          <a:xfrm>
            <a:off x="0" y="-374907"/>
            <a:ext cx="252000" cy="252000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97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83AE5-597B-4E3F-BC6D-DD2BE2269DB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9136" y="1264898"/>
            <a:ext cx="10749411" cy="360000"/>
          </a:xfrm>
        </p:spPr>
        <p:txBody>
          <a:bodyPr lIns="36000"/>
          <a:lstStyle>
            <a:lvl1pPr marL="0" indent="0">
              <a:buNone/>
              <a:defRPr sz="2000" b="0">
                <a:latin typeface="+mj-lt"/>
              </a:defRPr>
            </a:lvl1pPr>
          </a:lstStyle>
          <a:p>
            <a:pPr lvl="0"/>
            <a:r>
              <a:rPr lang="nb-NO" noProof="0"/>
              <a:t>Undertittel</a:t>
            </a:r>
          </a:p>
        </p:txBody>
      </p:sp>
    </p:spTree>
    <p:extLst>
      <p:ext uri="{BB962C8B-B14F-4D97-AF65-F5344CB8AC3E}">
        <p14:creationId xmlns:p14="http://schemas.microsoft.com/office/powerpoint/2010/main" val="892537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>
          <a:xfrm>
            <a:off x="489289" y="1701799"/>
            <a:ext cx="11198620" cy="439964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32" y="241307"/>
            <a:ext cx="11182351" cy="1261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2816402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0C69A-6E6F-4167-C933-997BA6C6F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B1A85-9462-62DE-0553-0598F2A98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AAEE3-6575-65FD-8953-162516237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DE25-D93E-4EE1-A57A-E7C28B47473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A2AA4-8D32-4237-7F52-C20F50F02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F1CEC-F7C9-0DD4-572B-B7E5B956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8696-2EA3-4184-B9A5-5D2658DB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B0C29-25C9-99BF-A9BB-D84452F9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2A899-0EF1-C536-B3AA-E73FFC497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E07BE-326A-98B7-93F5-27788F01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DE25-D93E-4EE1-A57A-E7C28B47473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C684D-9064-C95D-036D-40663B604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CC64E-8054-F63F-A7D4-C1AD13E32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8696-2EA3-4184-B9A5-5D2658DB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1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05917-F2E6-0C05-AD19-013A236DD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DA4CD-D477-8C81-A314-C1ACAA160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5F869-803F-FBF1-8A34-5028E2CCB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0C822-0D19-07C0-15A5-4793C0FA0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DE25-D93E-4EE1-A57A-E7C28B47473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A4C2E-AA9B-D68A-90F0-C923E5283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2F105-B63C-03A7-8035-FFA94730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8696-2EA3-4184-B9A5-5D2658DB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4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00274-18CC-0574-A662-03B778172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E267F-2E28-5689-C0EB-A4466ACC2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514CD-846A-B81A-E073-6FD11F0B1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947815-3330-1BFB-5036-F88DF07B5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27C81-50E3-EF9D-861F-7AD8134173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DCD54D-DED8-3B93-C4A7-C8638882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DE25-D93E-4EE1-A57A-E7C28B47473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79E244-9964-2D53-C1D1-CDA547B3E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F7C94C-BE29-1C7F-D822-679A838D7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8696-2EA3-4184-B9A5-5D2658DB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88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D9CA7-9629-9DAF-2EB3-646B39077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BF2E0-E407-8B64-9124-FAA193432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DE25-D93E-4EE1-A57A-E7C28B47473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6B6D7-96BB-9415-199B-D3754EAE1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1558C-812E-7D06-FD11-D4C8871A1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8696-2EA3-4184-B9A5-5D2658DB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FE80C-32F3-248F-AF80-3196CAD99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DE25-D93E-4EE1-A57A-E7C28B47473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CA6743-4200-36A3-831C-02AC3B12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3E5E4-9990-D4A8-3B78-FE240559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8696-2EA3-4184-B9A5-5D2658DB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19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77D5F-0FCD-A5AD-8AD9-A48F0067B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276BF-7382-004B-1334-0A7A9A427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CA915-CEFB-EFFA-518B-E3075A4C3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22139-B34F-8C34-C83B-53E1FB2BF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DE25-D93E-4EE1-A57A-E7C28B47473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DA29A-4430-FCB2-0B4E-832A01392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F0DE6-D5B6-CDFB-6512-8371D1107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8696-2EA3-4184-B9A5-5D2658DB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79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66166-8B3C-B4C5-9680-FFED1F86E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853491-1662-3135-EFD3-98834E54A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7FAD4-EB1E-6F49-C1A0-F8E66E47C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5D303-5EE6-3722-311D-A8CB4D530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DE25-D93E-4EE1-A57A-E7C28B47473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69718-53D5-C90C-0306-A72839101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1A7EF-B4DB-8637-9CB6-59B735705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8696-2EA3-4184-B9A5-5D2658DB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C115B1-53F4-F8E9-E4AE-16B3FB74F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68C89-0DCD-AF6E-0F77-2F7D10F5B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031B2-9901-E799-3976-706445E374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EDE25-D93E-4EE1-A57A-E7C28B47473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A4551-23D0-F74E-8E7B-895FF61D16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8B835-1079-0810-3EE1-986693A16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48696-2EA3-4184-B9A5-5D2658DB224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85922A-A23A-D3D1-AB18-34C535231D3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20840"/>
            <a:ext cx="1030288" cy="1371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900">
                <a:solidFill>
                  <a:srgbClr val="CF022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C2 - Restricted use </a:t>
            </a:r>
          </a:p>
        </p:txBody>
      </p:sp>
    </p:spTree>
    <p:extLst>
      <p:ext uri="{BB962C8B-B14F-4D97-AF65-F5344CB8AC3E}">
        <p14:creationId xmlns:p14="http://schemas.microsoft.com/office/powerpoint/2010/main" val="2284746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sandbu/gpt-a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C83FE-0ED3-C69B-E67E-359BD0FF0C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Heellow</a:t>
            </a:r>
            <a:r>
              <a:rPr lang="en-US" dirty="0"/>
              <a:t> world :D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32DF4-BA0B-43F5-D5FD-9275E7BDEF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9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2963F-937B-F676-6601-488FB30211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/>
              <a:t>Bruk av ChatGPT og språkmodeller til den operative sikkerhet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CE467-853D-187B-1A22-723A0EFF4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138" y="3785955"/>
            <a:ext cx="7297520" cy="1619165"/>
          </a:xfrm>
        </p:spPr>
        <p:txBody>
          <a:bodyPr>
            <a:normAutofit/>
          </a:bodyPr>
          <a:lstStyle/>
          <a:p>
            <a:r>
              <a:rPr lang="nb-NO" sz="2800" b="1"/>
              <a:t>Marius Sandbu – Skyevangelist</a:t>
            </a:r>
          </a:p>
          <a:p>
            <a:r>
              <a:rPr lang="nb-NO" sz="2800" b="1"/>
              <a:t>Kode eksempler: </a:t>
            </a:r>
            <a:r>
              <a:rPr lang="en-US" sz="320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https://github.com/msandbu/gpt-ai</a:t>
            </a:r>
            <a:endParaRPr lang="nb-NO" sz="2800" b="1"/>
          </a:p>
        </p:txBody>
      </p:sp>
    </p:spTree>
    <p:extLst>
      <p:ext uri="{BB962C8B-B14F-4D97-AF65-F5344CB8AC3E}">
        <p14:creationId xmlns:p14="http://schemas.microsoft.com/office/powerpoint/2010/main" val="364406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No alternative text description for this image">
            <a:extLst>
              <a:ext uri="{FF2B5EF4-FFF2-40B4-BE49-F238E27FC236}">
                <a16:creationId xmlns:a16="http://schemas.microsoft.com/office/drawing/2014/main" id="{1498DCF8-C89D-9A87-4E3A-AC771BE34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884" y="1809695"/>
            <a:ext cx="6382344" cy="267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F446C8-FCC0-6538-E4FD-C8F64834AA3D}"/>
              </a:ext>
            </a:extLst>
          </p:cNvPr>
          <p:cNvSpPr txBox="1"/>
          <p:nvPr/>
        </p:nvSpPr>
        <p:spPr>
          <a:xfrm>
            <a:off x="5211369" y="4513323"/>
            <a:ext cx="6423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b="1"/>
              <a:t>An hehhehhtall </a:t>
            </a:r>
            <a:r>
              <a:rPr lang="nb-NO" sz="2400" b="1" dirty="0"/>
              <a:t>offentlige kjente </a:t>
            </a:r>
            <a:br>
              <a:rPr lang="nb-NO" sz="2400" b="1" dirty="0"/>
            </a:br>
            <a:r>
              <a:rPr lang="nb-NO" sz="2400" b="1" dirty="0"/>
              <a:t>sårbarheter fra (2008 – 2022)</a:t>
            </a:r>
            <a:endParaRPr lang="en-US" sz="24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180D4A-4A39-103C-6F71-9752F4CC1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258" y="1191222"/>
            <a:ext cx="3468733" cy="235378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A1D07CB-5607-9E57-94F9-25578605C556}"/>
              </a:ext>
            </a:extLst>
          </p:cNvPr>
          <p:cNvSpPr/>
          <p:nvPr/>
        </p:nvSpPr>
        <p:spPr>
          <a:xfrm>
            <a:off x="921687" y="283900"/>
            <a:ext cx="3468732" cy="938205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>
                <a:solidFill>
                  <a:schemeClr val="bg1"/>
                </a:solidFill>
              </a:rPr>
              <a:t>NSM Risiko rapport 2023</a:t>
            </a:r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BC961B2-6C78-300F-BBAC-7DC938416930}"/>
              </a:ext>
            </a:extLst>
          </p:cNvPr>
          <p:cNvSpPr/>
          <p:nvPr/>
        </p:nvSpPr>
        <p:spPr>
          <a:xfrm>
            <a:off x="6738026" y="1191223"/>
            <a:ext cx="3678183" cy="1201782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dirty="0">
                <a:solidFill>
                  <a:schemeClr val="bg1"/>
                </a:solidFill>
              </a:rPr>
              <a:t>18500 sårbarheter så langt i år </a:t>
            </a:r>
            <a:br>
              <a:rPr lang="nb-NO" sz="2800" b="1" dirty="0">
                <a:solidFill>
                  <a:schemeClr val="bg1"/>
                </a:solidFill>
              </a:rPr>
            </a:br>
            <a:r>
              <a:rPr lang="nb-NO" b="1" dirty="0">
                <a:solidFill>
                  <a:schemeClr val="bg1"/>
                </a:solidFill>
              </a:rPr>
              <a:t>(som vi vet om)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A5ECE6-CF8D-C393-7AD3-F70399636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354" y="4809659"/>
            <a:ext cx="4529848" cy="162097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15A321E-ED23-9098-789D-61A0D0035B92}"/>
              </a:ext>
            </a:extLst>
          </p:cNvPr>
          <p:cNvSpPr/>
          <p:nvPr/>
        </p:nvSpPr>
        <p:spPr>
          <a:xfrm>
            <a:off x="973584" y="3657601"/>
            <a:ext cx="3416835" cy="1213824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>
                <a:solidFill>
                  <a:schemeClr val="bg1"/>
                </a:solidFill>
              </a:rPr>
              <a:t>Telenor Digital Risiko rapport 2023</a:t>
            </a:r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97D28A9-5CC0-70BF-1D71-CD0E29F527DC}"/>
              </a:ext>
            </a:extLst>
          </p:cNvPr>
          <p:cNvSpPr/>
          <p:nvPr/>
        </p:nvSpPr>
        <p:spPr>
          <a:xfrm>
            <a:off x="5029202" y="2227218"/>
            <a:ext cx="3678183" cy="1201782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dirty="0">
                <a:solidFill>
                  <a:schemeClr val="bg1"/>
                </a:solidFill>
              </a:rPr>
              <a:t>18500 sårbarheter så langt i år </a:t>
            </a:r>
            <a:br>
              <a:rPr lang="nb-NO" sz="2800" b="1" dirty="0">
                <a:solidFill>
                  <a:schemeClr val="bg1"/>
                </a:solidFill>
              </a:rPr>
            </a:br>
            <a:r>
              <a:rPr lang="nb-NO" b="1" dirty="0">
                <a:solidFill>
                  <a:schemeClr val="bg1"/>
                </a:solidFill>
              </a:rPr>
              <a:t>(som vi vet om)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045D72-2D2D-3B3C-9A35-58D41FB22A78}"/>
              </a:ext>
            </a:extLst>
          </p:cNvPr>
          <p:cNvSpPr txBox="1"/>
          <p:nvPr/>
        </p:nvSpPr>
        <p:spPr>
          <a:xfrm>
            <a:off x="1439839" y="5149504"/>
            <a:ext cx="6423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b="1" dirty="0"/>
              <a:t>Antall offentlige kjente </a:t>
            </a:r>
            <a:br>
              <a:rPr lang="nb-NO" sz="2400" b="1" dirty="0"/>
            </a:br>
            <a:r>
              <a:rPr lang="nb-NO" sz="2400" b="1" dirty="0"/>
              <a:t>sårbarheter fra (2008 – 2022)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6651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3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E860CE-4D6B-17F6-60CF-E1A730B9C9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5809" y="1182174"/>
            <a:ext cx="11198620" cy="543451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2021-06-11: GPT-3 Beta</a:t>
            </a:r>
          </a:p>
          <a:p>
            <a:pPr marL="0" indent="0" algn="l">
              <a:buNone/>
            </a:pPr>
            <a:r>
              <a:rPr lang="en-US" sz="20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2022-03-15: GPT-3 </a:t>
            </a:r>
            <a:r>
              <a:rPr lang="en-US" sz="20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og</a:t>
            </a:r>
            <a:r>
              <a:rPr lang="en-US" sz="20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Codex Public API</a:t>
            </a:r>
          </a:p>
          <a:p>
            <a:pPr marL="0" indent="0" algn="l">
              <a:buNone/>
            </a:pPr>
            <a:r>
              <a:rPr lang="en-US" sz="20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2022-06-21: </a:t>
            </a:r>
            <a:r>
              <a:rPr lang="en-US" sz="20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</a:t>
            </a:r>
            <a:r>
              <a:rPr lang="en-US" sz="20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Copilot</a:t>
            </a:r>
          </a:p>
          <a:p>
            <a:pPr marL="0" indent="0" algn="l">
              <a:buNone/>
            </a:pPr>
            <a:r>
              <a:rPr lang="en-US" sz="20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2022-11-30: </a:t>
            </a:r>
            <a:r>
              <a:rPr lang="en-US" sz="2000" b="1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ChatGPT</a:t>
            </a:r>
            <a:r>
              <a:rPr lang="en-US" sz="20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lansert</a:t>
            </a:r>
            <a:endParaRPr lang="en-US" sz="2000" b="1" i="0">
              <a:solidFill>
                <a:schemeClr val="tx1">
                  <a:lumMod val="5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7A1D2C-E5F2-8583-01FC-D1AB88039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32" y="241307"/>
            <a:ext cx="11182351" cy="705519"/>
          </a:xfrm>
        </p:spPr>
        <p:txBody>
          <a:bodyPr>
            <a:normAutofit/>
          </a:bodyPr>
          <a:lstStyle/>
          <a:p>
            <a:r>
              <a:rPr lang="nb-NO" sz="3200"/>
              <a:t>Tidslinje rundt språkmodeller og annen innovasjon</a:t>
            </a:r>
            <a:endParaRPr lang="en-US" sz="3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858B5A-7F48-512D-7E47-E00ABC98E77A}"/>
              </a:ext>
            </a:extLst>
          </p:cNvPr>
          <p:cNvSpPr txBox="1"/>
          <p:nvPr/>
        </p:nvSpPr>
        <p:spPr>
          <a:xfrm>
            <a:off x="5517641" y="1102578"/>
            <a:ext cx="6511047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2023-01-16: 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Azure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OpenAI-tjenester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lansert</a:t>
            </a:r>
            <a:endParaRPr lang="en-US" sz="1600" b="0" i="0">
              <a:solidFill>
                <a:schemeClr val="tx1">
                  <a:lumMod val="5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6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2023-02-06: 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Google Bard info</a:t>
            </a:r>
          </a:p>
          <a:p>
            <a:pPr algn="l"/>
            <a:r>
              <a:rPr lang="en-US" sz="16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2023-02-07: 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Bing Search med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ChatGPT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lansert</a:t>
            </a:r>
            <a:endParaRPr lang="en-US" sz="1600" b="0" i="0">
              <a:solidFill>
                <a:schemeClr val="tx1">
                  <a:lumMod val="5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6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2023-02-24: 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Meta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introduserte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LLaMa</a:t>
            </a:r>
            <a:endParaRPr lang="en-US" sz="1600" b="0" i="0">
              <a:solidFill>
                <a:schemeClr val="tx1">
                  <a:lumMod val="5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6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2023-03-01: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OpenAI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med Whisper API</a:t>
            </a:r>
          </a:p>
          <a:p>
            <a:pPr algn="l"/>
            <a:r>
              <a:rPr lang="en-US" sz="16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2023-03-14: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ChatGPT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med GPTv4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lansert</a:t>
            </a:r>
            <a:endParaRPr lang="en-US" sz="1600" b="0" i="0">
              <a:solidFill>
                <a:schemeClr val="tx1">
                  <a:lumMod val="5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6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2023-03-15: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Midjourney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v5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lansert</a:t>
            </a:r>
            <a:endParaRPr lang="en-US" sz="1600" b="0" i="0">
              <a:solidFill>
                <a:schemeClr val="tx1">
                  <a:lumMod val="5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6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2023-03-16: 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 365 Copilot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introdusert</a:t>
            </a:r>
            <a:endParaRPr lang="en-US" sz="1600" b="0" i="0">
              <a:solidFill>
                <a:schemeClr val="tx1">
                  <a:lumMod val="5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6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2023-03-21: 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GPTv4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Azure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OpenAI-tjenester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Google Bard (Preview)</a:t>
            </a:r>
          </a:p>
          <a:p>
            <a:pPr algn="l"/>
            <a:r>
              <a:rPr lang="en-US" sz="16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2023-03-23: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ChatGPT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-plugins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annonsert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Bing Search Image Creator</a:t>
            </a:r>
          </a:p>
          <a:p>
            <a:pPr algn="l"/>
            <a:r>
              <a:rPr lang="en-US" sz="16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2023-03-24: 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Dolly v1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lansert</a:t>
            </a:r>
            <a:endParaRPr lang="en-US" sz="1600" b="0" i="0">
              <a:solidFill>
                <a:schemeClr val="tx1">
                  <a:lumMod val="5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6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2023-03-30: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BloombergGPT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annonsert</a:t>
            </a:r>
            <a:endParaRPr lang="en-US" sz="1600" b="0" i="0">
              <a:solidFill>
                <a:schemeClr val="tx1">
                  <a:lumMod val="5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6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2023-04-12: 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Dolly 2.0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lansert</a:t>
            </a:r>
            <a:endParaRPr lang="en-US" sz="1600" b="0" i="0">
              <a:solidFill>
                <a:schemeClr val="tx1">
                  <a:lumMod val="5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6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2023-04-14: 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AWS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CodeWhisperer</a:t>
            </a:r>
            <a:endParaRPr lang="en-US" sz="1600" b="0" i="0">
              <a:solidFill>
                <a:schemeClr val="tx1">
                  <a:lumMod val="5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600" b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2023-04-19: </a:t>
            </a: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NVIDIA – </a:t>
            </a:r>
            <a:r>
              <a:rPr lang="en-US" sz="160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tekst</a:t>
            </a: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en-US" sz="160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til</a:t>
            </a: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-video</a:t>
            </a:r>
            <a:endParaRPr lang="en-US" sz="1600" b="0" i="0">
              <a:solidFill>
                <a:schemeClr val="tx1">
                  <a:lumMod val="5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b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2023-05-11: </a:t>
            </a: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Google I/O (Bard, </a:t>
            </a:r>
            <a:r>
              <a:rPr lang="en-US" sz="160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Søk</a:t>
            </a: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Bildesøk</a:t>
            </a: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en-US" sz="1600" b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2023-05-15: </a:t>
            </a:r>
            <a:r>
              <a:rPr lang="en-US" sz="160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OpenAI</a:t>
            </a: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tilgjengeligjør</a:t>
            </a: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plugins in </a:t>
            </a:r>
            <a:r>
              <a:rPr lang="en-US" sz="160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OpenAI</a:t>
            </a:r>
            <a:endParaRPr lang="en-US" sz="1600">
              <a:solidFill>
                <a:schemeClr val="tx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b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2023-06-13: </a:t>
            </a:r>
            <a:r>
              <a:rPr lang="en-US" sz="160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ChatGPT</a:t>
            </a: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Functions </a:t>
            </a:r>
          </a:p>
          <a:p>
            <a:r>
              <a:rPr lang="en-US" sz="1600" b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2023-07-06: </a:t>
            </a:r>
            <a:r>
              <a:rPr lang="en-US" sz="160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ChatGPT</a:t>
            </a: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v4 API </a:t>
            </a:r>
            <a:r>
              <a:rPr lang="en-US" sz="160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tilgjengelig</a:t>
            </a:r>
            <a:endParaRPr lang="en-US" sz="1600">
              <a:solidFill>
                <a:schemeClr val="tx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b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2023-07-16: </a:t>
            </a: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Google Bard </a:t>
            </a:r>
            <a:r>
              <a:rPr lang="en-US" sz="160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tilgjengelig</a:t>
            </a: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 Norge</a:t>
            </a:r>
          </a:p>
          <a:p>
            <a:r>
              <a:rPr lang="en-US" sz="1600" b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2023-07-18: </a:t>
            </a: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LLaMa2 </a:t>
            </a:r>
            <a:r>
              <a:rPr lang="en-US" sz="160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Lansert</a:t>
            </a:r>
            <a:endParaRPr lang="en-US" sz="1600">
              <a:solidFill>
                <a:schemeClr val="tx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b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2023-08-15: </a:t>
            </a:r>
            <a:r>
              <a:rPr lang="en-US" sz="160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RuterGPT</a:t>
            </a: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Lansert</a:t>
            </a:r>
            <a:endParaRPr lang="en-US" sz="1600">
              <a:solidFill>
                <a:schemeClr val="tx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600">
              <a:solidFill>
                <a:schemeClr val="tx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: Rounded Corners 8">
            <a:extLst>
              <a:ext uri="{FF2B5EF4-FFF2-40B4-BE49-F238E27FC236}">
                <a16:creationId xmlns:a16="http://schemas.microsoft.com/office/drawing/2014/main" id="{3A33369F-752F-257A-FEFD-C924BD343531}"/>
              </a:ext>
            </a:extLst>
          </p:cNvPr>
          <p:cNvSpPr/>
          <p:nvPr/>
        </p:nvSpPr>
        <p:spPr>
          <a:xfrm>
            <a:off x="504832" y="2862749"/>
            <a:ext cx="4687573" cy="2235080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>
                <a:solidFill>
                  <a:schemeClr val="bg1"/>
                </a:solidFill>
              </a:rPr>
              <a:t>Alle de store skyleverandørene integrerer nå funksjonalitet inn i sitt økosystem</a:t>
            </a:r>
            <a:endParaRPr lang="en-US" sz="2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58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7A1D2C-E5F2-8583-01FC-D1AB88039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32" y="241307"/>
            <a:ext cx="11182351" cy="705519"/>
          </a:xfrm>
        </p:spPr>
        <p:txBody>
          <a:bodyPr>
            <a:normAutofit/>
          </a:bodyPr>
          <a:lstStyle/>
          <a:p>
            <a:r>
              <a:rPr lang="nb-NO" sz="3200" dirty="0"/>
              <a:t>«Alle» Leverandører skal ha GPT funksjonalitet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337CE4-0B11-10E5-3CD1-936E80939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20" y="1586300"/>
            <a:ext cx="5515879" cy="17280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6574EB-04E9-926D-155E-F46A01ACA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236" y="1772455"/>
            <a:ext cx="5735174" cy="11348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DF88F8-5AF0-52EB-B3D7-03589102B2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826" y="3468268"/>
            <a:ext cx="11250595" cy="1076475"/>
          </a:xfrm>
          <a:prstGeom prst="rect">
            <a:avLst/>
          </a:prstGeom>
        </p:spPr>
      </p:pic>
      <p:sp>
        <p:nvSpPr>
          <p:cNvPr id="12" name="Rectangle: Rounded Corners 8">
            <a:extLst>
              <a:ext uri="{FF2B5EF4-FFF2-40B4-BE49-F238E27FC236}">
                <a16:creationId xmlns:a16="http://schemas.microsoft.com/office/drawing/2014/main" id="{39886BAE-EA11-DC76-96CF-E45100801F2E}"/>
              </a:ext>
            </a:extLst>
          </p:cNvPr>
          <p:cNvSpPr/>
          <p:nvPr/>
        </p:nvSpPr>
        <p:spPr>
          <a:xfrm>
            <a:off x="3149113" y="4753991"/>
            <a:ext cx="5849655" cy="1038432"/>
          </a:xfrm>
          <a:prstGeom prst="roundRect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dirty="0">
                <a:solidFill>
                  <a:schemeClr val="bg1"/>
                </a:solidFill>
              </a:rPr>
              <a:t>Handler om å forenkle informasjon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DFDDA360-5BE4-E250-0FBC-64D266C2434E}"/>
              </a:ext>
            </a:extLst>
          </p:cNvPr>
          <p:cNvSpPr txBox="1">
            <a:spLocks/>
          </p:cNvSpPr>
          <p:nvPr/>
        </p:nvSpPr>
        <p:spPr bwMode="auto">
          <a:xfrm>
            <a:off x="529826" y="712817"/>
            <a:ext cx="11182351" cy="705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3200" dirty="0"/>
              <a:t>Main </a:t>
            </a:r>
            <a:r>
              <a:rPr lang="nb-NO" sz="3200"/>
              <a:t>branch endringen her gjør jeg denne grønn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2779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281</Words>
  <Application>Microsoft Office PowerPoint</Application>
  <PresentationFormat>Widescreen</PresentationFormat>
  <Paragraphs>44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Tahoma</vt:lpstr>
      <vt:lpstr>Office Theme</vt:lpstr>
      <vt:lpstr>Heellow world :D</vt:lpstr>
      <vt:lpstr>Bruk av ChatGPT og språkmodeller til den operative sikkerhet</vt:lpstr>
      <vt:lpstr>PowerPoint Presentation</vt:lpstr>
      <vt:lpstr>Tidslinje rundt språkmodeller og annen innovasjon</vt:lpstr>
      <vt:lpstr>«Alle» Leverandører skal ha GPT funksjonalitet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BEKKEHEIEN Lone Marselia Werness</dc:creator>
  <cp:lastModifiedBy>BEKKEHEIEN Lone Marselia Werness</cp:lastModifiedBy>
  <cp:revision>5</cp:revision>
  <dcterms:created xsi:type="dcterms:W3CDTF">2023-06-07T06:40:50Z</dcterms:created>
  <dcterms:modified xsi:type="dcterms:W3CDTF">2023-10-27T07:46:22Z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5e6e129-f928-4a05-ae32-d838f6b21bdd_Enabled">
    <vt:lpwstr>true</vt:lpwstr>
  </property>
  <property fmtid="{D5CDD505-2E9C-101B-9397-08002B2CF9AE}" pid="3" name="MSIP_Label_c5e6e129-f928-4a05-ae32-d838f6b21bdd_SetDate">
    <vt:lpwstr>2023-06-07T06:42:25Z</vt:lpwstr>
  </property>
  <property fmtid="{D5CDD505-2E9C-101B-9397-08002B2CF9AE}" pid="4" name="MSIP_Label_c5e6e129-f928-4a05-ae32-d838f6b21bdd_Method">
    <vt:lpwstr>Standard</vt:lpwstr>
  </property>
  <property fmtid="{D5CDD505-2E9C-101B-9397-08002B2CF9AE}" pid="5" name="MSIP_Label_c5e6e129-f928-4a05-ae32-d838f6b21bdd_Name">
    <vt:lpwstr>EN Restricted use</vt:lpwstr>
  </property>
  <property fmtid="{D5CDD505-2E9C-101B-9397-08002B2CF9AE}" pid="6" name="MSIP_Label_c5e6e129-f928-4a05-ae32-d838f6b21bdd_SiteId">
    <vt:lpwstr>8b87af7d-8647-4dc7-8df4-5f69a2011bb5</vt:lpwstr>
  </property>
  <property fmtid="{D5CDD505-2E9C-101B-9397-08002B2CF9AE}" pid="7" name="MSIP_Label_c5e6e129-f928-4a05-ae32-d838f6b21bdd_ActionId">
    <vt:lpwstr>b93c6c42-67e0-4dd9-a052-6628f0fcf028</vt:lpwstr>
  </property>
  <property fmtid="{D5CDD505-2E9C-101B-9397-08002B2CF9AE}" pid="8" name="MSIP_Label_c5e6e129-f928-4a05-ae32-d838f6b21bdd_ContentBits">
    <vt:lpwstr>3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C2 - Restricted use </vt:lpwstr>
  </property>
</Properties>
</file>