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ABC8-F9C7-9A22-0C8E-DAE447AD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09270-B69E-2BBE-69A1-233422A6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0645-8B21-3C71-C3B1-DA685ED6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A0E2-33E9-FD46-1206-C5B8FDB7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9268-CB82-9774-2790-97376130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782-88C1-6279-EEAA-BF9BB344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D3550-82E3-B2AA-BD69-753FEFA3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C606-A492-11CC-33DE-EDF4D747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FCD8-E4BC-9A93-54FA-B187297F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A203-94BF-CC54-FDF0-6C5305DC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AF424-040B-D950-2538-B3DAC34D3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EF83-81B5-4F91-BE4E-3E3D556D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C85E-38F4-FB4F-C0B3-121F1A68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6A7D-B62D-C262-51A3-09CE44B9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920-DD50-08F3-9A26-30FE587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7DC2-FCE3-D72C-AE73-6E88D911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2690-AD9B-9E72-88B2-68445A52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5AC1-4539-4DE2-EB01-8712ECFB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10FC-7969-9774-FAB9-D05CA0F7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B719-CB8D-5DF6-8915-FAE9FE33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3BBF-70FD-1C4B-EBB1-86DAAEC3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A0C4F-45DE-FA07-E459-CC0D25D4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2237-90A8-1114-E550-12AEB726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73AF-95AF-203D-09D3-0FBD3C3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C7D9-476E-F671-36A4-67678EE9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4D2-EBA7-097F-5D9E-5AFAE5B3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8CDA-C576-C14F-E9AE-6422F5AD0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EA2AA-1565-7186-2E81-B3EA2BBA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FEF8-8D2E-4FE3-93A4-7089C3FF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691BC-6271-70DF-5676-C939DA04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3287-1452-0454-F739-006AC7EB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24D2-51B8-00AE-8191-97FBCBEE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11C-757D-3119-65C9-39692424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A470-1D17-B1A2-4D91-5C2077FF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40CF-7392-6C36-F60B-A24B54665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3078E-0B60-2B31-4E19-7BA72388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199E3-2545-DD64-FA18-EEB7494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CBF6-2E93-0560-E784-78F52AFE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897AE-390F-F677-B80B-B1F317A3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8464-CE6A-7FB4-D96B-1F8BBF5D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A299-345B-B923-F762-48DF16C8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73EE-1582-94E2-D857-C5EB0522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6FCC6-58E2-A2EF-F155-05FC1B89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90335-7377-7D22-64FA-A39836CD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CC484-6B2A-378E-256E-24054F3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6F349-A4EF-9D96-862B-A9ACB90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9226-424B-F369-7EB5-035456E2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7BE2-C276-2130-FE12-3D3AD967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C7C-F079-8F78-02B5-F648F25C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F1F2-D2CF-6A0C-B18A-6F30EDB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65ED-7580-B3F3-4BD8-30E885C0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1CDE-8B6C-CFB1-24CA-B51C912B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B75B-8680-34F0-13A9-963F633B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20653-6C39-88B7-363C-6FEC6E5D4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8A75-E61F-5D99-65D7-15157FF9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5222-251B-EDA3-D530-1C9713F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3EB17-CD85-AEAF-051A-427B90B5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F322-2F8A-1B87-6C0A-7C0C007F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BC4EF-CF1A-3F00-2FDB-4B07BEDA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A117-B82A-85BA-3B98-99AB9D4F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098F-3F87-60E7-DF92-27B1CC2DA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9F91-1452-E29B-7795-6A78CA46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84A2-FFE8-34EB-A3A3-63ABE0AA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2220F-5067-CC9B-AE31-7024213752D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9551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198C-A7B7-23AD-A85A-19AA5115A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Hei! Dette er den </a:t>
            </a:r>
            <a:r>
              <a:rPr lang="en-US" dirty="0" err="1"/>
              <a:t>første</a:t>
            </a:r>
            <a:r>
              <a:rPr lang="en-US" dirty="0"/>
              <a:t> commitment jeg </a:t>
            </a:r>
            <a:r>
              <a:rPr lang="en-US" dirty="0" err="1"/>
              <a:t>gjør</a:t>
            </a:r>
            <a:r>
              <a:rPr lang="en-US" dirty="0"/>
              <a:t> via </a:t>
            </a:r>
            <a:r>
              <a:rPr lang="en-US"/>
              <a:t>GitLatch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DF2D6-32BF-E0E2-A182-5333E41E1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3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LoneBekkeheien"/>
  <p:tag name="GITLATCHSETTINGSCP.REPONAME" val="Product-catalogue-test"/>
  <p:tag name="GITLATCHSETTINGSCP.BRANCH" val="gitlatch"/>
  <p:tag name="GITLATCHSETTINGSCP.FILENAME" val="TestPPt.pptx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6A3F3A-67A8-4E6A-894F-64C882561839}">
  <we:reference id="wa200005068" version="1.0.0.0" store="nb-NO" storeType="OMEX"/>
  <we:alternateReferences>
    <we:reference id="wa200005068" version="1.0.0.0" store="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61D39CB0</Template>
  <TotalTime>2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Hei! Dette er den første commitment jeg gjør via GitLatch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Hei! Dette er den første commitment jeg gjør via GitLatch</dc:title>
  <dc:creator>BEKKEHEIEN Lone Marselia Werness</dc:creator>
  <cp:lastModifiedBy>BEKKEHEIEN Lone Marselia Werness</cp:lastModifiedBy>
  <cp:revision>7</cp:revision>
  <dcterms:created xsi:type="dcterms:W3CDTF">2023-10-27T06:50:17Z</dcterms:created>
  <dcterms:modified xsi:type="dcterms:W3CDTF">2023-10-27T06:53:23Z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LoneBekkeheien</vt:lpwstr>
  </property>
  <property fmtid="{D5CDD505-2E9C-101B-9397-08002B2CF9AE}" pid="3" name="GitLatchSettingsCP.repoName">
    <vt:lpwstr>Product-catalogue-test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TesterGitLatch.pptx</vt:lpwstr>
  </property>
  <property fmtid="{D5CDD505-2E9C-101B-9397-08002B2CF9AE}" pid="7" name="GitLatchSettingsCP.autoShow">
    <vt:lpwstr>YES</vt:lpwstr>
  </property>
  <property fmtid="{D5CDD505-2E9C-101B-9397-08002B2CF9AE}" pid="8" name="MSIP_Label_c5e6e129-f928-4a05-ae32-d838f6b21bdd_Enabled">
    <vt:lpwstr>true</vt:lpwstr>
  </property>
  <property fmtid="{D5CDD505-2E9C-101B-9397-08002B2CF9AE}" pid="9" name="MSIP_Label_c5e6e129-f928-4a05-ae32-d838f6b21bdd_SetDate">
    <vt:lpwstr>2023-10-27T06:50:52Z</vt:lpwstr>
  </property>
  <property fmtid="{D5CDD505-2E9C-101B-9397-08002B2CF9AE}" pid="10" name="MSIP_Label_c5e6e129-f928-4a05-ae32-d838f6b21bdd_Method">
    <vt:lpwstr>Standard</vt:lpwstr>
  </property>
  <property fmtid="{D5CDD505-2E9C-101B-9397-08002B2CF9AE}" pid="11" name="MSIP_Label_c5e6e129-f928-4a05-ae32-d838f6b21bdd_Name">
    <vt:lpwstr>EN Restricted use</vt:lpwstr>
  </property>
  <property fmtid="{D5CDD505-2E9C-101B-9397-08002B2CF9AE}" pid="12" name="MSIP_Label_c5e6e129-f928-4a05-ae32-d838f6b21bdd_SiteId">
    <vt:lpwstr>8b87af7d-8647-4dc7-8df4-5f69a2011bb5</vt:lpwstr>
  </property>
  <property fmtid="{D5CDD505-2E9C-101B-9397-08002B2CF9AE}" pid="13" name="MSIP_Label_c5e6e129-f928-4a05-ae32-d838f6b21bdd_ActionId">
    <vt:lpwstr>855e9ac7-a2bf-41e2-9852-9666ec08b5be</vt:lpwstr>
  </property>
  <property fmtid="{D5CDD505-2E9C-101B-9397-08002B2CF9AE}" pid="14" name="MSIP_Label_c5e6e129-f928-4a05-ae32-d838f6b21bdd_ContentBits">
    <vt:lpwstr>3</vt:lpwstr>
  </property>
  <property fmtid="{D5CDD505-2E9C-101B-9397-08002B2CF9AE}" pid="15" name="ClassificationContentMarkingFooterLocations">
    <vt:lpwstr>Office Theme:8</vt:lpwstr>
  </property>
  <property fmtid="{D5CDD505-2E9C-101B-9397-08002B2CF9AE}" pid="16" name="ClassificationContentMarkingFooterText">
    <vt:lpwstr>C2 - Restricted use </vt:lpwstr>
  </property>
</Properties>
</file>