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147469206" r:id="rId3"/>
    <p:sldId id="2145705849" r:id="rId4"/>
    <p:sldId id="2145705883" r:id="rId5"/>
    <p:sldId id="21474714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«Alle» Leverandører skal ha GPT funksjonalitet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Handler om å forenkle informasjon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273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Tidslinje rundt språkmodeller og annen innovasjon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4</cp:revision>
  <dcterms:created xsi:type="dcterms:W3CDTF">2023-06-07T06:40:50Z</dcterms:created>
  <dcterms:modified xsi:type="dcterms:W3CDTF">2023-10-27T07:26:44Z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