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4301" y="2802506"/>
            <a:ext cx="11432096" cy="378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3500" y="2800637"/>
            <a:ext cx="11493699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305" y="3198275"/>
                  </a:moveTo>
                  <a:lnTo>
                    <a:pt x="198931" y="3198275"/>
                  </a:lnTo>
                  <a:lnTo>
                    <a:pt x="247788" y="3198203"/>
                  </a:lnTo>
                  <a:lnTo>
                    <a:pt x="296593" y="3197373"/>
                  </a:lnTo>
                  <a:lnTo>
                    <a:pt x="345337" y="3195786"/>
                  </a:lnTo>
                  <a:lnTo>
                    <a:pt x="394012" y="3193444"/>
                  </a:lnTo>
                  <a:lnTo>
                    <a:pt x="442608" y="3190351"/>
                  </a:lnTo>
                  <a:lnTo>
                    <a:pt x="491119" y="3186507"/>
                  </a:lnTo>
                  <a:lnTo>
                    <a:pt x="539534" y="3181916"/>
                  </a:lnTo>
                  <a:lnTo>
                    <a:pt x="587845" y="3176580"/>
                  </a:lnTo>
                  <a:lnTo>
                    <a:pt x="636044" y="3170500"/>
                  </a:lnTo>
                  <a:lnTo>
                    <a:pt x="684123" y="3163680"/>
                  </a:lnTo>
                  <a:lnTo>
                    <a:pt x="732071" y="3156121"/>
                  </a:lnTo>
                  <a:lnTo>
                    <a:pt x="779882" y="3147826"/>
                  </a:lnTo>
                  <a:lnTo>
                    <a:pt x="827546" y="3138797"/>
                  </a:lnTo>
                  <a:lnTo>
                    <a:pt x="875054" y="3129036"/>
                  </a:lnTo>
                  <a:lnTo>
                    <a:pt x="922399" y="3118545"/>
                  </a:lnTo>
                  <a:lnTo>
                    <a:pt x="969571" y="3107327"/>
                  </a:lnTo>
                  <a:lnTo>
                    <a:pt x="1016563" y="3095385"/>
                  </a:lnTo>
                  <a:lnTo>
                    <a:pt x="1063364" y="3082719"/>
                  </a:lnTo>
                  <a:lnTo>
                    <a:pt x="1109968" y="3069333"/>
                  </a:lnTo>
                  <a:lnTo>
                    <a:pt x="1156364" y="3055228"/>
                  </a:lnTo>
                  <a:lnTo>
                    <a:pt x="1202545" y="3040407"/>
                  </a:lnTo>
                  <a:lnTo>
                    <a:pt x="1248502" y="3024873"/>
                  </a:lnTo>
                  <a:lnTo>
                    <a:pt x="1294227" y="3008627"/>
                  </a:lnTo>
                  <a:lnTo>
                    <a:pt x="1339710" y="2991672"/>
                  </a:lnTo>
                  <a:lnTo>
                    <a:pt x="1384944" y="2974010"/>
                  </a:lnTo>
                  <a:lnTo>
                    <a:pt x="1429919" y="2955643"/>
                  </a:lnTo>
                  <a:lnTo>
                    <a:pt x="1474627" y="2936573"/>
                  </a:lnTo>
                  <a:lnTo>
                    <a:pt x="1519060" y="2916804"/>
                  </a:lnTo>
                  <a:lnTo>
                    <a:pt x="1563209" y="2896336"/>
                  </a:lnTo>
                  <a:lnTo>
                    <a:pt x="1607065" y="2875173"/>
                  </a:lnTo>
                  <a:lnTo>
                    <a:pt x="1650619" y="2853316"/>
                  </a:lnTo>
                  <a:lnTo>
                    <a:pt x="1693864" y="2830768"/>
                  </a:lnTo>
                  <a:lnTo>
                    <a:pt x="1736790" y="2807530"/>
                  </a:lnTo>
                  <a:lnTo>
                    <a:pt x="1779389" y="2783606"/>
                  </a:lnTo>
                  <a:lnTo>
                    <a:pt x="1821652" y="2758998"/>
                  </a:lnTo>
                  <a:lnTo>
                    <a:pt x="1863572" y="2733708"/>
                  </a:lnTo>
                  <a:lnTo>
                    <a:pt x="1905138" y="2707737"/>
                  </a:lnTo>
                  <a:lnTo>
                    <a:pt x="1946343" y="2681089"/>
                  </a:lnTo>
                  <a:lnTo>
                    <a:pt x="1987177" y="2653765"/>
                  </a:lnTo>
                  <a:lnTo>
                    <a:pt x="2027633" y="2625768"/>
                  </a:lnTo>
                  <a:lnTo>
                    <a:pt x="2067702" y="2597100"/>
                  </a:lnTo>
                  <a:lnTo>
                    <a:pt x="2107375" y="2567764"/>
                  </a:lnTo>
                  <a:lnTo>
                    <a:pt x="2146644" y="2537761"/>
                  </a:lnTo>
                  <a:lnTo>
                    <a:pt x="2185500" y="2507093"/>
                  </a:lnTo>
                  <a:lnTo>
                    <a:pt x="2223934" y="2475764"/>
                  </a:lnTo>
                  <a:lnTo>
                    <a:pt x="2261938" y="2443775"/>
                  </a:lnTo>
                  <a:lnTo>
                    <a:pt x="2299503" y="2411129"/>
                  </a:lnTo>
                  <a:lnTo>
                    <a:pt x="2336548" y="2377894"/>
                  </a:lnTo>
                  <a:lnTo>
                    <a:pt x="2372995" y="2344141"/>
                  </a:lnTo>
                  <a:lnTo>
                    <a:pt x="2408840" y="2309881"/>
                  </a:lnTo>
                  <a:lnTo>
                    <a:pt x="2444081" y="2275120"/>
                  </a:lnTo>
                  <a:lnTo>
                    <a:pt x="2478714" y="2239867"/>
                  </a:lnTo>
                  <a:lnTo>
                    <a:pt x="2512736" y="2204130"/>
                  </a:lnTo>
                  <a:lnTo>
                    <a:pt x="2546143" y="2167918"/>
                  </a:lnTo>
                  <a:lnTo>
                    <a:pt x="2578932" y="2131238"/>
                  </a:lnTo>
                  <a:lnTo>
                    <a:pt x="2611101" y="2094099"/>
                  </a:lnTo>
                  <a:lnTo>
                    <a:pt x="2642644" y="2056510"/>
                  </a:lnTo>
                  <a:lnTo>
                    <a:pt x="2673560" y="2018477"/>
                  </a:lnTo>
                  <a:lnTo>
                    <a:pt x="2703845" y="1980011"/>
                  </a:lnTo>
                  <a:lnTo>
                    <a:pt x="2733496" y="1941118"/>
                  </a:lnTo>
                  <a:lnTo>
                    <a:pt x="2762508" y="1901808"/>
                  </a:lnTo>
                  <a:lnTo>
                    <a:pt x="2790880" y="1862088"/>
                  </a:lnTo>
                  <a:lnTo>
                    <a:pt x="2818608" y="1821967"/>
                  </a:lnTo>
                  <a:lnTo>
                    <a:pt x="2845688" y="1781452"/>
                  </a:lnTo>
                  <a:lnTo>
                    <a:pt x="2872117" y="1740553"/>
                  </a:lnTo>
                  <a:lnTo>
                    <a:pt x="2897893" y="1699277"/>
                  </a:lnTo>
                  <a:lnTo>
                    <a:pt x="2923010" y="1657633"/>
                  </a:lnTo>
                  <a:lnTo>
                    <a:pt x="2947467" y="1615629"/>
                  </a:lnTo>
                  <a:lnTo>
                    <a:pt x="2971260" y="1573273"/>
                  </a:lnTo>
                  <a:lnTo>
                    <a:pt x="2994385" y="1530573"/>
                  </a:lnTo>
                  <a:lnTo>
                    <a:pt x="3016840" y="1487538"/>
                  </a:lnTo>
                  <a:lnTo>
                    <a:pt x="3038621" y="1444176"/>
                  </a:lnTo>
                  <a:lnTo>
                    <a:pt x="3059725" y="1400494"/>
                  </a:lnTo>
                  <a:lnTo>
                    <a:pt x="3080148" y="1356503"/>
                  </a:lnTo>
                  <a:lnTo>
                    <a:pt x="3099887" y="1312208"/>
                  </a:lnTo>
                  <a:lnTo>
                    <a:pt x="3118939" y="1267620"/>
                  </a:lnTo>
                  <a:lnTo>
                    <a:pt x="3137301" y="1222746"/>
                  </a:lnTo>
                  <a:lnTo>
                    <a:pt x="3154969" y="1177594"/>
                  </a:lnTo>
                  <a:lnTo>
                    <a:pt x="3171940" y="1132173"/>
                  </a:lnTo>
                  <a:lnTo>
                    <a:pt x="3188210" y="1086490"/>
                  </a:lnTo>
                  <a:lnTo>
                    <a:pt x="3203777" y="1040555"/>
                  </a:lnTo>
                  <a:lnTo>
                    <a:pt x="3218637" y="994375"/>
                  </a:lnTo>
                  <a:lnTo>
                    <a:pt x="3232786" y="947958"/>
                  </a:lnTo>
                  <a:lnTo>
                    <a:pt x="3246222" y="901314"/>
                  </a:lnTo>
                  <a:lnTo>
                    <a:pt x="3258942" y="854449"/>
                  </a:lnTo>
                  <a:lnTo>
                    <a:pt x="3270941" y="807373"/>
                  </a:lnTo>
                  <a:lnTo>
                    <a:pt x="3282216" y="760093"/>
                  </a:lnTo>
                  <a:lnTo>
                    <a:pt x="3292765" y="712618"/>
                  </a:lnTo>
                  <a:lnTo>
                    <a:pt x="3302584" y="664956"/>
                  </a:lnTo>
                  <a:lnTo>
                    <a:pt x="3311669" y="617116"/>
                  </a:lnTo>
                  <a:lnTo>
                    <a:pt x="3320018" y="569105"/>
                  </a:lnTo>
                  <a:lnTo>
                    <a:pt x="3327627" y="520932"/>
                  </a:lnTo>
                  <a:lnTo>
                    <a:pt x="3334492" y="472604"/>
                  </a:lnTo>
                  <a:lnTo>
                    <a:pt x="3340611" y="424131"/>
                  </a:lnTo>
                  <a:lnTo>
                    <a:pt x="3345980" y="375521"/>
                  </a:lnTo>
                  <a:lnTo>
                    <a:pt x="3350596" y="326781"/>
                  </a:lnTo>
                  <a:lnTo>
                    <a:pt x="3354456" y="277921"/>
                  </a:lnTo>
                  <a:lnTo>
                    <a:pt x="3357556" y="228947"/>
                  </a:lnTo>
                  <a:lnTo>
                    <a:pt x="3359892" y="179870"/>
                  </a:lnTo>
                  <a:lnTo>
                    <a:pt x="3361463" y="130696"/>
                  </a:lnTo>
                  <a:lnTo>
                    <a:pt x="3362190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31" y="0"/>
                  </a:lnTo>
                  <a:lnTo>
                    <a:pt x="3897809" y="32092"/>
                  </a:lnTo>
                  <a:lnTo>
                    <a:pt x="3897778" y="85988"/>
                  </a:lnTo>
                  <a:lnTo>
                    <a:pt x="3897030" y="135412"/>
                  </a:lnTo>
                  <a:lnTo>
                    <a:pt x="3895619" y="184761"/>
                  </a:lnTo>
                  <a:lnTo>
                    <a:pt x="3893549" y="234030"/>
                  </a:lnTo>
                  <a:lnTo>
                    <a:pt x="3890822" y="283211"/>
                  </a:lnTo>
                  <a:lnTo>
                    <a:pt x="3887440" y="332300"/>
                  </a:lnTo>
                  <a:lnTo>
                    <a:pt x="3883405" y="381290"/>
                  </a:lnTo>
                  <a:lnTo>
                    <a:pt x="3878720" y="430175"/>
                  </a:lnTo>
                  <a:lnTo>
                    <a:pt x="3873388" y="478949"/>
                  </a:lnTo>
                  <a:lnTo>
                    <a:pt x="3867411" y="527606"/>
                  </a:lnTo>
                  <a:lnTo>
                    <a:pt x="3860790" y="576139"/>
                  </a:lnTo>
                  <a:lnTo>
                    <a:pt x="3853530" y="624543"/>
                  </a:lnTo>
                  <a:lnTo>
                    <a:pt x="3845631" y="672811"/>
                  </a:lnTo>
                  <a:lnTo>
                    <a:pt x="3837098" y="720938"/>
                  </a:lnTo>
                  <a:lnTo>
                    <a:pt x="3827931" y="768918"/>
                  </a:lnTo>
                  <a:lnTo>
                    <a:pt x="3818133" y="816744"/>
                  </a:lnTo>
                  <a:lnTo>
                    <a:pt x="3807708" y="864410"/>
                  </a:lnTo>
                  <a:lnTo>
                    <a:pt x="3796656" y="911910"/>
                  </a:lnTo>
                  <a:lnTo>
                    <a:pt x="3784982" y="959238"/>
                  </a:lnTo>
                  <a:lnTo>
                    <a:pt x="3772687" y="1006389"/>
                  </a:lnTo>
                  <a:lnTo>
                    <a:pt x="3759773" y="1053355"/>
                  </a:lnTo>
                  <a:lnTo>
                    <a:pt x="3746243" y="1100131"/>
                  </a:lnTo>
                  <a:lnTo>
                    <a:pt x="3732099" y="1146711"/>
                  </a:lnTo>
                  <a:lnTo>
                    <a:pt x="3717345" y="1193089"/>
                  </a:lnTo>
                  <a:lnTo>
                    <a:pt x="3701982" y="1239258"/>
                  </a:lnTo>
                  <a:lnTo>
                    <a:pt x="3686012" y="1285213"/>
                  </a:lnTo>
                  <a:lnTo>
                    <a:pt x="3669439" y="1330948"/>
                  </a:lnTo>
                  <a:lnTo>
                    <a:pt x="3652264" y="1376456"/>
                  </a:lnTo>
                  <a:lnTo>
                    <a:pt x="3634491" y="1421731"/>
                  </a:lnTo>
                  <a:lnTo>
                    <a:pt x="3616121" y="1466767"/>
                  </a:lnTo>
                  <a:lnTo>
                    <a:pt x="3597156" y="1511559"/>
                  </a:lnTo>
                  <a:lnTo>
                    <a:pt x="3577601" y="1556100"/>
                  </a:lnTo>
                  <a:lnTo>
                    <a:pt x="3557455" y="1600383"/>
                  </a:lnTo>
                  <a:lnTo>
                    <a:pt x="3536723" y="1644404"/>
                  </a:lnTo>
                  <a:lnTo>
                    <a:pt x="3515407" y="1688156"/>
                  </a:lnTo>
                  <a:lnTo>
                    <a:pt x="3493509" y="1731632"/>
                  </a:lnTo>
                  <a:lnTo>
                    <a:pt x="3471031" y="1774827"/>
                  </a:lnTo>
                  <a:lnTo>
                    <a:pt x="3447976" y="1817735"/>
                  </a:lnTo>
                  <a:lnTo>
                    <a:pt x="3424347" y="1860349"/>
                  </a:lnTo>
                  <a:lnTo>
                    <a:pt x="3400145" y="1902664"/>
                  </a:lnTo>
                  <a:lnTo>
                    <a:pt x="3375374" y="1944673"/>
                  </a:lnTo>
                  <a:lnTo>
                    <a:pt x="3350035" y="1986371"/>
                  </a:lnTo>
                  <a:lnTo>
                    <a:pt x="3324131" y="2027750"/>
                  </a:lnTo>
                  <a:lnTo>
                    <a:pt x="3297665" y="2068806"/>
                  </a:lnTo>
                  <a:lnTo>
                    <a:pt x="3270639" y="2109532"/>
                  </a:lnTo>
                  <a:lnTo>
                    <a:pt x="3243055" y="2149923"/>
                  </a:lnTo>
                  <a:lnTo>
                    <a:pt x="3214916" y="2189971"/>
                  </a:lnTo>
                  <a:lnTo>
                    <a:pt x="3186225" y="2229670"/>
                  </a:lnTo>
                  <a:lnTo>
                    <a:pt x="3156983" y="2269016"/>
                  </a:lnTo>
                  <a:lnTo>
                    <a:pt x="3127193" y="2308001"/>
                  </a:lnTo>
                  <a:lnTo>
                    <a:pt x="3096857" y="2346621"/>
                  </a:lnTo>
                  <a:lnTo>
                    <a:pt x="3065979" y="2384867"/>
                  </a:lnTo>
                  <a:lnTo>
                    <a:pt x="3034560" y="2422735"/>
                  </a:lnTo>
                  <a:lnTo>
                    <a:pt x="3002603" y="2460219"/>
                  </a:lnTo>
                  <a:lnTo>
                    <a:pt x="2970110" y="2497311"/>
                  </a:lnTo>
                  <a:lnTo>
                    <a:pt x="2937084" y="2534008"/>
                  </a:lnTo>
                  <a:lnTo>
                    <a:pt x="2903527" y="2570301"/>
                  </a:lnTo>
                  <a:lnTo>
                    <a:pt x="2869441" y="2606185"/>
                  </a:lnTo>
                  <a:lnTo>
                    <a:pt x="2834830" y="2641654"/>
                  </a:lnTo>
                  <a:lnTo>
                    <a:pt x="2799695" y="2676703"/>
                  </a:lnTo>
                  <a:lnTo>
                    <a:pt x="2764039" y="2711324"/>
                  </a:lnTo>
                  <a:lnTo>
                    <a:pt x="2727864" y="2745512"/>
                  </a:lnTo>
                  <a:lnTo>
                    <a:pt x="2691173" y="2779260"/>
                  </a:lnTo>
                  <a:lnTo>
                    <a:pt x="2653968" y="2812564"/>
                  </a:lnTo>
                  <a:lnTo>
                    <a:pt x="2616316" y="2845360"/>
                  </a:lnTo>
                  <a:lnTo>
                    <a:pt x="2578285" y="2877592"/>
                  </a:lnTo>
                  <a:lnTo>
                    <a:pt x="2539882" y="2909257"/>
                  </a:lnTo>
                  <a:lnTo>
                    <a:pt x="2501114" y="2940353"/>
                  </a:lnTo>
                  <a:lnTo>
                    <a:pt x="2461986" y="2970880"/>
                  </a:lnTo>
                  <a:lnTo>
                    <a:pt x="2422506" y="3000835"/>
                  </a:lnTo>
                  <a:lnTo>
                    <a:pt x="2382678" y="3030216"/>
                  </a:lnTo>
                  <a:lnTo>
                    <a:pt x="2342511" y="3059023"/>
                  </a:lnTo>
                  <a:lnTo>
                    <a:pt x="2302009" y="3087253"/>
                  </a:lnTo>
                  <a:lnTo>
                    <a:pt x="2261180" y="3114905"/>
                  </a:lnTo>
                  <a:lnTo>
                    <a:pt x="2220029" y="3141976"/>
                  </a:lnTo>
                  <a:lnTo>
                    <a:pt x="2178563" y="3168466"/>
                  </a:lnTo>
                  <a:lnTo>
                    <a:pt x="2136789" y="3194373"/>
                  </a:lnTo>
                  <a:lnTo>
                    <a:pt x="2130305" y="3198275"/>
                  </a:lnTo>
                  <a:close/>
                </a:path>
                <a:path w="3898265" h="3729990">
                  <a:moveTo>
                    <a:pt x="398438" y="3729415"/>
                  </a:moveTo>
                  <a:lnTo>
                    <a:pt x="37930" y="3729415"/>
                  </a:lnTo>
                  <a:lnTo>
                    <a:pt x="0" y="3727314"/>
                  </a:lnTo>
                  <a:lnTo>
                    <a:pt x="0" y="3190686"/>
                  </a:lnTo>
                  <a:lnTo>
                    <a:pt x="3152" y="3190928"/>
                  </a:lnTo>
                  <a:lnTo>
                    <a:pt x="52132" y="3193914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1" y="3198275"/>
                  </a:lnTo>
                  <a:lnTo>
                    <a:pt x="2130305" y="3198275"/>
                  </a:lnTo>
                  <a:lnTo>
                    <a:pt x="2094712" y="3219695"/>
                  </a:lnTo>
                  <a:lnTo>
                    <a:pt x="2052339" y="3244430"/>
                  </a:lnTo>
                  <a:lnTo>
                    <a:pt x="2009677" y="3268577"/>
                  </a:lnTo>
                  <a:lnTo>
                    <a:pt x="1966731" y="3292134"/>
                  </a:lnTo>
                  <a:lnTo>
                    <a:pt x="1923508" y="3315099"/>
                  </a:lnTo>
                  <a:lnTo>
                    <a:pt x="1880015" y="3337472"/>
                  </a:lnTo>
                  <a:lnTo>
                    <a:pt x="1836257" y="3359249"/>
                  </a:lnTo>
                  <a:lnTo>
                    <a:pt x="1792241" y="3380429"/>
                  </a:lnTo>
                  <a:lnTo>
                    <a:pt x="1747973" y="3401012"/>
                  </a:lnTo>
                  <a:lnTo>
                    <a:pt x="1703460" y="3420994"/>
                  </a:lnTo>
                  <a:lnTo>
                    <a:pt x="1658708" y="3440375"/>
                  </a:lnTo>
                  <a:lnTo>
                    <a:pt x="1613723" y="3459153"/>
                  </a:lnTo>
                  <a:lnTo>
                    <a:pt x="1568512" y="3477326"/>
                  </a:lnTo>
                  <a:lnTo>
                    <a:pt x="1523081" y="3494892"/>
                  </a:lnTo>
                  <a:lnTo>
                    <a:pt x="1477436" y="3511850"/>
                  </a:lnTo>
                  <a:lnTo>
                    <a:pt x="1431584" y="3528198"/>
                  </a:lnTo>
                  <a:lnTo>
                    <a:pt x="1385530" y="3543935"/>
                  </a:lnTo>
                  <a:lnTo>
                    <a:pt x="1339282" y="3559058"/>
                  </a:lnTo>
                  <a:lnTo>
                    <a:pt x="1292846" y="3573567"/>
                  </a:lnTo>
                  <a:lnTo>
                    <a:pt x="1246227" y="3587459"/>
                  </a:lnTo>
                  <a:lnTo>
                    <a:pt x="1199433" y="3600733"/>
                  </a:lnTo>
                  <a:lnTo>
                    <a:pt x="1152469" y="3613387"/>
                  </a:lnTo>
                  <a:lnTo>
                    <a:pt x="1105343" y="3625420"/>
                  </a:lnTo>
                  <a:lnTo>
                    <a:pt x="1058059" y="3636829"/>
                  </a:lnTo>
                  <a:lnTo>
                    <a:pt x="1010626" y="3647614"/>
                  </a:lnTo>
                  <a:lnTo>
                    <a:pt x="963048" y="3657772"/>
                  </a:lnTo>
                  <a:lnTo>
                    <a:pt x="915332" y="3667302"/>
                  </a:lnTo>
                  <a:lnTo>
                    <a:pt x="867485" y="3676202"/>
                  </a:lnTo>
                  <a:lnTo>
                    <a:pt x="819513" y="3684471"/>
                  </a:lnTo>
                  <a:lnTo>
                    <a:pt x="771422" y="3692107"/>
                  </a:lnTo>
                  <a:lnTo>
                    <a:pt x="723219" y="3699107"/>
                  </a:lnTo>
                  <a:lnTo>
                    <a:pt x="674910" y="3705472"/>
                  </a:lnTo>
                  <a:lnTo>
                    <a:pt x="626501" y="3711198"/>
                  </a:lnTo>
                  <a:lnTo>
                    <a:pt x="577998" y="3716284"/>
                  </a:lnTo>
                  <a:lnTo>
                    <a:pt x="529409" y="3720730"/>
                  </a:lnTo>
                  <a:lnTo>
                    <a:pt x="480738" y="3724531"/>
                  </a:lnTo>
                  <a:lnTo>
                    <a:pt x="431994" y="3727689"/>
                  </a:lnTo>
                  <a:lnTo>
                    <a:pt x="398438" y="3729415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478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49" h="1695450">
                  <a:moveTo>
                    <a:pt x="853820" y="1695436"/>
                  </a:moveTo>
                  <a:lnTo>
                    <a:pt x="440824" y="1695436"/>
                  </a:lnTo>
                  <a:lnTo>
                    <a:pt x="0" y="1691940"/>
                  </a:lnTo>
                  <a:lnTo>
                    <a:pt x="1048" y="1643792"/>
                  </a:lnTo>
                  <a:lnTo>
                    <a:pt x="3417" y="1595983"/>
                  </a:lnTo>
                  <a:lnTo>
                    <a:pt x="7089" y="1548529"/>
                  </a:lnTo>
                  <a:lnTo>
                    <a:pt x="12045" y="1501448"/>
                  </a:lnTo>
                  <a:lnTo>
                    <a:pt x="18268" y="1454758"/>
                  </a:lnTo>
                  <a:lnTo>
                    <a:pt x="25741" y="1408477"/>
                  </a:lnTo>
                  <a:lnTo>
                    <a:pt x="34445" y="1362621"/>
                  </a:lnTo>
                  <a:lnTo>
                    <a:pt x="44364" y="1317209"/>
                  </a:lnTo>
                  <a:lnTo>
                    <a:pt x="55480" y="1272257"/>
                  </a:lnTo>
                  <a:lnTo>
                    <a:pt x="67774" y="1227785"/>
                  </a:lnTo>
                  <a:lnTo>
                    <a:pt x="81230" y="1183808"/>
                  </a:lnTo>
                  <a:lnTo>
                    <a:pt x="95829" y="1140345"/>
                  </a:lnTo>
                  <a:lnTo>
                    <a:pt x="111555" y="1097414"/>
                  </a:lnTo>
                  <a:lnTo>
                    <a:pt x="128388" y="1055031"/>
                  </a:lnTo>
                  <a:lnTo>
                    <a:pt x="146313" y="1013214"/>
                  </a:lnTo>
                  <a:lnTo>
                    <a:pt x="165311" y="971982"/>
                  </a:lnTo>
                  <a:lnTo>
                    <a:pt x="185365" y="931351"/>
                  </a:lnTo>
                  <a:lnTo>
                    <a:pt x="206456" y="891339"/>
                  </a:lnTo>
                  <a:lnTo>
                    <a:pt x="228568" y="851963"/>
                  </a:lnTo>
                  <a:lnTo>
                    <a:pt x="251682" y="813242"/>
                  </a:lnTo>
                  <a:lnTo>
                    <a:pt x="275782" y="775192"/>
                  </a:lnTo>
                  <a:lnTo>
                    <a:pt x="300849" y="737832"/>
                  </a:lnTo>
                  <a:lnTo>
                    <a:pt x="326865" y="701178"/>
                  </a:lnTo>
                  <a:lnTo>
                    <a:pt x="353814" y="665249"/>
                  </a:lnTo>
                  <a:lnTo>
                    <a:pt x="381678" y="630061"/>
                  </a:lnTo>
                  <a:lnTo>
                    <a:pt x="410438" y="595633"/>
                  </a:lnTo>
                  <a:lnTo>
                    <a:pt x="440077" y="561982"/>
                  </a:lnTo>
                  <a:lnTo>
                    <a:pt x="470579" y="529126"/>
                  </a:lnTo>
                  <a:lnTo>
                    <a:pt x="501924" y="497082"/>
                  </a:lnTo>
                  <a:lnTo>
                    <a:pt x="534096" y="465867"/>
                  </a:lnTo>
                  <a:lnTo>
                    <a:pt x="567076" y="435500"/>
                  </a:lnTo>
                  <a:lnTo>
                    <a:pt x="600848" y="405998"/>
                  </a:lnTo>
                  <a:lnTo>
                    <a:pt x="635393" y="377378"/>
                  </a:lnTo>
                  <a:lnTo>
                    <a:pt x="670694" y="349658"/>
                  </a:lnTo>
                  <a:lnTo>
                    <a:pt x="706733" y="322855"/>
                  </a:lnTo>
                  <a:lnTo>
                    <a:pt x="743493" y="296988"/>
                  </a:lnTo>
                  <a:lnTo>
                    <a:pt x="780956" y="272073"/>
                  </a:lnTo>
                  <a:lnTo>
                    <a:pt x="819104" y="248128"/>
                  </a:lnTo>
                  <a:lnTo>
                    <a:pt x="857920" y="225171"/>
                  </a:lnTo>
                  <a:lnTo>
                    <a:pt x="897386" y="203219"/>
                  </a:lnTo>
                  <a:lnTo>
                    <a:pt x="937484" y="182290"/>
                  </a:lnTo>
                  <a:lnTo>
                    <a:pt x="978198" y="162401"/>
                  </a:lnTo>
                  <a:lnTo>
                    <a:pt x="1019508" y="143570"/>
                  </a:lnTo>
                  <a:lnTo>
                    <a:pt x="1061398" y="125815"/>
                  </a:lnTo>
                  <a:lnTo>
                    <a:pt x="1103851" y="109153"/>
                  </a:lnTo>
                  <a:lnTo>
                    <a:pt x="1146847" y="93601"/>
                  </a:lnTo>
                  <a:lnTo>
                    <a:pt x="1190370" y="79178"/>
                  </a:lnTo>
                  <a:lnTo>
                    <a:pt x="1234403" y="65900"/>
                  </a:lnTo>
                  <a:lnTo>
                    <a:pt x="1278927" y="53785"/>
                  </a:lnTo>
                  <a:lnTo>
                    <a:pt x="1323924" y="42852"/>
                  </a:lnTo>
                  <a:lnTo>
                    <a:pt x="1369378" y="33117"/>
                  </a:lnTo>
                  <a:lnTo>
                    <a:pt x="1415270" y="24597"/>
                  </a:lnTo>
                  <a:lnTo>
                    <a:pt x="1461584" y="17312"/>
                  </a:lnTo>
                  <a:lnTo>
                    <a:pt x="1508300" y="11277"/>
                  </a:lnTo>
                  <a:lnTo>
                    <a:pt x="1555403" y="6511"/>
                  </a:lnTo>
                  <a:lnTo>
                    <a:pt x="1602873" y="3031"/>
                  </a:lnTo>
                  <a:lnTo>
                    <a:pt x="1650694" y="854"/>
                  </a:lnTo>
                  <a:lnTo>
                    <a:pt x="1698847" y="0"/>
                  </a:lnTo>
                  <a:lnTo>
                    <a:pt x="1747006" y="479"/>
                  </a:lnTo>
                  <a:lnTo>
                    <a:pt x="1794842" y="2282"/>
                  </a:lnTo>
                  <a:lnTo>
                    <a:pt x="1842339" y="5392"/>
                  </a:lnTo>
                  <a:lnTo>
                    <a:pt x="1889477" y="9790"/>
                  </a:lnTo>
                  <a:lnTo>
                    <a:pt x="1936239" y="15460"/>
                  </a:lnTo>
                  <a:lnTo>
                    <a:pt x="1982608" y="22385"/>
                  </a:lnTo>
                  <a:lnTo>
                    <a:pt x="2028565" y="30546"/>
                  </a:lnTo>
                  <a:lnTo>
                    <a:pt x="2074093" y="39926"/>
                  </a:lnTo>
                  <a:lnTo>
                    <a:pt x="2119175" y="50508"/>
                  </a:lnTo>
                  <a:lnTo>
                    <a:pt x="2163792" y="62275"/>
                  </a:lnTo>
                  <a:lnTo>
                    <a:pt x="2207926" y="75209"/>
                  </a:lnTo>
                  <a:lnTo>
                    <a:pt x="2251561" y="89293"/>
                  </a:lnTo>
                  <a:lnTo>
                    <a:pt x="2294677" y="104508"/>
                  </a:lnTo>
                  <a:lnTo>
                    <a:pt x="2337258" y="120839"/>
                  </a:lnTo>
                  <a:lnTo>
                    <a:pt x="2379286" y="138267"/>
                  </a:lnTo>
                  <a:lnTo>
                    <a:pt x="2420742" y="156775"/>
                  </a:lnTo>
                  <a:lnTo>
                    <a:pt x="2461609" y="176345"/>
                  </a:lnTo>
                  <a:lnTo>
                    <a:pt x="2501870" y="196961"/>
                  </a:lnTo>
                  <a:lnTo>
                    <a:pt x="2541506" y="218604"/>
                  </a:lnTo>
                  <a:lnTo>
                    <a:pt x="2580500" y="241258"/>
                  </a:lnTo>
                  <a:lnTo>
                    <a:pt x="2618834" y="264905"/>
                  </a:lnTo>
                  <a:lnTo>
                    <a:pt x="2656490" y="289527"/>
                  </a:lnTo>
                  <a:lnTo>
                    <a:pt x="2693450" y="315107"/>
                  </a:lnTo>
                  <a:lnTo>
                    <a:pt x="2729697" y="341627"/>
                  </a:lnTo>
                  <a:lnTo>
                    <a:pt x="2765213" y="369071"/>
                  </a:lnTo>
                  <a:lnTo>
                    <a:pt x="2799981" y="397421"/>
                  </a:lnTo>
                  <a:lnTo>
                    <a:pt x="2833981" y="426659"/>
                  </a:lnTo>
                  <a:lnTo>
                    <a:pt x="2867198" y="456768"/>
                  </a:lnTo>
                  <a:lnTo>
                    <a:pt x="2899612" y="487731"/>
                  </a:lnTo>
                  <a:lnTo>
                    <a:pt x="2931206" y="519529"/>
                  </a:lnTo>
                  <a:lnTo>
                    <a:pt x="2961963" y="552147"/>
                  </a:lnTo>
                  <a:lnTo>
                    <a:pt x="2991864" y="585566"/>
                  </a:lnTo>
                  <a:lnTo>
                    <a:pt x="3020892" y="619768"/>
                  </a:lnTo>
                  <a:lnTo>
                    <a:pt x="3049029" y="654737"/>
                  </a:lnTo>
                  <a:lnTo>
                    <a:pt x="3076257" y="690455"/>
                  </a:lnTo>
                  <a:lnTo>
                    <a:pt x="3102559" y="726905"/>
                  </a:lnTo>
                  <a:lnTo>
                    <a:pt x="3127917" y="764069"/>
                  </a:lnTo>
                  <a:lnTo>
                    <a:pt x="3152312" y="801929"/>
                  </a:lnTo>
                  <a:lnTo>
                    <a:pt x="3175728" y="840469"/>
                  </a:lnTo>
                  <a:lnTo>
                    <a:pt x="3183288" y="853688"/>
                  </a:lnTo>
                  <a:lnTo>
                    <a:pt x="1702177" y="853688"/>
                  </a:lnTo>
                  <a:lnTo>
                    <a:pt x="1654243" y="855202"/>
                  </a:lnTo>
                  <a:lnTo>
                    <a:pt x="1607010" y="859321"/>
                  </a:lnTo>
                  <a:lnTo>
                    <a:pt x="1560547" y="865973"/>
                  </a:lnTo>
                  <a:lnTo>
                    <a:pt x="1514925" y="875090"/>
                  </a:lnTo>
                  <a:lnTo>
                    <a:pt x="1470214" y="886602"/>
                  </a:lnTo>
                  <a:lnTo>
                    <a:pt x="1426486" y="900437"/>
                  </a:lnTo>
                  <a:lnTo>
                    <a:pt x="1383809" y="916525"/>
                  </a:lnTo>
                  <a:lnTo>
                    <a:pt x="1342255" y="934798"/>
                  </a:lnTo>
                  <a:lnTo>
                    <a:pt x="1301894" y="955184"/>
                  </a:lnTo>
                  <a:lnTo>
                    <a:pt x="1262797" y="977613"/>
                  </a:lnTo>
                  <a:lnTo>
                    <a:pt x="1225034" y="1002016"/>
                  </a:lnTo>
                  <a:lnTo>
                    <a:pt x="1188675" y="1028322"/>
                  </a:lnTo>
                  <a:lnTo>
                    <a:pt x="1153791" y="1056460"/>
                  </a:lnTo>
                  <a:lnTo>
                    <a:pt x="1120453" y="1086361"/>
                  </a:lnTo>
                  <a:lnTo>
                    <a:pt x="1088730" y="1117955"/>
                  </a:lnTo>
                  <a:lnTo>
                    <a:pt x="1058693" y="1151172"/>
                  </a:lnTo>
                  <a:lnTo>
                    <a:pt x="1030413" y="1185940"/>
                  </a:lnTo>
                  <a:lnTo>
                    <a:pt x="1003960" y="1222191"/>
                  </a:lnTo>
                  <a:lnTo>
                    <a:pt x="979404" y="1259854"/>
                  </a:lnTo>
                  <a:lnTo>
                    <a:pt x="956816" y="1298859"/>
                  </a:lnTo>
                  <a:lnTo>
                    <a:pt x="936267" y="1339135"/>
                  </a:lnTo>
                  <a:lnTo>
                    <a:pt x="917826" y="1380613"/>
                  </a:lnTo>
                  <a:lnTo>
                    <a:pt x="901565" y="1423222"/>
                  </a:lnTo>
                  <a:lnTo>
                    <a:pt x="887553" y="1466893"/>
                  </a:lnTo>
                  <a:lnTo>
                    <a:pt x="875861" y="1511555"/>
                  </a:lnTo>
                  <a:lnTo>
                    <a:pt x="866560" y="1557138"/>
                  </a:lnTo>
                  <a:lnTo>
                    <a:pt x="859719" y="1603571"/>
                  </a:lnTo>
                  <a:lnTo>
                    <a:pt x="855411" y="1650786"/>
                  </a:lnTo>
                  <a:lnTo>
                    <a:pt x="853820" y="1695436"/>
                  </a:lnTo>
                  <a:close/>
                </a:path>
                <a:path w="3409949" h="1695450">
                  <a:moveTo>
                    <a:pt x="2557216" y="1692067"/>
                  </a:moveTo>
                  <a:lnTo>
                    <a:pt x="2555135" y="1644157"/>
                  </a:lnTo>
                  <a:lnTo>
                    <a:pt x="2550458" y="1596977"/>
                  </a:lnTo>
                  <a:lnTo>
                    <a:pt x="2543255" y="1550598"/>
                  </a:lnTo>
                  <a:lnTo>
                    <a:pt x="2533599" y="1505089"/>
                  </a:lnTo>
                  <a:lnTo>
                    <a:pt x="2521559" y="1460520"/>
                  </a:lnTo>
                  <a:lnTo>
                    <a:pt x="2507207" y="1416960"/>
                  </a:lnTo>
                  <a:lnTo>
                    <a:pt x="2490613" y="1374479"/>
                  </a:lnTo>
                  <a:lnTo>
                    <a:pt x="2471850" y="1333146"/>
                  </a:lnTo>
                  <a:lnTo>
                    <a:pt x="2450987" y="1293031"/>
                  </a:lnTo>
                  <a:lnTo>
                    <a:pt x="2428095" y="1254204"/>
                  </a:lnTo>
                  <a:lnTo>
                    <a:pt x="2403247" y="1216733"/>
                  </a:lnTo>
                  <a:lnTo>
                    <a:pt x="2376512" y="1180690"/>
                  </a:lnTo>
                  <a:lnTo>
                    <a:pt x="2347961" y="1146143"/>
                  </a:lnTo>
                  <a:lnTo>
                    <a:pt x="2317666" y="1113162"/>
                  </a:lnTo>
                  <a:lnTo>
                    <a:pt x="2285698" y="1081817"/>
                  </a:lnTo>
                  <a:lnTo>
                    <a:pt x="2252127" y="1052176"/>
                  </a:lnTo>
                  <a:lnTo>
                    <a:pt x="2217025" y="1024311"/>
                  </a:lnTo>
                  <a:lnTo>
                    <a:pt x="2180462" y="998289"/>
                  </a:lnTo>
                  <a:lnTo>
                    <a:pt x="2142509" y="974182"/>
                  </a:lnTo>
                  <a:lnTo>
                    <a:pt x="2103239" y="952059"/>
                  </a:lnTo>
                  <a:lnTo>
                    <a:pt x="2062720" y="931988"/>
                  </a:lnTo>
                  <a:lnTo>
                    <a:pt x="2021025" y="914040"/>
                  </a:lnTo>
                  <a:lnTo>
                    <a:pt x="1978224" y="898285"/>
                  </a:lnTo>
                  <a:lnTo>
                    <a:pt x="1934389" y="884791"/>
                  </a:lnTo>
                  <a:lnTo>
                    <a:pt x="1889590" y="873629"/>
                  </a:lnTo>
                  <a:lnTo>
                    <a:pt x="1843898" y="864868"/>
                  </a:lnTo>
                  <a:lnTo>
                    <a:pt x="1797385" y="858578"/>
                  </a:lnTo>
                  <a:lnTo>
                    <a:pt x="1750121" y="854828"/>
                  </a:lnTo>
                  <a:lnTo>
                    <a:pt x="1702177" y="853688"/>
                  </a:lnTo>
                  <a:lnTo>
                    <a:pt x="3183288" y="853688"/>
                  </a:lnTo>
                  <a:lnTo>
                    <a:pt x="3219549" y="919517"/>
                  </a:lnTo>
                  <a:lnTo>
                    <a:pt x="3239919" y="959991"/>
                  </a:lnTo>
                  <a:lnTo>
                    <a:pt x="3259238" y="1001074"/>
                  </a:lnTo>
                  <a:lnTo>
                    <a:pt x="3277488" y="1042749"/>
                  </a:lnTo>
                  <a:lnTo>
                    <a:pt x="3294652" y="1085000"/>
                  </a:lnTo>
                  <a:lnTo>
                    <a:pt x="3310712" y="1127807"/>
                  </a:lnTo>
                  <a:lnTo>
                    <a:pt x="3325650" y="1171155"/>
                  </a:lnTo>
                  <a:lnTo>
                    <a:pt x="3339449" y="1215025"/>
                  </a:lnTo>
                  <a:lnTo>
                    <a:pt x="3352205" y="1259854"/>
                  </a:lnTo>
                  <a:lnTo>
                    <a:pt x="3363555" y="1304264"/>
                  </a:lnTo>
                  <a:lnTo>
                    <a:pt x="3373828" y="1349597"/>
                  </a:lnTo>
                  <a:lnTo>
                    <a:pt x="3382890" y="1395384"/>
                  </a:lnTo>
                  <a:lnTo>
                    <a:pt x="3390723" y="1441606"/>
                  </a:lnTo>
                  <a:lnTo>
                    <a:pt x="3397311" y="1488246"/>
                  </a:lnTo>
                  <a:lnTo>
                    <a:pt x="3402634" y="1535286"/>
                  </a:lnTo>
                  <a:lnTo>
                    <a:pt x="3406675" y="1582710"/>
                  </a:lnTo>
                  <a:lnTo>
                    <a:pt x="3409417" y="1630500"/>
                  </a:lnTo>
                  <a:lnTo>
                    <a:pt x="3409949" y="1648478"/>
                  </a:lnTo>
                  <a:lnTo>
                    <a:pt x="3409949" y="1678652"/>
                  </a:lnTo>
                  <a:lnTo>
                    <a:pt x="2557216" y="169206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algn="ctr" marL="79375" marR="5080">
              <a:lnSpc>
                <a:spcPct val="99600"/>
              </a:lnSpc>
              <a:spcBef>
                <a:spcPts val="140"/>
              </a:spcBef>
            </a:pPr>
            <a:r>
              <a:rPr dirty="0" spc="-45"/>
              <a:t>C</a:t>
            </a:r>
            <a:r>
              <a:rPr dirty="0" spc="-90"/>
              <a:t>A</a:t>
            </a:r>
            <a:r>
              <a:rPr dirty="0" spc="-320"/>
              <a:t>N</a:t>
            </a:r>
            <a:r>
              <a:rPr dirty="0" spc="75"/>
              <a:t>C</a:t>
            </a:r>
            <a:r>
              <a:rPr dirty="0" spc="-100"/>
              <a:t>E</a:t>
            </a:r>
            <a:r>
              <a:rPr dirty="0" spc="-390"/>
              <a:t>R</a:t>
            </a:r>
            <a:r>
              <a:rPr dirty="0" spc="-490"/>
              <a:t> </a:t>
            </a:r>
            <a:r>
              <a:rPr dirty="0" spc="-35"/>
              <a:t>D</a:t>
            </a:r>
            <a:r>
              <a:rPr dirty="0" spc="-100"/>
              <a:t>E</a:t>
            </a:r>
            <a:r>
              <a:rPr dirty="0" spc="-525"/>
              <a:t>T</a:t>
            </a:r>
            <a:r>
              <a:rPr dirty="0" spc="-120"/>
              <a:t>E</a:t>
            </a:r>
            <a:r>
              <a:rPr dirty="0" spc="15"/>
              <a:t>C</a:t>
            </a:r>
            <a:r>
              <a:rPr dirty="0" spc="-525"/>
              <a:t>T</a:t>
            </a:r>
            <a:r>
              <a:rPr dirty="0" spc="-1800"/>
              <a:t>I</a:t>
            </a:r>
            <a:r>
              <a:rPr dirty="0" spc="-55"/>
              <a:t>O</a:t>
            </a:r>
            <a:r>
              <a:rPr dirty="0" spc="-195"/>
              <a:t>N  </a:t>
            </a:r>
            <a:r>
              <a:rPr dirty="0" spc="-200"/>
              <a:t>U</a:t>
            </a:r>
            <a:r>
              <a:rPr dirty="0" spc="-600"/>
              <a:t>S</a:t>
            </a:r>
            <a:r>
              <a:rPr dirty="0" spc="-1800"/>
              <a:t>I</a:t>
            </a:r>
            <a:r>
              <a:rPr dirty="0" spc="-320"/>
              <a:t>N</a:t>
            </a:r>
            <a:r>
              <a:rPr dirty="0" spc="-335"/>
              <a:t>G</a:t>
            </a:r>
            <a:r>
              <a:rPr dirty="0" spc="-490"/>
              <a:t> </a:t>
            </a:r>
            <a:r>
              <a:rPr dirty="0" spc="-245"/>
              <a:t>H</a:t>
            </a:r>
            <a:r>
              <a:rPr dirty="0" spc="-565"/>
              <a:t>Y</a:t>
            </a:r>
            <a:r>
              <a:rPr dirty="0" spc="25"/>
              <a:t>B</a:t>
            </a:r>
            <a:r>
              <a:rPr dirty="0" spc="-390"/>
              <a:t>R</a:t>
            </a:r>
            <a:r>
              <a:rPr dirty="0" spc="-1800"/>
              <a:t>I</a:t>
            </a:r>
            <a:r>
              <a:rPr dirty="0" spc="-35"/>
              <a:t>D</a:t>
            </a:r>
            <a:r>
              <a:rPr dirty="0" spc="-490"/>
              <a:t> </a:t>
            </a:r>
            <a:r>
              <a:rPr dirty="0" spc="55"/>
              <a:t>M</a:t>
            </a:r>
            <a:r>
              <a:rPr dirty="0" spc="-190"/>
              <a:t>L  </a:t>
            </a:r>
            <a:r>
              <a:rPr dirty="0" spc="-390"/>
              <a:t>TECHNIQUES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675657"/>
            <a:ext cx="5540375" cy="825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-1145">
                <a:solidFill>
                  <a:srgbClr val="FABC00"/>
                </a:solidFill>
              </a:rPr>
              <a:t>I</a:t>
            </a:r>
            <a:r>
              <a:rPr dirty="0" sz="5250" spc="-204">
                <a:solidFill>
                  <a:srgbClr val="FABC00"/>
                </a:solidFill>
              </a:rPr>
              <a:t>N</a:t>
            </a:r>
            <a:r>
              <a:rPr dirty="0" sz="5250" spc="-335">
                <a:solidFill>
                  <a:srgbClr val="FABC00"/>
                </a:solidFill>
              </a:rPr>
              <a:t>T</a:t>
            </a:r>
            <a:r>
              <a:rPr dirty="0" sz="5250" spc="-250">
                <a:solidFill>
                  <a:srgbClr val="FABC00"/>
                </a:solidFill>
              </a:rPr>
              <a:t>R</a:t>
            </a:r>
            <a:r>
              <a:rPr dirty="0" sz="5250" spc="-35">
                <a:solidFill>
                  <a:srgbClr val="FABC00"/>
                </a:solidFill>
              </a:rPr>
              <a:t>O</a:t>
            </a:r>
            <a:r>
              <a:rPr dirty="0" sz="5250" spc="-25">
                <a:solidFill>
                  <a:srgbClr val="FABC00"/>
                </a:solidFill>
              </a:rPr>
              <a:t>D</a:t>
            </a:r>
            <a:r>
              <a:rPr dirty="0" sz="5250" spc="-130">
                <a:solidFill>
                  <a:srgbClr val="FABC00"/>
                </a:solidFill>
              </a:rPr>
              <a:t>U</a:t>
            </a:r>
            <a:r>
              <a:rPr dirty="0" sz="5250" spc="5">
                <a:solidFill>
                  <a:srgbClr val="FABC00"/>
                </a:solidFill>
              </a:rPr>
              <a:t>C</a:t>
            </a:r>
            <a:r>
              <a:rPr dirty="0" sz="5250" spc="-335">
                <a:solidFill>
                  <a:srgbClr val="FABC00"/>
                </a:solidFill>
              </a:rPr>
              <a:t>T</a:t>
            </a:r>
            <a:r>
              <a:rPr dirty="0" sz="5250" spc="-1145">
                <a:solidFill>
                  <a:srgbClr val="FABC00"/>
                </a:solidFill>
              </a:rPr>
              <a:t>I</a:t>
            </a:r>
            <a:r>
              <a:rPr dirty="0" sz="5250" spc="-35">
                <a:solidFill>
                  <a:srgbClr val="FABC00"/>
                </a:solidFill>
              </a:rPr>
              <a:t>O</a:t>
            </a:r>
            <a:r>
              <a:rPr dirty="0" sz="5250" spc="-204">
                <a:solidFill>
                  <a:srgbClr val="FABC00"/>
                </a:solidFill>
              </a:rPr>
              <a:t>N</a:t>
            </a:r>
            <a:endParaRPr sz="5250"/>
          </a:p>
        </p:txBody>
      </p:sp>
      <p:sp>
        <p:nvSpPr>
          <p:cNvPr id="6" name="object 6"/>
          <p:cNvSpPr txBox="1"/>
          <p:nvPr/>
        </p:nvSpPr>
        <p:spPr>
          <a:xfrm>
            <a:off x="1810901" y="3190114"/>
            <a:ext cx="6093460" cy="50736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dirty="0" sz="3150" spc="-38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9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0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17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35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150" spc="-22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25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19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3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15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7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1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75" b="1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150" spc="-13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15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7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2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7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1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254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1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55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17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11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65" b="1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3150" spc="-3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11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2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1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2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7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0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7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21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31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1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4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1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2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6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9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4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29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704232"/>
            <a:ext cx="4767580" cy="989330"/>
          </a:xfrm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dirty="0" sz="3450" spc="-175">
                <a:solidFill>
                  <a:srgbClr val="FABC00"/>
                </a:solidFill>
              </a:rPr>
              <a:t>UNDERSTANDING </a:t>
            </a:r>
            <a:r>
              <a:rPr dirty="0" sz="3450" spc="-170">
                <a:solidFill>
                  <a:srgbClr val="FABC00"/>
                </a:solidFill>
              </a:rPr>
              <a:t> </a:t>
            </a:r>
            <a:r>
              <a:rPr dirty="0" sz="3450" spc="-20">
                <a:solidFill>
                  <a:srgbClr val="FABC00"/>
                </a:solidFill>
              </a:rPr>
              <a:t>C</a:t>
            </a:r>
            <a:r>
              <a:rPr dirty="0" sz="3450" spc="-40">
                <a:solidFill>
                  <a:srgbClr val="FABC00"/>
                </a:solidFill>
              </a:rPr>
              <a:t>A</a:t>
            </a:r>
            <a:r>
              <a:rPr dirty="0" sz="3450" spc="-80">
                <a:solidFill>
                  <a:srgbClr val="FABC00"/>
                </a:solidFill>
              </a:rPr>
              <a:t>NCER</a:t>
            </a:r>
            <a:r>
              <a:rPr dirty="0" sz="3450" spc="-204">
                <a:solidFill>
                  <a:srgbClr val="FABC00"/>
                </a:solidFill>
              </a:rPr>
              <a:t> </a:t>
            </a:r>
            <a:r>
              <a:rPr dirty="0" sz="3450" spc="-95">
                <a:solidFill>
                  <a:srgbClr val="FABC00"/>
                </a:solidFill>
              </a:rPr>
              <a:t>DET</a:t>
            </a:r>
            <a:r>
              <a:rPr dirty="0" sz="3450" spc="-55">
                <a:solidFill>
                  <a:srgbClr val="FABC00"/>
                </a:solidFill>
              </a:rPr>
              <a:t>E</a:t>
            </a:r>
            <a:r>
              <a:rPr dirty="0" sz="3450" spc="5">
                <a:solidFill>
                  <a:srgbClr val="FABC00"/>
                </a:solidFill>
              </a:rPr>
              <a:t>C</a:t>
            </a:r>
            <a:r>
              <a:rPr dirty="0" sz="3450" spc="-220">
                <a:solidFill>
                  <a:srgbClr val="FABC00"/>
                </a:solidFill>
              </a:rPr>
              <a:t>T</a:t>
            </a:r>
            <a:r>
              <a:rPr dirty="0" sz="3450" spc="-755">
                <a:solidFill>
                  <a:srgbClr val="FABC00"/>
                </a:solidFill>
              </a:rPr>
              <a:t>I</a:t>
            </a:r>
            <a:r>
              <a:rPr dirty="0" sz="3450" spc="-25">
                <a:solidFill>
                  <a:srgbClr val="FABC00"/>
                </a:solidFill>
              </a:rPr>
              <a:t>O</a:t>
            </a:r>
            <a:r>
              <a:rPr dirty="0" sz="3450" spc="-135">
                <a:solidFill>
                  <a:srgbClr val="FABC00"/>
                </a:solidFill>
              </a:rPr>
              <a:t>N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10901" y="3190114"/>
            <a:ext cx="5798185" cy="45116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dirty="0" sz="3150" spc="21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16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1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2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1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4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9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8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17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11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1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9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3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11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2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1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2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7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0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7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4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55">
                <a:solidFill>
                  <a:srgbClr val="26316F"/>
                </a:solidFill>
                <a:latin typeface="Verdana"/>
                <a:cs typeface="Verdana"/>
              </a:rPr>
              <a:t>m  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4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23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150" spc="-7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4"/>
                </a:moveTo>
                <a:lnTo>
                  <a:pt x="1820789" y="1591070"/>
                </a:lnTo>
                <a:lnTo>
                  <a:pt x="1772748" y="1588164"/>
                </a:lnTo>
                <a:lnTo>
                  <a:pt x="1725009" y="1584101"/>
                </a:lnTo>
                <a:lnTo>
                  <a:pt x="1677587" y="1578893"/>
                </a:lnTo>
                <a:lnTo>
                  <a:pt x="1630496" y="1572553"/>
                </a:lnTo>
                <a:lnTo>
                  <a:pt x="1583751" y="1565096"/>
                </a:lnTo>
                <a:lnTo>
                  <a:pt x="1537367" y="1556534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5" y="1524354"/>
                </a:lnTo>
                <a:lnTo>
                  <a:pt x="1355731" y="1511508"/>
                </a:lnTo>
                <a:lnTo>
                  <a:pt x="1311371" y="1497623"/>
                </a:lnTo>
                <a:lnTo>
                  <a:pt x="1267460" y="1482715"/>
                </a:lnTo>
                <a:lnTo>
                  <a:pt x="1224012" y="1466796"/>
                </a:lnTo>
                <a:lnTo>
                  <a:pt x="1181043" y="1449879"/>
                </a:lnTo>
                <a:lnTo>
                  <a:pt x="1138567" y="1431978"/>
                </a:lnTo>
                <a:lnTo>
                  <a:pt x="1096598" y="1413106"/>
                </a:lnTo>
                <a:lnTo>
                  <a:pt x="1055152" y="1393277"/>
                </a:lnTo>
                <a:lnTo>
                  <a:pt x="1014243" y="1372504"/>
                </a:lnTo>
                <a:lnTo>
                  <a:pt x="973885" y="1350800"/>
                </a:lnTo>
                <a:lnTo>
                  <a:pt x="934094" y="1328179"/>
                </a:lnTo>
                <a:lnTo>
                  <a:pt x="894885" y="1304654"/>
                </a:lnTo>
                <a:lnTo>
                  <a:pt x="856271" y="1280239"/>
                </a:lnTo>
                <a:lnTo>
                  <a:pt x="818170" y="1254878"/>
                </a:lnTo>
                <a:lnTo>
                  <a:pt x="780889" y="1228790"/>
                </a:lnTo>
                <a:lnTo>
                  <a:pt x="744151" y="1201784"/>
                </a:lnTo>
                <a:lnTo>
                  <a:pt x="708068" y="1173941"/>
                </a:lnTo>
                <a:lnTo>
                  <a:pt x="672653" y="1145274"/>
                </a:lnTo>
                <a:lnTo>
                  <a:pt x="637923" y="1115797"/>
                </a:lnTo>
                <a:lnTo>
                  <a:pt x="603892" y="1085523"/>
                </a:lnTo>
                <a:lnTo>
                  <a:pt x="570574" y="1054466"/>
                </a:lnTo>
                <a:lnTo>
                  <a:pt x="537984" y="1022638"/>
                </a:lnTo>
                <a:lnTo>
                  <a:pt x="506137" y="990054"/>
                </a:lnTo>
                <a:lnTo>
                  <a:pt x="475047" y="956727"/>
                </a:lnTo>
                <a:lnTo>
                  <a:pt x="444730" y="922670"/>
                </a:lnTo>
                <a:lnTo>
                  <a:pt x="415199" y="887897"/>
                </a:lnTo>
                <a:lnTo>
                  <a:pt x="386470" y="852420"/>
                </a:lnTo>
                <a:lnTo>
                  <a:pt x="358558" y="816253"/>
                </a:lnTo>
                <a:lnTo>
                  <a:pt x="331476" y="779411"/>
                </a:lnTo>
                <a:lnTo>
                  <a:pt x="305240" y="741905"/>
                </a:lnTo>
                <a:lnTo>
                  <a:pt x="279864" y="703750"/>
                </a:lnTo>
                <a:lnTo>
                  <a:pt x="255364" y="664958"/>
                </a:lnTo>
                <a:lnTo>
                  <a:pt x="231753" y="625544"/>
                </a:lnTo>
                <a:lnTo>
                  <a:pt x="209047" y="585520"/>
                </a:lnTo>
                <a:lnTo>
                  <a:pt x="187259" y="544900"/>
                </a:lnTo>
                <a:lnTo>
                  <a:pt x="166406" y="503698"/>
                </a:lnTo>
                <a:lnTo>
                  <a:pt x="146501" y="461926"/>
                </a:lnTo>
                <a:lnTo>
                  <a:pt x="127560" y="419598"/>
                </a:lnTo>
                <a:lnTo>
                  <a:pt x="109596" y="376728"/>
                </a:lnTo>
                <a:lnTo>
                  <a:pt x="92625" y="333328"/>
                </a:lnTo>
                <a:lnTo>
                  <a:pt x="76661" y="289413"/>
                </a:lnTo>
                <a:lnTo>
                  <a:pt x="61719" y="244996"/>
                </a:lnTo>
                <a:lnTo>
                  <a:pt x="47814" y="200089"/>
                </a:lnTo>
                <a:lnTo>
                  <a:pt x="34961" y="154707"/>
                </a:lnTo>
                <a:lnTo>
                  <a:pt x="23173" y="108862"/>
                </a:lnTo>
                <a:lnTo>
                  <a:pt x="12467" y="62569"/>
                </a:lnTo>
                <a:lnTo>
                  <a:pt x="2856" y="15840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4"/>
                </a:lnTo>
                <a:lnTo>
                  <a:pt x="330696" y="80900"/>
                </a:lnTo>
                <a:lnTo>
                  <a:pt x="343891" y="126429"/>
                </a:lnTo>
                <a:lnTo>
                  <a:pt x="358340" y="171383"/>
                </a:lnTo>
                <a:lnTo>
                  <a:pt x="374023" y="215741"/>
                </a:lnTo>
                <a:lnTo>
                  <a:pt x="390919" y="259485"/>
                </a:lnTo>
                <a:lnTo>
                  <a:pt x="409006" y="302596"/>
                </a:lnTo>
                <a:lnTo>
                  <a:pt x="428265" y="345054"/>
                </a:lnTo>
                <a:lnTo>
                  <a:pt x="448673" y="386840"/>
                </a:lnTo>
                <a:lnTo>
                  <a:pt x="470210" y="427936"/>
                </a:lnTo>
                <a:lnTo>
                  <a:pt x="492855" y="468322"/>
                </a:lnTo>
                <a:lnTo>
                  <a:pt x="516586" y="507979"/>
                </a:lnTo>
                <a:lnTo>
                  <a:pt x="541383" y="546887"/>
                </a:lnTo>
                <a:lnTo>
                  <a:pt x="567225" y="585029"/>
                </a:lnTo>
                <a:lnTo>
                  <a:pt x="594091" y="622383"/>
                </a:lnTo>
                <a:lnTo>
                  <a:pt x="621959" y="658933"/>
                </a:lnTo>
                <a:lnTo>
                  <a:pt x="650809" y="694657"/>
                </a:lnTo>
                <a:lnTo>
                  <a:pt x="680620" y="729538"/>
                </a:lnTo>
                <a:lnTo>
                  <a:pt x="711370" y="763556"/>
                </a:lnTo>
                <a:lnTo>
                  <a:pt x="743039" y="796691"/>
                </a:lnTo>
                <a:lnTo>
                  <a:pt x="775605" y="828925"/>
                </a:lnTo>
                <a:lnTo>
                  <a:pt x="809048" y="860239"/>
                </a:lnTo>
                <a:lnTo>
                  <a:pt x="843347" y="890614"/>
                </a:lnTo>
                <a:lnTo>
                  <a:pt x="878480" y="920029"/>
                </a:lnTo>
                <a:lnTo>
                  <a:pt x="914427" y="948467"/>
                </a:lnTo>
                <a:lnTo>
                  <a:pt x="951167" y="975908"/>
                </a:lnTo>
                <a:lnTo>
                  <a:pt x="988678" y="1002333"/>
                </a:lnTo>
                <a:lnTo>
                  <a:pt x="1026939" y="1027723"/>
                </a:lnTo>
                <a:lnTo>
                  <a:pt x="1065930" y="1052058"/>
                </a:lnTo>
                <a:lnTo>
                  <a:pt x="1105629" y="1075320"/>
                </a:lnTo>
                <a:lnTo>
                  <a:pt x="1146016" y="1097489"/>
                </a:lnTo>
                <a:lnTo>
                  <a:pt x="1187070" y="1118547"/>
                </a:lnTo>
                <a:lnTo>
                  <a:pt x="1228769" y="1138473"/>
                </a:lnTo>
                <a:lnTo>
                  <a:pt x="1271092" y="1157250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8"/>
                </a:lnTo>
                <a:lnTo>
                  <a:pt x="1446210" y="1220474"/>
                </a:lnTo>
                <a:lnTo>
                  <a:pt x="1491340" y="1233213"/>
                </a:lnTo>
                <a:lnTo>
                  <a:pt x="1536969" y="1244688"/>
                </a:lnTo>
                <a:lnTo>
                  <a:pt x="1583075" y="1254878"/>
                </a:lnTo>
                <a:lnTo>
                  <a:pt x="1629637" y="1263766"/>
                </a:lnTo>
                <a:lnTo>
                  <a:pt x="1676635" y="1271331"/>
                </a:lnTo>
                <a:lnTo>
                  <a:pt x="1724047" y="1277555"/>
                </a:lnTo>
                <a:lnTo>
                  <a:pt x="1771853" y="1282419"/>
                </a:lnTo>
                <a:lnTo>
                  <a:pt x="1820030" y="1285902"/>
                </a:lnTo>
                <a:lnTo>
                  <a:pt x="1868559" y="1287987"/>
                </a:lnTo>
                <a:lnTo>
                  <a:pt x="1900129" y="1288418"/>
                </a:lnTo>
                <a:lnTo>
                  <a:pt x="1900129" y="159315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3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6"/>
                </a:moveTo>
                <a:lnTo>
                  <a:pt x="1478789" y="2249756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6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1862657"/>
            <a:ext cx="5026660" cy="989330"/>
          </a:xfrm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dirty="0" sz="3450" spc="-220"/>
              <a:t>T</a:t>
            </a:r>
            <a:r>
              <a:rPr dirty="0" sz="3450" spc="-75"/>
              <a:t>HE</a:t>
            </a:r>
            <a:r>
              <a:rPr dirty="0" sz="3450" spc="-204"/>
              <a:t> </a:t>
            </a:r>
            <a:r>
              <a:rPr dirty="0" sz="3450" spc="-165"/>
              <a:t>R</a:t>
            </a:r>
            <a:r>
              <a:rPr dirty="0" sz="3450" spc="-25"/>
              <a:t>O</a:t>
            </a:r>
            <a:r>
              <a:rPr dirty="0" sz="3450" spc="-114"/>
              <a:t>L</a:t>
            </a:r>
            <a:r>
              <a:rPr dirty="0" sz="3450" spc="-45"/>
              <a:t>E</a:t>
            </a:r>
            <a:r>
              <a:rPr dirty="0" sz="3450" spc="-204"/>
              <a:t> </a:t>
            </a:r>
            <a:r>
              <a:rPr dirty="0" sz="3450" spc="-25"/>
              <a:t>O</a:t>
            </a:r>
            <a:r>
              <a:rPr dirty="0" sz="3450" spc="-40"/>
              <a:t>F</a:t>
            </a:r>
            <a:r>
              <a:rPr dirty="0" sz="3450" spc="-204"/>
              <a:t> </a:t>
            </a:r>
            <a:r>
              <a:rPr dirty="0" sz="3450" spc="-170"/>
              <a:t>H</a:t>
            </a:r>
            <a:r>
              <a:rPr dirty="0" sz="3450" spc="-175"/>
              <a:t>Y</a:t>
            </a:r>
            <a:r>
              <a:rPr dirty="0" sz="3450" spc="10"/>
              <a:t>B</a:t>
            </a:r>
            <a:r>
              <a:rPr dirty="0" sz="3450" spc="-165"/>
              <a:t>R</a:t>
            </a:r>
            <a:r>
              <a:rPr dirty="0" sz="3450" spc="-755"/>
              <a:t>I</a:t>
            </a:r>
            <a:r>
              <a:rPr dirty="0" sz="3450" spc="-10"/>
              <a:t>D  </a:t>
            </a:r>
            <a:r>
              <a:rPr dirty="0" sz="3450" spc="25"/>
              <a:t>M</a:t>
            </a:r>
            <a:r>
              <a:rPr dirty="0" sz="3450" spc="-75"/>
              <a:t>A</a:t>
            </a:r>
            <a:r>
              <a:rPr dirty="0" sz="3450" spc="30"/>
              <a:t>C</a:t>
            </a:r>
            <a:r>
              <a:rPr dirty="0" sz="3450" spc="-430"/>
              <a:t>HI</a:t>
            </a:r>
            <a:r>
              <a:rPr dirty="0" sz="3450" spc="-90"/>
              <a:t>NE</a:t>
            </a:r>
            <a:r>
              <a:rPr dirty="0" sz="3450" spc="-204"/>
              <a:t> </a:t>
            </a:r>
            <a:r>
              <a:rPr dirty="0" sz="3450" spc="-114"/>
              <a:t>L</a:t>
            </a:r>
            <a:r>
              <a:rPr dirty="0" sz="3450" spc="-45"/>
              <a:t>E</a:t>
            </a:r>
            <a:r>
              <a:rPr dirty="0" sz="3450" spc="-40"/>
              <a:t>A</a:t>
            </a:r>
            <a:r>
              <a:rPr dirty="0" sz="3450" spc="-165"/>
              <a:t>R</a:t>
            </a:r>
            <a:r>
              <a:rPr dirty="0" sz="3450" spc="-445"/>
              <a:t>NI</a:t>
            </a:r>
            <a:r>
              <a:rPr dirty="0" sz="3450" spc="-140"/>
              <a:t>NG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25381" y="3275339"/>
            <a:ext cx="6605270" cy="436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9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16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850" spc="-35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204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15" b="1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850" spc="-3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-13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7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5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9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7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2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14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04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7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5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-229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7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4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24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nh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105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4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24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85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8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24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4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-6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4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8" y="1650944"/>
            <a:ext cx="5877560" cy="863600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700"/>
              </a:spcBef>
            </a:pPr>
            <a:r>
              <a:rPr dirty="0" sz="3000" spc="-35">
                <a:solidFill>
                  <a:srgbClr val="FFCE00"/>
                </a:solidFill>
              </a:rPr>
              <a:t>A</a:t>
            </a:r>
            <a:r>
              <a:rPr dirty="0" sz="3000" spc="-85">
                <a:solidFill>
                  <a:srgbClr val="FFCE00"/>
                </a:solidFill>
              </a:rPr>
              <a:t>D</a:t>
            </a:r>
            <a:r>
              <a:rPr dirty="0" sz="3000" spc="-170">
                <a:solidFill>
                  <a:srgbClr val="FABC00"/>
                </a:solidFill>
              </a:rPr>
              <a:t>V</a:t>
            </a:r>
            <a:r>
              <a:rPr dirty="0" sz="3000" spc="-35">
                <a:solidFill>
                  <a:srgbClr val="FFCE00"/>
                </a:solidFill>
              </a:rPr>
              <a:t>A</a:t>
            </a:r>
            <a:r>
              <a:rPr dirty="0" sz="3000" spc="-120">
                <a:solidFill>
                  <a:srgbClr val="FABC00"/>
                </a:solidFill>
              </a:rPr>
              <a:t>N</a:t>
            </a:r>
            <a:r>
              <a:rPr dirty="0" sz="3000" spc="25">
                <a:solidFill>
                  <a:srgbClr val="FFCE00"/>
                </a:solidFill>
              </a:rPr>
              <a:t>C</a:t>
            </a:r>
            <a:r>
              <a:rPr dirty="0" sz="3000" spc="-40">
                <a:solidFill>
                  <a:srgbClr val="FABC00"/>
                </a:solidFill>
              </a:rPr>
              <a:t>E</a:t>
            </a:r>
            <a:r>
              <a:rPr dirty="0" sz="3000" spc="20">
                <a:solidFill>
                  <a:srgbClr val="FFCE00"/>
                </a:solidFill>
              </a:rPr>
              <a:t>M</a:t>
            </a:r>
            <a:r>
              <a:rPr dirty="0" sz="3000" spc="-40">
                <a:solidFill>
                  <a:srgbClr val="FFCE00"/>
                </a:solidFill>
              </a:rPr>
              <a:t>E</a:t>
            </a:r>
            <a:r>
              <a:rPr dirty="0" sz="3000" spc="-120">
                <a:solidFill>
                  <a:srgbClr val="FFCE00"/>
                </a:solidFill>
              </a:rPr>
              <a:t>N</a:t>
            </a:r>
            <a:r>
              <a:rPr dirty="0" sz="3000" spc="-210">
                <a:solidFill>
                  <a:srgbClr val="FFCE00"/>
                </a:solidFill>
              </a:rPr>
              <a:t>T</a:t>
            </a:r>
            <a:r>
              <a:rPr dirty="0" sz="3000" spc="-220">
                <a:solidFill>
                  <a:srgbClr val="FFCE00"/>
                </a:solidFill>
              </a:rPr>
              <a:t>S</a:t>
            </a:r>
            <a:r>
              <a:rPr dirty="0" sz="3000" spc="-180">
                <a:solidFill>
                  <a:srgbClr val="FFCE00"/>
                </a:solidFill>
              </a:rPr>
              <a:t> </a:t>
            </a:r>
            <a:r>
              <a:rPr dirty="0" sz="3000" spc="-655">
                <a:solidFill>
                  <a:srgbClr val="FABC00"/>
                </a:solidFill>
              </a:rPr>
              <a:t>I</a:t>
            </a:r>
            <a:r>
              <a:rPr dirty="0" sz="3000" spc="-120">
                <a:solidFill>
                  <a:srgbClr val="FABC00"/>
                </a:solidFill>
              </a:rPr>
              <a:t>N</a:t>
            </a:r>
            <a:r>
              <a:rPr dirty="0" sz="3000" spc="-180">
                <a:solidFill>
                  <a:srgbClr val="FABC00"/>
                </a:solidFill>
              </a:rPr>
              <a:t> </a:t>
            </a:r>
            <a:r>
              <a:rPr dirty="0" sz="3000" spc="-655">
                <a:solidFill>
                  <a:srgbClr val="FFCE00"/>
                </a:solidFill>
              </a:rPr>
              <a:t>I</a:t>
            </a:r>
            <a:r>
              <a:rPr dirty="0" sz="3000" spc="20">
                <a:solidFill>
                  <a:srgbClr val="FFCE00"/>
                </a:solidFill>
              </a:rPr>
              <a:t>M</a:t>
            </a:r>
            <a:r>
              <a:rPr dirty="0" sz="3000" spc="-65">
                <a:solidFill>
                  <a:srgbClr val="FFCE00"/>
                </a:solidFill>
              </a:rPr>
              <a:t>A</a:t>
            </a:r>
            <a:r>
              <a:rPr dirty="0" sz="3000" spc="-125">
                <a:solidFill>
                  <a:srgbClr val="FFCE00"/>
                </a:solidFill>
              </a:rPr>
              <a:t>G</a:t>
            </a:r>
            <a:r>
              <a:rPr dirty="0" sz="3000" spc="-655">
                <a:solidFill>
                  <a:srgbClr val="FFCE00"/>
                </a:solidFill>
              </a:rPr>
              <a:t>I</a:t>
            </a:r>
            <a:r>
              <a:rPr dirty="0" sz="3000" spc="-120">
                <a:solidFill>
                  <a:srgbClr val="FABC00"/>
                </a:solidFill>
              </a:rPr>
              <a:t>N</a:t>
            </a:r>
            <a:r>
              <a:rPr dirty="0" sz="3000" spc="-75">
                <a:solidFill>
                  <a:srgbClr val="FABC00"/>
                </a:solidFill>
              </a:rPr>
              <a:t>G  </a:t>
            </a:r>
            <a:r>
              <a:rPr dirty="0" sz="3000" spc="-90">
                <a:solidFill>
                  <a:srgbClr val="FFCE00"/>
                </a:solidFill>
              </a:rPr>
              <a:t>T</a:t>
            </a:r>
            <a:r>
              <a:rPr dirty="0" sz="3000" spc="-90">
                <a:solidFill>
                  <a:srgbClr val="FABC00"/>
                </a:solidFill>
              </a:rPr>
              <a:t>ECH</a:t>
            </a:r>
            <a:r>
              <a:rPr dirty="0" sz="3000" spc="-90">
                <a:solidFill>
                  <a:srgbClr val="FFCE00"/>
                </a:solidFill>
              </a:rPr>
              <a:t>N</a:t>
            </a:r>
            <a:r>
              <a:rPr dirty="0" sz="3000" spc="-90">
                <a:solidFill>
                  <a:srgbClr val="FABC00"/>
                </a:solidFill>
              </a:rPr>
              <a:t>OL</a:t>
            </a:r>
            <a:r>
              <a:rPr dirty="0" sz="3000" spc="-90">
                <a:solidFill>
                  <a:srgbClr val="FFCE00"/>
                </a:solidFill>
              </a:rPr>
              <a:t>OG</a:t>
            </a:r>
            <a:r>
              <a:rPr dirty="0" sz="3000" spc="-90">
                <a:solidFill>
                  <a:srgbClr val="FABC00"/>
                </a:solidFill>
              </a:rPr>
              <a:t>Y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374229" y="2968976"/>
            <a:ext cx="6105525" cy="542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0515">
              <a:lnSpc>
                <a:spcPct val="125000"/>
              </a:lnSpc>
              <a:spcBef>
                <a:spcPts val="100"/>
              </a:spcBef>
            </a:pPr>
            <a:r>
              <a:rPr dirty="0" sz="3150" spc="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19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150" spc="-200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3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-3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15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5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13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-5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b="1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dirty="0" sz="3150" spc="-12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1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75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150" spc="-5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10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-13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10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5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-170" b="1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150" spc="-254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31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150" spc="-114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150" spc="16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1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-21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17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6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1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-55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2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dirty="0" sz="3150" spc="14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27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34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150" spc="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150" spc="-37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1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1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31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150" spc="-21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28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150" spc="-7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1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1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15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80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17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114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3150" spc="16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14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45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3150" spc="28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4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-7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4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2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6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8" y="1650944"/>
            <a:ext cx="3743325" cy="863600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700"/>
              </a:spcBef>
            </a:pPr>
            <a:r>
              <a:rPr dirty="0" sz="3000" spc="25">
                <a:solidFill>
                  <a:srgbClr val="FFCE00"/>
                </a:solidFill>
              </a:rPr>
              <a:t>C</a:t>
            </a:r>
            <a:r>
              <a:rPr dirty="0" sz="3000" spc="-90">
                <a:solidFill>
                  <a:srgbClr val="FABC00"/>
                </a:solidFill>
              </a:rPr>
              <a:t>H</a:t>
            </a:r>
            <a:r>
              <a:rPr dirty="0" sz="3000" spc="-35">
                <a:solidFill>
                  <a:srgbClr val="FFCE00"/>
                </a:solidFill>
              </a:rPr>
              <a:t>A</a:t>
            </a:r>
            <a:r>
              <a:rPr dirty="0" sz="3000" spc="-100">
                <a:solidFill>
                  <a:srgbClr val="FFCE00"/>
                </a:solidFill>
              </a:rPr>
              <a:t>LL</a:t>
            </a:r>
            <a:r>
              <a:rPr dirty="0" sz="3000" spc="-40">
                <a:solidFill>
                  <a:srgbClr val="FABC00"/>
                </a:solidFill>
              </a:rPr>
              <a:t>E</a:t>
            </a:r>
            <a:r>
              <a:rPr dirty="0" sz="3000" spc="-120">
                <a:solidFill>
                  <a:srgbClr val="FFCE00"/>
                </a:solidFill>
              </a:rPr>
              <a:t>N</a:t>
            </a:r>
            <a:r>
              <a:rPr dirty="0" sz="3000" spc="-125">
                <a:solidFill>
                  <a:srgbClr val="FFCE00"/>
                </a:solidFill>
              </a:rPr>
              <a:t>G</a:t>
            </a:r>
            <a:r>
              <a:rPr dirty="0" sz="3000" spc="-40">
                <a:solidFill>
                  <a:srgbClr val="FABC00"/>
                </a:solidFill>
              </a:rPr>
              <a:t>E</a:t>
            </a:r>
            <a:r>
              <a:rPr dirty="0" sz="3000" spc="-220">
                <a:solidFill>
                  <a:srgbClr val="FFCE00"/>
                </a:solidFill>
              </a:rPr>
              <a:t>S</a:t>
            </a:r>
            <a:r>
              <a:rPr dirty="0" sz="3000" spc="-180">
                <a:solidFill>
                  <a:srgbClr val="FFCE00"/>
                </a:solidFill>
              </a:rPr>
              <a:t> </a:t>
            </a:r>
            <a:r>
              <a:rPr dirty="0" sz="3000" spc="-35">
                <a:solidFill>
                  <a:srgbClr val="FFCE00"/>
                </a:solidFill>
              </a:rPr>
              <a:t>A</a:t>
            </a:r>
            <a:r>
              <a:rPr dirty="0" sz="3000" spc="-120">
                <a:solidFill>
                  <a:srgbClr val="FFCE00"/>
                </a:solidFill>
              </a:rPr>
              <a:t>N</a:t>
            </a:r>
            <a:r>
              <a:rPr dirty="0" sz="3000" spc="-10">
                <a:solidFill>
                  <a:srgbClr val="FABC00"/>
                </a:solidFill>
              </a:rPr>
              <a:t>D  </a:t>
            </a:r>
            <a:r>
              <a:rPr dirty="0" sz="3000" spc="-190">
                <a:solidFill>
                  <a:srgbClr val="FFCE00"/>
                </a:solidFill>
              </a:rPr>
              <a:t>OPPORT</a:t>
            </a:r>
            <a:r>
              <a:rPr dirty="0" sz="3000" spc="-190">
                <a:solidFill>
                  <a:srgbClr val="FABC00"/>
                </a:solidFill>
              </a:rPr>
              <a:t>UN</a:t>
            </a:r>
            <a:r>
              <a:rPr dirty="0" sz="3000" spc="-190">
                <a:solidFill>
                  <a:srgbClr val="FFCE00"/>
                </a:solidFill>
              </a:rPr>
              <a:t>IT</a:t>
            </a:r>
            <a:r>
              <a:rPr dirty="0" sz="3000" spc="-190">
                <a:solidFill>
                  <a:srgbClr val="FABC00"/>
                </a:solidFill>
              </a:rPr>
              <a:t>I</a:t>
            </a:r>
            <a:r>
              <a:rPr dirty="0" sz="3000" spc="-190">
                <a:solidFill>
                  <a:srgbClr val="FFCE00"/>
                </a:solidFill>
              </a:rPr>
              <a:t>ES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374229" y="2988024"/>
            <a:ext cx="6049645" cy="4787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099"/>
              </a:lnSpc>
              <a:spcBef>
                <a:spcPts val="130"/>
              </a:spcBef>
            </a:pPr>
            <a:r>
              <a:rPr dirty="0" sz="2750" spc="35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50" spc="-24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75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-14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15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9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-11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5" b="1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750" spc="-5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-5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11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3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8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1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12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3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19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-5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11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3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5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1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55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26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50" spc="27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5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14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ili</a:t>
            </a:r>
            <a:r>
              <a:rPr dirty="0" sz="275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2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dd</a:t>
            </a:r>
            <a:r>
              <a:rPr dirty="0" sz="27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8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5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5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14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6" y="6465104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1"/>
                  </a:moveTo>
                  <a:lnTo>
                    <a:pt x="185042" y="874481"/>
                  </a:lnTo>
                  <a:lnTo>
                    <a:pt x="234443" y="873308"/>
                  </a:lnTo>
                  <a:lnTo>
                    <a:pt x="283615" y="869637"/>
                  </a:lnTo>
                  <a:lnTo>
                    <a:pt x="332464" y="863490"/>
                  </a:lnTo>
                  <a:lnTo>
                    <a:pt x="380896" y="854889"/>
                  </a:lnTo>
                  <a:lnTo>
                    <a:pt x="428818" y="843855"/>
                  </a:lnTo>
                  <a:lnTo>
                    <a:pt x="476136" y="830410"/>
                  </a:lnTo>
                  <a:lnTo>
                    <a:pt x="522754" y="814575"/>
                  </a:lnTo>
                  <a:lnTo>
                    <a:pt x="568580" y="796373"/>
                  </a:lnTo>
                  <a:lnTo>
                    <a:pt x="613519" y="775824"/>
                  </a:lnTo>
                  <a:lnTo>
                    <a:pt x="657477" y="752951"/>
                  </a:lnTo>
                  <a:lnTo>
                    <a:pt x="700360" y="727775"/>
                  </a:lnTo>
                  <a:lnTo>
                    <a:pt x="742075" y="700318"/>
                  </a:lnTo>
                  <a:lnTo>
                    <a:pt x="782527" y="670601"/>
                  </a:lnTo>
                  <a:lnTo>
                    <a:pt x="821394" y="638840"/>
                  </a:lnTo>
                  <a:lnTo>
                    <a:pt x="858387" y="605292"/>
                  </a:lnTo>
                  <a:lnTo>
                    <a:pt x="893463" y="570044"/>
                  </a:lnTo>
                  <a:lnTo>
                    <a:pt x="926577" y="533180"/>
                  </a:lnTo>
                  <a:lnTo>
                    <a:pt x="957685" y="494787"/>
                  </a:lnTo>
                  <a:lnTo>
                    <a:pt x="986741" y="454950"/>
                  </a:lnTo>
                  <a:lnTo>
                    <a:pt x="1013702" y="413755"/>
                  </a:lnTo>
                  <a:lnTo>
                    <a:pt x="1038523" y="371288"/>
                  </a:lnTo>
                  <a:lnTo>
                    <a:pt x="1061160" y="327633"/>
                  </a:lnTo>
                  <a:lnTo>
                    <a:pt x="1081568" y="282877"/>
                  </a:lnTo>
                  <a:lnTo>
                    <a:pt x="1099704" y="237106"/>
                  </a:lnTo>
                  <a:lnTo>
                    <a:pt x="1115522" y="190405"/>
                  </a:lnTo>
                  <a:lnTo>
                    <a:pt x="1128978" y="142859"/>
                  </a:lnTo>
                  <a:lnTo>
                    <a:pt x="1140027" y="94555"/>
                  </a:lnTo>
                  <a:lnTo>
                    <a:pt x="1148626" y="45578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5"/>
                  </a:lnTo>
                  <a:lnTo>
                    <a:pt x="1869991" y="176869"/>
                  </a:lnTo>
                  <a:lnTo>
                    <a:pt x="1861321" y="225511"/>
                  </a:lnTo>
                  <a:lnTo>
                    <a:pt x="1851268" y="273781"/>
                  </a:lnTo>
                  <a:lnTo>
                    <a:pt x="1839845" y="321653"/>
                  </a:lnTo>
                  <a:lnTo>
                    <a:pt x="1827065" y="369099"/>
                  </a:lnTo>
                  <a:lnTo>
                    <a:pt x="1812944" y="416093"/>
                  </a:lnTo>
                  <a:lnTo>
                    <a:pt x="1797496" y="462606"/>
                  </a:lnTo>
                  <a:lnTo>
                    <a:pt x="1780734" y="508612"/>
                  </a:lnTo>
                  <a:lnTo>
                    <a:pt x="1762673" y="554083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70"/>
                  </a:lnTo>
                  <a:lnTo>
                    <a:pt x="1653377" y="772456"/>
                  </a:lnTo>
                  <a:lnTo>
                    <a:pt x="1627819" y="814144"/>
                  </a:lnTo>
                  <a:lnTo>
                    <a:pt x="1601061" y="855105"/>
                  </a:lnTo>
                  <a:lnTo>
                    <a:pt x="1587595" y="874481"/>
                  </a:lnTo>
                  <a:close/>
                </a:path>
                <a:path w="1889760" h="1603375">
                  <a:moveTo>
                    <a:pt x="303245" y="1603297"/>
                  </a:moveTo>
                  <a:lnTo>
                    <a:pt x="69545" y="1603297"/>
                  </a:lnTo>
                  <a:lnTo>
                    <a:pt x="33177" y="1600539"/>
                  </a:lnTo>
                  <a:lnTo>
                    <a:pt x="0" y="1597053"/>
                  </a:lnTo>
                  <a:lnTo>
                    <a:pt x="0" y="856134"/>
                  </a:lnTo>
                  <a:lnTo>
                    <a:pt x="36409" y="862797"/>
                  </a:lnTo>
                  <a:lnTo>
                    <a:pt x="85932" y="869247"/>
                  </a:lnTo>
                  <a:lnTo>
                    <a:pt x="135507" y="873134"/>
                  </a:lnTo>
                  <a:lnTo>
                    <a:pt x="185042" y="874481"/>
                  </a:lnTo>
                  <a:lnTo>
                    <a:pt x="1587595" y="874481"/>
                  </a:lnTo>
                  <a:lnTo>
                    <a:pt x="1573117" y="895312"/>
                  </a:lnTo>
                  <a:lnTo>
                    <a:pt x="1544001" y="934739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90"/>
                  </a:lnTo>
                  <a:lnTo>
                    <a:pt x="1381345" y="1119202"/>
                  </a:lnTo>
                  <a:lnTo>
                    <a:pt x="1345498" y="1153370"/>
                  </a:lnTo>
                  <a:lnTo>
                    <a:pt x="1308578" y="1186565"/>
                  </a:lnTo>
                  <a:lnTo>
                    <a:pt x="1270600" y="1218760"/>
                  </a:lnTo>
                  <a:lnTo>
                    <a:pt x="1231577" y="1249929"/>
                  </a:lnTo>
                  <a:lnTo>
                    <a:pt x="1191661" y="1279944"/>
                  </a:lnTo>
                  <a:lnTo>
                    <a:pt x="1151010" y="1308692"/>
                  </a:lnTo>
                  <a:lnTo>
                    <a:pt x="1109655" y="1336166"/>
                  </a:lnTo>
                  <a:lnTo>
                    <a:pt x="1067626" y="1362358"/>
                  </a:lnTo>
                  <a:lnTo>
                    <a:pt x="1024953" y="1387263"/>
                  </a:lnTo>
                  <a:lnTo>
                    <a:pt x="981666" y="1410873"/>
                  </a:lnTo>
                  <a:lnTo>
                    <a:pt x="937795" y="1433182"/>
                  </a:lnTo>
                  <a:lnTo>
                    <a:pt x="893370" y="1454182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1"/>
                  </a:lnTo>
                  <a:lnTo>
                    <a:pt x="710729" y="1524958"/>
                  </a:lnTo>
                  <a:lnTo>
                    <a:pt x="663984" y="1539311"/>
                  </a:lnTo>
                  <a:lnTo>
                    <a:pt x="616864" y="1552315"/>
                  </a:lnTo>
                  <a:lnTo>
                    <a:pt x="569401" y="1563961"/>
                  </a:lnTo>
                  <a:lnTo>
                    <a:pt x="521623" y="1574244"/>
                  </a:lnTo>
                  <a:lnTo>
                    <a:pt x="473562" y="1583156"/>
                  </a:lnTo>
                  <a:lnTo>
                    <a:pt x="425246" y="1590690"/>
                  </a:lnTo>
                  <a:lnTo>
                    <a:pt x="376707" y="1596840"/>
                  </a:lnTo>
                  <a:lnTo>
                    <a:pt x="327973" y="1601598"/>
                  </a:lnTo>
                  <a:lnTo>
                    <a:pt x="303245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72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16700"/>
              </a:lnSpc>
              <a:spcBef>
                <a:spcPts val="65"/>
              </a:spcBef>
            </a:pPr>
            <a:r>
              <a:rPr dirty="0" spc="-220"/>
              <a:t>T</a:t>
            </a:r>
            <a:r>
              <a:rPr dirty="0" spc="-55"/>
              <a:t>h</a:t>
            </a:r>
            <a:r>
              <a:rPr dirty="0" spc="-114"/>
              <a:t>e</a:t>
            </a:r>
            <a:r>
              <a:rPr dirty="0" spc="-204"/>
              <a:t> </a:t>
            </a:r>
            <a:r>
              <a:rPr dirty="0" spc="-125">
                <a:solidFill>
                  <a:srgbClr val="29357A"/>
                </a:solidFill>
              </a:rPr>
              <a:t>f</a:t>
            </a:r>
            <a:r>
              <a:rPr dirty="0" spc="-90"/>
              <a:t>u</a:t>
            </a:r>
            <a:r>
              <a:rPr dirty="0" spc="-215"/>
              <a:t>s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110"/>
              <a:t>o</a:t>
            </a:r>
            <a:r>
              <a:rPr dirty="0" spc="-75">
                <a:solidFill>
                  <a:srgbClr val="29357A"/>
                </a:solidFill>
              </a:rPr>
              <a:t>n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110">
                <a:solidFill>
                  <a:srgbClr val="29357A"/>
                </a:solidFill>
              </a:rPr>
              <a:t>o</a:t>
            </a:r>
            <a:r>
              <a:rPr dirty="0" spc="-125"/>
              <a:t>f</a:t>
            </a:r>
            <a:r>
              <a:rPr dirty="0" spc="-204"/>
              <a:t> </a:t>
            </a:r>
            <a:r>
              <a:rPr dirty="0" spc="-110">
                <a:solidFill>
                  <a:srgbClr val="29357A"/>
                </a:solidFill>
              </a:rPr>
              <a:t>h</a:t>
            </a:r>
            <a:r>
              <a:rPr dirty="0" spc="-185">
                <a:solidFill>
                  <a:srgbClr val="29357A"/>
                </a:solidFill>
              </a:rPr>
              <a:t>y</a:t>
            </a:r>
            <a:r>
              <a:rPr dirty="0" spc="-35"/>
              <a:t>b</a:t>
            </a:r>
            <a:r>
              <a:rPr dirty="0" spc="-245">
                <a:solidFill>
                  <a:srgbClr val="29357A"/>
                </a:solidFill>
              </a:rPr>
              <a:t>r</a:t>
            </a:r>
            <a:r>
              <a:rPr dirty="0" spc="-145"/>
              <a:t>i</a:t>
            </a:r>
            <a:r>
              <a:rPr dirty="0" spc="-25"/>
              <a:t>d</a:t>
            </a:r>
            <a:r>
              <a:rPr dirty="0" spc="-204"/>
              <a:t> </a:t>
            </a:r>
            <a:r>
              <a:rPr dirty="0" spc="-35">
                <a:solidFill>
                  <a:srgbClr val="29357A"/>
                </a:solidFill>
              </a:rPr>
              <a:t>m</a:t>
            </a:r>
            <a:r>
              <a:rPr dirty="0" spc="-160">
                <a:solidFill>
                  <a:srgbClr val="29357A"/>
                </a:solidFill>
              </a:rPr>
              <a:t>a</a:t>
            </a:r>
            <a:r>
              <a:rPr dirty="0" spc="-10">
                <a:solidFill>
                  <a:srgbClr val="29357A"/>
                </a:solidFill>
              </a:rPr>
              <a:t>c</a:t>
            </a:r>
            <a:r>
              <a:rPr dirty="0" spc="-75">
                <a:solidFill>
                  <a:srgbClr val="29357A"/>
                </a:solidFill>
              </a:rPr>
              <a:t>h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55">
                <a:solidFill>
                  <a:srgbClr val="29357A"/>
                </a:solidFill>
              </a:rPr>
              <a:t>n</a:t>
            </a:r>
            <a:r>
              <a:rPr dirty="0" spc="-114"/>
              <a:t>e</a:t>
            </a:r>
            <a:r>
              <a:rPr dirty="0" spc="-204"/>
              <a:t> </a:t>
            </a:r>
            <a:r>
              <a:rPr dirty="0" spc="-145"/>
              <a:t>l</a:t>
            </a:r>
            <a:r>
              <a:rPr dirty="0" spc="-170"/>
              <a:t>e</a:t>
            </a:r>
            <a:r>
              <a:rPr dirty="0" spc="-180">
                <a:solidFill>
                  <a:srgbClr val="29357A"/>
                </a:solidFill>
              </a:rPr>
              <a:t>a</a:t>
            </a:r>
            <a:r>
              <a:rPr dirty="0" spc="-245">
                <a:solidFill>
                  <a:srgbClr val="29357A"/>
                </a:solidFill>
              </a:rPr>
              <a:t>r</a:t>
            </a:r>
            <a:r>
              <a:rPr dirty="0" spc="-75"/>
              <a:t>n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55"/>
              <a:t>n</a:t>
            </a:r>
            <a:r>
              <a:rPr dirty="0"/>
              <a:t>g</a:t>
            </a:r>
            <a:r>
              <a:rPr dirty="0" spc="-204"/>
              <a:t> </a:t>
            </a:r>
            <a:r>
              <a:rPr dirty="0" spc="-135"/>
              <a:t>t</a:t>
            </a:r>
            <a:r>
              <a:rPr dirty="0" spc="-60"/>
              <a:t>e</a:t>
            </a:r>
            <a:r>
              <a:rPr dirty="0" spc="-65"/>
              <a:t>c</a:t>
            </a:r>
            <a:r>
              <a:rPr dirty="0" spc="-75"/>
              <a:t>hn</a:t>
            </a:r>
            <a:r>
              <a:rPr dirty="0" spc="-145"/>
              <a:t>i</a:t>
            </a:r>
            <a:r>
              <a:rPr dirty="0" spc="-35"/>
              <a:t>q</a:t>
            </a:r>
            <a:r>
              <a:rPr dirty="0" spc="-90">
                <a:solidFill>
                  <a:srgbClr val="29357A"/>
                </a:solidFill>
              </a:rPr>
              <a:t>u</a:t>
            </a:r>
            <a:r>
              <a:rPr dirty="0" spc="-114">
                <a:solidFill>
                  <a:srgbClr val="29357A"/>
                </a:solidFill>
              </a:rPr>
              <a:t>e</a:t>
            </a:r>
            <a:r>
              <a:rPr dirty="0" spc="-155">
                <a:solidFill>
                  <a:srgbClr val="29357A"/>
                </a:solidFill>
              </a:rPr>
              <a:t>s  </a:t>
            </a:r>
            <a:r>
              <a:rPr dirty="0" spc="-110"/>
              <a:t>wi</a:t>
            </a:r>
            <a:r>
              <a:rPr dirty="0" spc="-110">
                <a:solidFill>
                  <a:srgbClr val="29357A"/>
                </a:solidFill>
              </a:rPr>
              <a:t>t</a:t>
            </a:r>
            <a:r>
              <a:rPr dirty="0" spc="-110"/>
              <a:t>h </a:t>
            </a:r>
            <a:r>
              <a:rPr dirty="0" spc="-105">
                <a:solidFill>
                  <a:srgbClr val="29357A"/>
                </a:solidFill>
              </a:rPr>
              <a:t>a</a:t>
            </a:r>
            <a:r>
              <a:rPr dirty="0" spc="-105"/>
              <a:t>dvanc</a:t>
            </a:r>
            <a:r>
              <a:rPr dirty="0" spc="-105">
                <a:solidFill>
                  <a:srgbClr val="29357A"/>
                </a:solidFill>
              </a:rPr>
              <a:t>ed </a:t>
            </a:r>
            <a:r>
              <a:rPr dirty="0" spc="-75">
                <a:solidFill>
                  <a:srgbClr val="29357A"/>
                </a:solidFill>
              </a:rPr>
              <a:t>i</a:t>
            </a:r>
            <a:r>
              <a:rPr dirty="0" spc="-75"/>
              <a:t>mag</a:t>
            </a:r>
            <a:r>
              <a:rPr dirty="0" spc="-75">
                <a:solidFill>
                  <a:srgbClr val="29357A"/>
                </a:solidFill>
              </a:rPr>
              <a:t>ing </a:t>
            </a:r>
            <a:r>
              <a:rPr dirty="0" spc="-95"/>
              <a:t>tech</a:t>
            </a:r>
            <a:r>
              <a:rPr dirty="0" spc="-95">
                <a:solidFill>
                  <a:srgbClr val="29357A"/>
                </a:solidFill>
              </a:rPr>
              <a:t>n</a:t>
            </a:r>
            <a:r>
              <a:rPr dirty="0" spc="-95"/>
              <a:t>ol</a:t>
            </a:r>
            <a:r>
              <a:rPr dirty="0" spc="-95">
                <a:solidFill>
                  <a:srgbClr val="29357A"/>
                </a:solidFill>
              </a:rPr>
              <a:t>og</a:t>
            </a:r>
            <a:r>
              <a:rPr dirty="0" spc="-95"/>
              <a:t>y </a:t>
            </a:r>
            <a:r>
              <a:rPr dirty="0" spc="-110">
                <a:solidFill>
                  <a:srgbClr val="29357A"/>
                </a:solidFill>
              </a:rPr>
              <a:t>h</a:t>
            </a:r>
            <a:r>
              <a:rPr dirty="0" spc="-110"/>
              <a:t>olds </a:t>
            </a:r>
            <a:r>
              <a:rPr dirty="0" spc="-140"/>
              <a:t>grea</a:t>
            </a:r>
            <a:r>
              <a:rPr dirty="0" spc="-140">
                <a:solidFill>
                  <a:srgbClr val="29357A"/>
                </a:solidFill>
              </a:rPr>
              <a:t>t </a:t>
            </a:r>
            <a:r>
              <a:rPr dirty="0" spc="-135">
                <a:solidFill>
                  <a:srgbClr val="29357A"/>
                </a:solidFill>
              </a:rPr>
              <a:t> </a:t>
            </a:r>
            <a:r>
              <a:rPr dirty="0" spc="-35"/>
              <a:t>p</a:t>
            </a:r>
            <a:r>
              <a:rPr dirty="0" spc="-265"/>
              <a:t>r</a:t>
            </a:r>
            <a:r>
              <a:rPr dirty="0" spc="-110"/>
              <a:t>o</a:t>
            </a:r>
            <a:r>
              <a:rPr dirty="0" spc="-35">
                <a:solidFill>
                  <a:srgbClr val="29357A"/>
                </a:solidFill>
              </a:rPr>
              <a:t>m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215">
                <a:solidFill>
                  <a:srgbClr val="29357A"/>
                </a:solidFill>
              </a:rPr>
              <a:t>s</a:t>
            </a:r>
            <a:r>
              <a:rPr dirty="0" spc="-114">
                <a:solidFill>
                  <a:srgbClr val="29357A"/>
                </a:solidFill>
              </a:rPr>
              <a:t>e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75">
                <a:solidFill>
                  <a:srgbClr val="29357A"/>
                </a:solidFill>
              </a:rPr>
              <a:t>n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75">
                <a:solidFill>
                  <a:srgbClr val="29357A"/>
                </a:solidFill>
              </a:rPr>
              <a:t>t</a:t>
            </a:r>
            <a:r>
              <a:rPr dirty="0" spc="-55"/>
              <a:t>h</a:t>
            </a:r>
            <a:r>
              <a:rPr dirty="0" spc="-114">
                <a:solidFill>
                  <a:srgbClr val="29357A"/>
                </a:solidFill>
              </a:rPr>
              <a:t>e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170"/>
              <a:t>e</a:t>
            </a:r>
            <a:r>
              <a:rPr dirty="0" spc="-180"/>
              <a:t>a</a:t>
            </a:r>
            <a:r>
              <a:rPr dirty="0" spc="-245">
                <a:solidFill>
                  <a:srgbClr val="29357A"/>
                </a:solidFill>
              </a:rPr>
              <a:t>r</a:t>
            </a:r>
            <a:r>
              <a:rPr dirty="0" spc="-145"/>
              <a:t>l</a:t>
            </a:r>
            <a:r>
              <a:rPr dirty="0" spc="-185">
                <a:solidFill>
                  <a:srgbClr val="29357A"/>
                </a:solidFill>
              </a:rPr>
              <a:t>y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80">
                <a:solidFill>
                  <a:srgbClr val="29357A"/>
                </a:solidFill>
              </a:rPr>
              <a:t>de</a:t>
            </a:r>
            <a:r>
              <a:rPr dirty="0" spc="-114">
                <a:solidFill>
                  <a:srgbClr val="29357A"/>
                </a:solidFill>
              </a:rPr>
              <a:t>t</a:t>
            </a:r>
            <a:r>
              <a:rPr dirty="0" spc="-60">
                <a:solidFill>
                  <a:srgbClr val="29357A"/>
                </a:solidFill>
              </a:rPr>
              <a:t>e</a:t>
            </a:r>
            <a:r>
              <a:rPr dirty="0" spc="-25">
                <a:solidFill>
                  <a:srgbClr val="29357A"/>
                </a:solidFill>
              </a:rPr>
              <a:t>c</a:t>
            </a:r>
            <a:r>
              <a:rPr dirty="0" spc="-75">
                <a:solidFill>
                  <a:srgbClr val="29357A"/>
                </a:solidFill>
              </a:rPr>
              <a:t>t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110">
                <a:solidFill>
                  <a:srgbClr val="29357A"/>
                </a:solidFill>
              </a:rPr>
              <a:t>o</a:t>
            </a:r>
            <a:r>
              <a:rPr dirty="0" spc="-75"/>
              <a:t>n</a:t>
            </a:r>
            <a:r>
              <a:rPr dirty="0" spc="-204"/>
              <a:t> </a:t>
            </a:r>
            <a:r>
              <a:rPr dirty="0" spc="-180"/>
              <a:t>a</a:t>
            </a:r>
            <a:r>
              <a:rPr dirty="0" spc="-55"/>
              <a:t>n</a:t>
            </a:r>
            <a:r>
              <a:rPr dirty="0" spc="-25"/>
              <a:t>d</a:t>
            </a:r>
            <a:r>
              <a:rPr dirty="0" spc="-204"/>
              <a:t> </a:t>
            </a:r>
            <a:r>
              <a:rPr dirty="0" spc="-75"/>
              <a:t>t</a:t>
            </a:r>
            <a:r>
              <a:rPr dirty="0" spc="-265"/>
              <a:t>r</a:t>
            </a:r>
            <a:r>
              <a:rPr dirty="0" spc="-170"/>
              <a:t>e</a:t>
            </a:r>
            <a:r>
              <a:rPr dirty="0" spc="-180"/>
              <a:t>a</a:t>
            </a:r>
            <a:r>
              <a:rPr dirty="0" spc="-75"/>
              <a:t>t</a:t>
            </a:r>
            <a:r>
              <a:rPr dirty="0" spc="-15">
                <a:solidFill>
                  <a:srgbClr val="29357A"/>
                </a:solidFill>
              </a:rPr>
              <a:t>m</a:t>
            </a:r>
            <a:r>
              <a:rPr dirty="0" spc="-95"/>
              <a:t>en</a:t>
            </a:r>
            <a:r>
              <a:rPr dirty="0" spc="-75">
                <a:solidFill>
                  <a:srgbClr val="29357A"/>
                </a:solidFill>
              </a:rPr>
              <a:t>t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110"/>
              <a:t>o</a:t>
            </a:r>
            <a:r>
              <a:rPr dirty="0" spc="-110">
                <a:solidFill>
                  <a:srgbClr val="29357A"/>
                </a:solidFill>
              </a:rPr>
              <a:t>f  </a:t>
            </a:r>
            <a:r>
              <a:rPr dirty="0" spc="5"/>
              <a:t>c</a:t>
            </a:r>
            <a:r>
              <a:rPr dirty="0" spc="-180"/>
              <a:t>a</a:t>
            </a:r>
            <a:r>
              <a:rPr dirty="0" spc="-55">
                <a:solidFill>
                  <a:srgbClr val="29357A"/>
                </a:solidFill>
              </a:rPr>
              <a:t>n</a:t>
            </a:r>
            <a:r>
              <a:rPr dirty="0" spc="-20"/>
              <a:t>c</a:t>
            </a:r>
            <a:r>
              <a:rPr dirty="0" spc="-200"/>
              <a:t>e</a:t>
            </a:r>
            <a:r>
              <a:rPr dirty="0" spc="-185"/>
              <a:t>r</a:t>
            </a:r>
            <a:r>
              <a:rPr dirty="0" spc="-345">
                <a:solidFill>
                  <a:srgbClr val="29357A"/>
                </a:solidFill>
              </a:rPr>
              <a:t>.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60"/>
              <a:t>A</a:t>
            </a:r>
            <a:r>
              <a:rPr dirty="0" spc="-215"/>
              <a:t>s</a:t>
            </a:r>
            <a:r>
              <a:rPr dirty="0" spc="-204"/>
              <a:t> </a:t>
            </a:r>
            <a:r>
              <a:rPr dirty="0" spc="-204"/>
              <a:t>w</a:t>
            </a:r>
            <a:r>
              <a:rPr dirty="0" spc="-114">
                <a:solidFill>
                  <a:srgbClr val="29357A"/>
                </a:solidFill>
              </a:rPr>
              <a:t>e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20">
                <a:solidFill>
                  <a:srgbClr val="29357A"/>
                </a:solidFill>
              </a:rPr>
              <a:t>c</a:t>
            </a:r>
            <a:r>
              <a:rPr dirty="0" spc="-110"/>
              <a:t>o</a:t>
            </a:r>
            <a:r>
              <a:rPr dirty="0" spc="-75"/>
              <a:t>n</a:t>
            </a:r>
            <a:r>
              <a:rPr dirty="0" spc="-75">
                <a:solidFill>
                  <a:srgbClr val="29357A"/>
                </a:solidFill>
              </a:rPr>
              <a:t>t</a:t>
            </a:r>
            <a:r>
              <a:rPr dirty="0" spc="-145"/>
              <a:t>i</a:t>
            </a:r>
            <a:r>
              <a:rPr dirty="0" spc="-75">
                <a:solidFill>
                  <a:srgbClr val="29357A"/>
                </a:solidFill>
              </a:rPr>
              <a:t>n</a:t>
            </a:r>
            <a:r>
              <a:rPr dirty="0" spc="-90">
                <a:solidFill>
                  <a:srgbClr val="29357A"/>
                </a:solidFill>
              </a:rPr>
              <a:t>u</a:t>
            </a:r>
            <a:r>
              <a:rPr dirty="0" spc="-114"/>
              <a:t>e</a:t>
            </a:r>
            <a:r>
              <a:rPr dirty="0" spc="-204"/>
              <a:t> </a:t>
            </a:r>
            <a:r>
              <a:rPr dirty="0" spc="-135"/>
              <a:t>t</a:t>
            </a:r>
            <a:r>
              <a:rPr dirty="0" spc="-110">
                <a:solidFill>
                  <a:srgbClr val="29357A"/>
                </a:solidFill>
              </a:rPr>
              <a:t>o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35"/>
              <a:t>p</a:t>
            </a:r>
            <a:r>
              <a:rPr dirty="0" spc="-90">
                <a:solidFill>
                  <a:srgbClr val="29357A"/>
                </a:solidFill>
              </a:rPr>
              <a:t>u</a:t>
            </a:r>
            <a:r>
              <a:rPr dirty="0" spc="-215">
                <a:solidFill>
                  <a:srgbClr val="29357A"/>
                </a:solidFill>
              </a:rPr>
              <a:t>s</a:t>
            </a:r>
            <a:r>
              <a:rPr dirty="0" spc="-75">
                <a:solidFill>
                  <a:srgbClr val="29357A"/>
                </a:solidFill>
              </a:rPr>
              <a:t>h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75"/>
              <a:t>t</a:t>
            </a:r>
            <a:r>
              <a:rPr dirty="0" spc="-55">
                <a:solidFill>
                  <a:srgbClr val="29357A"/>
                </a:solidFill>
              </a:rPr>
              <a:t>h</a:t>
            </a:r>
            <a:r>
              <a:rPr dirty="0" spc="-114"/>
              <a:t>e</a:t>
            </a:r>
            <a:r>
              <a:rPr dirty="0" spc="-204"/>
              <a:t> </a:t>
            </a:r>
            <a:r>
              <a:rPr dirty="0" spc="-35"/>
              <a:t>b</a:t>
            </a:r>
            <a:r>
              <a:rPr dirty="0" spc="-110"/>
              <a:t>o</a:t>
            </a:r>
            <a:r>
              <a:rPr dirty="0" spc="-90"/>
              <a:t>u</a:t>
            </a:r>
            <a:r>
              <a:rPr dirty="0" spc="-55"/>
              <a:t>n</a:t>
            </a:r>
            <a:r>
              <a:rPr dirty="0" spc="-25"/>
              <a:t>d</a:t>
            </a:r>
            <a:r>
              <a:rPr dirty="0" spc="-180">
                <a:solidFill>
                  <a:srgbClr val="29357A"/>
                </a:solidFill>
              </a:rPr>
              <a:t>a</a:t>
            </a:r>
            <a:r>
              <a:rPr dirty="0" spc="-245"/>
              <a:t>r</a:t>
            </a:r>
            <a:r>
              <a:rPr dirty="0" spc="-145"/>
              <a:t>i</a:t>
            </a:r>
            <a:r>
              <a:rPr dirty="0" spc="-165"/>
              <a:t>es</a:t>
            </a:r>
            <a:r>
              <a:rPr dirty="0" spc="-204"/>
              <a:t> </a:t>
            </a:r>
            <a:r>
              <a:rPr dirty="0" spc="-110"/>
              <a:t>o</a:t>
            </a:r>
            <a:r>
              <a:rPr dirty="0" spc="-110"/>
              <a:t>f  </a:t>
            </a:r>
            <a:r>
              <a:rPr dirty="0" spc="-145"/>
              <a:t>i</a:t>
            </a:r>
            <a:r>
              <a:rPr dirty="0" spc="-75"/>
              <a:t>n</a:t>
            </a:r>
            <a:r>
              <a:rPr dirty="0" spc="-55">
                <a:solidFill>
                  <a:srgbClr val="29357A"/>
                </a:solidFill>
              </a:rPr>
              <a:t>n</a:t>
            </a:r>
            <a:r>
              <a:rPr dirty="0" spc="-165">
                <a:solidFill>
                  <a:srgbClr val="29357A"/>
                </a:solidFill>
              </a:rPr>
              <a:t>o</a:t>
            </a:r>
            <a:r>
              <a:rPr dirty="0" spc="-245"/>
              <a:t>v</a:t>
            </a:r>
            <a:r>
              <a:rPr dirty="0" spc="-180">
                <a:solidFill>
                  <a:srgbClr val="29357A"/>
                </a:solidFill>
              </a:rPr>
              <a:t>a</a:t>
            </a:r>
            <a:r>
              <a:rPr dirty="0" spc="-75">
                <a:solidFill>
                  <a:srgbClr val="29357A"/>
                </a:solidFill>
              </a:rPr>
              <a:t>t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110">
                <a:solidFill>
                  <a:srgbClr val="29357A"/>
                </a:solidFill>
              </a:rPr>
              <a:t>o</a:t>
            </a:r>
            <a:r>
              <a:rPr dirty="0" spc="-75"/>
              <a:t>n</a:t>
            </a:r>
            <a:r>
              <a:rPr dirty="0" spc="-345">
                <a:solidFill>
                  <a:srgbClr val="29357A"/>
                </a:solidFill>
              </a:rPr>
              <a:t>,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75"/>
              <a:t>t</a:t>
            </a:r>
            <a:r>
              <a:rPr dirty="0" spc="-55">
                <a:solidFill>
                  <a:srgbClr val="29357A"/>
                </a:solidFill>
              </a:rPr>
              <a:t>h</a:t>
            </a:r>
            <a:r>
              <a:rPr dirty="0" spc="-114">
                <a:solidFill>
                  <a:srgbClr val="29357A"/>
                </a:solidFill>
              </a:rPr>
              <a:t>e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145"/>
              <a:t>i</a:t>
            </a:r>
            <a:r>
              <a:rPr dirty="0" spc="-35"/>
              <a:t>m</a:t>
            </a:r>
            <a:r>
              <a:rPr dirty="0" spc="-70"/>
              <a:t>p</a:t>
            </a:r>
            <a:r>
              <a:rPr dirty="0" spc="-160"/>
              <a:t>a</a:t>
            </a:r>
            <a:r>
              <a:rPr dirty="0" spc="30"/>
              <a:t>c</a:t>
            </a:r>
            <a:r>
              <a:rPr dirty="0" spc="-75">
                <a:solidFill>
                  <a:srgbClr val="29357A"/>
                </a:solidFill>
              </a:rPr>
              <a:t>t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110"/>
              <a:t>o</a:t>
            </a:r>
            <a:r>
              <a:rPr dirty="0" spc="-75"/>
              <a:t>n</a:t>
            </a:r>
            <a:r>
              <a:rPr dirty="0" spc="-204"/>
              <a:t> </a:t>
            </a:r>
            <a:r>
              <a:rPr dirty="0" spc="-70"/>
              <a:t>p</a:t>
            </a:r>
            <a:r>
              <a:rPr dirty="0" spc="-180"/>
              <a:t>a</a:t>
            </a:r>
            <a:r>
              <a:rPr dirty="0" spc="-75">
                <a:solidFill>
                  <a:srgbClr val="29357A"/>
                </a:solidFill>
              </a:rPr>
              <a:t>t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95"/>
              <a:t>en</a:t>
            </a:r>
            <a:r>
              <a:rPr dirty="0" spc="-75">
                <a:solidFill>
                  <a:srgbClr val="29357A"/>
                </a:solidFill>
              </a:rPr>
              <a:t>t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110">
                <a:solidFill>
                  <a:srgbClr val="29357A"/>
                </a:solidFill>
              </a:rPr>
              <a:t>o</a:t>
            </a:r>
            <a:r>
              <a:rPr dirty="0" spc="-90"/>
              <a:t>u</a:t>
            </a:r>
            <a:r>
              <a:rPr dirty="0" spc="-135"/>
              <a:t>t</a:t>
            </a:r>
            <a:r>
              <a:rPr dirty="0" spc="-20">
                <a:solidFill>
                  <a:srgbClr val="29357A"/>
                </a:solidFill>
              </a:rPr>
              <a:t>c</a:t>
            </a:r>
            <a:r>
              <a:rPr dirty="0" spc="-110">
                <a:solidFill>
                  <a:srgbClr val="29357A"/>
                </a:solidFill>
              </a:rPr>
              <a:t>o</a:t>
            </a:r>
            <a:r>
              <a:rPr dirty="0" spc="-15">
                <a:solidFill>
                  <a:srgbClr val="29357A"/>
                </a:solidFill>
              </a:rPr>
              <a:t>m</a:t>
            </a:r>
            <a:r>
              <a:rPr dirty="0" spc="-165">
                <a:solidFill>
                  <a:srgbClr val="29357A"/>
                </a:solidFill>
              </a:rPr>
              <a:t>es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180">
                <a:solidFill>
                  <a:srgbClr val="29357A"/>
                </a:solidFill>
              </a:rPr>
              <a:t>a</a:t>
            </a:r>
            <a:r>
              <a:rPr dirty="0" spc="-55">
                <a:solidFill>
                  <a:srgbClr val="29357A"/>
                </a:solidFill>
              </a:rPr>
              <a:t>n</a:t>
            </a:r>
            <a:r>
              <a:rPr dirty="0" spc="-20"/>
              <a:t>d  </a:t>
            </a:r>
            <a:r>
              <a:rPr dirty="0" spc="-215">
                <a:solidFill>
                  <a:srgbClr val="29357A"/>
                </a:solidFill>
              </a:rPr>
              <a:t>s</a:t>
            </a:r>
            <a:r>
              <a:rPr dirty="0" spc="-90">
                <a:solidFill>
                  <a:srgbClr val="29357A"/>
                </a:solidFill>
              </a:rPr>
              <a:t>u</a:t>
            </a:r>
            <a:r>
              <a:rPr dirty="0" spc="-180">
                <a:solidFill>
                  <a:srgbClr val="29357A"/>
                </a:solidFill>
              </a:rPr>
              <a:t>r</a:t>
            </a:r>
            <a:r>
              <a:rPr dirty="0" spc="-180">
                <a:solidFill>
                  <a:srgbClr val="29357A"/>
                </a:solidFill>
              </a:rPr>
              <a:t>v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245">
                <a:solidFill>
                  <a:srgbClr val="29357A"/>
                </a:solidFill>
              </a:rPr>
              <a:t>v</a:t>
            </a:r>
            <a:r>
              <a:rPr dirty="0" spc="-180"/>
              <a:t>a</a:t>
            </a:r>
            <a:r>
              <a:rPr dirty="0" spc="-145"/>
              <a:t>l</a:t>
            </a:r>
            <a:r>
              <a:rPr dirty="0" spc="-204"/>
              <a:t> </a:t>
            </a:r>
            <a:r>
              <a:rPr dirty="0" spc="-254"/>
              <a:t>r</a:t>
            </a:r>
            <a:r>
              <a:rPr dirty="0" spc="-180">
                <a:solidFill>
                  <a:srgbClr val="29357A"/>
                </a:solidFill>
              </a:rPr>
              <a:t>a</a:t>
            </a:r>
            <a:r>
              <a:rPr dirty="0" spc="-135"/>
              <a:t>t</a:t>
            </a:r>
            <a:r>
              <a:rPr dirty="0" spc="-165"/>
              <a:t>es</a:t>
            </a:r>
            <a:r>
              <a:rPr dirty="0" spc="-204"/>
              <a:t> </a:t>
            </a:r>
            <a:r>
              <a:rPr dirty="0" spc="-145">
                <a:solidFill>
                  <a:srgbClr val="29357A"/>
                </a:solidFill>
              </a:rPr>
              <a:t>i</a:t>
            </a:r>
            <a:r>
              <a:rPr dirty="0" spc="-215"/>
              <a:t>s</a:t>
            </a:r>
            <a:r>
              <a:rPr dirty="0" spc="-204"/>
              <a:t> </a:t>
            </a:r>
            <a:r>
              <a:rPr dirty="0" spc="-35">
                <a:solidFill>
                  <a:srgbClr val="29357A"/>
                </a:solidFill>
              </a:rPr>
              <a:t>p</a:t>
            </a:r>
            <a:r>
              <a:rPr dirty="0" spc="-110"/>
              <a:t>o</a:t>
            </a:r>
            <a:r>
              <a:rPr dirty="0" spc="-145"/>
              <a:t>i</a:t>
            </a:r>
            <a:r>
              <a:rPr dirty="0" spc="-215"/>
              <a:t>s</a:t>
            </a:r>
            <a:r>
              <a:rPr dirty="0" spc="-114">
                <a:solidFill>
                  <a:srgbClr val="29357A"/>
                </a:solidFill>
              </a:rPr>
              <a:t>e</a:t>
            </a:r>
            <a:r>
              <a:rPr dirty="0" spc="-25">
                <a:solidFill>
                  <a:srgbClr val="29357A"/>
                </a:solidFill>
              </a:rPr>
              <a:t>d</a:t>
            </a:r>
            <a:r>
              <a:rPr dirty="0" spc="-204">
                <a:solidFill>
                  <a:srgbClr val="29357A"/>
                </a:solidFill>
              </a:rPr>
              <a:t> </a:t>
            </a:r>
            <a:r>
              <a:rPr dirty="0" spc="-135"/>
              <a:t>t</a:t>
            </a:r>
            <a:r>
              <a:rPr dirty="0" spc="-110"/>
              <a:t>o</a:t>
            </a:r>
            <a:r>
              <a:rPr dirty="0" spc="-204"/>
              <a:t> </a:t>
            </a:r>
            <a:r>
              <a:rPr dirty="0" spc="-35"/>
              <a:t>b</a:t>
            </a:r>
            <a:r>
              <a:rPr dirty="0" spc="-114"/>
              <a:t>e</a:t>
            </a:r>
            <a:r>
              <a:rPr dirty="0" spc="-204"/>
              <a:t> </a:t>
            </a:r>
            <a:r>
              <a:rPr dirty="0" spc="-35">
                <a:solidFill>
                  <a:srgbClr val="29357A"/>
                </a:solidFill>
              </a:rPr>
              <a:t>p</a:t>
            </a:r>
            <a:r>
              <a:rPr dirty="0" spc="-265">
                <a:solidFill>
                  <a:srgbClr val="29357A"/>
                </a:solidFill>
              </a:rPr>
              <a:t>r</a:t>
            </a:r>
            <a:r>
              <a:rPr dirty="0" spc="-110">
                <a:solidFill>
                  <a:srgbClr val="29357A"/>
                </a:solidFill>
              </a:rPr>
              <a:t>o</a:t>
            </a:r>
            <a:r>
              <a:rPr dirty="0" spc="-150"/>
              <a:t>f</a:t>
            </a:r>
            <a:r>
              <a:rPr dirty="0" spc="-110">
                <a:solidFill>
                  <a:srgbClr val="29357A"/>
                </a:solidFill>
              </a:rPr>
              <a:t>o</a:t>
            </a:r>
            <a:r>
              <a:rPr dirty="0" spc="-90">
                <a:solidFill>
                  <a:srgbClr val="29357A"/>
                </a:solidFill>
              </a:rPr>
              <a:t>u</a:t>
            </a:r>
            <a:r>
              <a:rPr dirty="0" spc="-55">
                <a:solidFill>
                  <a:srgbClr val="29357A"/>
                </a:solidFill>
              </a:rPr>
              <a:t>n</a:t>
            </a:r>
            <a:r>
              <a:rPr dirty="0" spc="-25">
                <a:solidFill>
                  <a:srgbClr val="29357A"/>
                </a:solidFill>
              </a:rPr>
              <a:t>d</a:t>
            </a:r>
            <a:r>
              <a:rPr dirty="0" spc="-345">
                <a:solidFill>
                  <a:srgbClr val="29357A"/>
                </a:solidFill>
              </a:rPr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4592" y="1599450"/>
            <a:ext cx="40855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0">
                <a:solidFill>
                  <a:srgbClr val="FFCE00"/>
                </a:solidFill>
              </a:rPr>
              <a:t>C</a:t>
            </a:r>
            <a:r>
              <a:rPr dirty="0" sz="4500" spc="-30">
                <a:solidFill>
                  <a:srgbClr val="FABC00"/>
                </a:solidFill>
              </a:rPr>
              <a:t>O</a:t>
            </a:r>
            <a:r>
              <a:rPr dirty="0" sz="4500" spc="-175">
                <a:solidFill>
                  <a:srgbClr val="FFCE00"/>
                </a:solidFill>
              </a:rPr>
              <a:t>N</a:t>
            </a:r>
            <a:r>
              <a:rPr dirty="0" sz="4500" spc="40">
                <a:solidFill>
                  <a:srgbClr val="FFCE00"/>
                </a:solidFill>
              </a:rPr>
              <a:t>C</a:t>
            </a:r>
            <a:r>
              <a:rPr dirty="0" sz="4500" spc="-195">
                <a:solidFill>
                  <a:srgbClr val="FFCE00"/>
                </a:solidFill>
              </a:rPr>
              <a:t>L</a:t>
            </a:r>
            <a:r>
              <a:rPr dirty="0" sz="4500" spc="-110">
                <a:solidFill>
                  <a:srgbClr val="FFCE00"/>
                </a:solidFill>
              </a:rPr>
              <a:t>U</a:t>
            </a:r>
            <a:r>
              <a:rPr dirty="0" sz="4500" spc="-330">
                <a:solidFill>
                  <a:srgbClr val="FFCE00"/>
                </a:solidFill>
              </a:rPr>
              <a:t>S</a:t>
            </a:r>
            <a:r>
              <a:rPr dirty="0" sz="4500" spc="-985">
                <a:solidFill>
                  <a:srgbClr val="FFCE00"/>
                </a:solidFill>
              </a:rPr>
              <a:t>I</a:t>
            </a:r>
            <a:r>
              <a:rPr dirty="0" sz="4500" spc="-30">
                <a:solidFill>
                  <a:srgbClr val="FFCE00"/>
                </a:solidFill>
              </a:rPr>
              <a:t>O</a:t>
            </a:r>
            <a:r>
              <a:rPr dirty="0" sz="4500" spc="-175">
                <a:solidFill>
                  <a:srgbClr val="FABC00"/>
                </a:solidFill>
              </a:rPr>
              <a:t>N</a:t>
            </a:r>
            <a:endParaRPr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7521" y="3233855"/>
            <a:ext cx="6245860" cy="1855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0" spc="-625"/>
              <a:t>Thanks!</a:t>
            </a:r>
            <a:endParaRPr sz="1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2024-02-09T07:29:24Z</dcterms:created>
  <dcterms:modified xsi:type="dcterms:W3CDTF">2024-02-09T07:29:24Z</dcterms:modified>
</cp:coreProperties>
</file>