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00" d="100"/>
          <a:sy n="100" d="100"/>
        </p:scale>
        <p:origin x="-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04FA-6433-43DA-9254-75A3C085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D803E-0720-40F6-AC35-9BD2F2A1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FFB11-2EE9-4190-BC19-CCA66AA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6B8B-3E5A-45FB-B7FF-6E0F5FD8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C973-EB8F-4F3C-A61B-B30E5B58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C504-1548-4AA1-B753-ECDA54E6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C2157-81F7-4F89-A47D-A3615307C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CB7D-BC41-4F4D-8939-9BD6507E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1B1B-EB3C-4AD9-B22C-162500CA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CDB0-8011-4F01-ACE8-A6DBFBFE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D98D2-5857-49CB-A454-B4F08A0DA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ED350-C9C5-4F82-A552-83318BCE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FB7F-CBD7-41D1-96BB-0302C649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45CC-ED0A-43F8-BC88-197CCA6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557B-7439-4960-9C61-CCA65EE4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A5B4-D0B1-4FE4-BB34-D866B00E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128D-17FA-4970-A700-F88D0F53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1C7A-31F2-4E4F-8FB8-D314A748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CE70-E048-4B97-8BD2-4F00102D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7A1D-49D9-4A3B-8777-79D73F65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4282-D6B0-42B3-9046-6C9513E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1936-2494-4AA5-9EB3-823B9508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6A8B-E4AF-48E9-BB8C-862824C7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01A4-3EC2-41A0-90CB-B7D4771F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F30A-F071-4A33-B13B-9E53D0D1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3FA2-7254-4265-9FDE-F5641FB7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AB4D-AA08-4852-9179-E99DD576E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2729-9B18-4997-BAEE-45978AFC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DE4D-36CB-4F62-B83B-E227629A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3909B-5901-490B-BCB8-738E28A7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A9EF8-2A30-48DB-B958-C0AEF9C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6D16-4AD6-43B1-BD80-213D3F01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EA900-06DE-4301-A349-4A4496A5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E08B2-E0FB-43E6-82C0-8136A9D0A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DEF7B-DC8F-4BA2-9D3C-45B1688F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23105-0D5B-40E5-AF5F-61EE7D425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75D0-4BB3-4871-95E7-C2A91530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D78C8-E8C6-4A35-BF08-F8035BAE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DCAC0-3BAF-4661-84EF-FAF6C37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C158-7963-49D0-B29D-3AB62ACB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0FA7C-23B2-4B58-9DB6-8EBF6559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7DF9D-F90A-49D6-BD90-C227226B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6BDB9-ACAA-4E0B-A50F-8A52532C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A28F9-22A0-48B1-887B-6530BEC3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66781-6755-4882-936C-45A089FE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74A16-BB35-41F6-9CC2-35CC1371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7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AD6B-9F8B-450D-AEE7-0B7310CA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6B0A-E195-4156-A96E-5EBDC3EE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ABCC5-ACC2-4855-B464-E1B2BDF34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3B92A-303D-4171-8C07-79484FFD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B2C9-45AB-4BB2-9940-4A04818C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63BD-0684-4304-9D4C-6EAC01DD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1D59-6403-4C22-A75B-4E76E0D0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62F58-C20F-46F3-9B54-AECA716AD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D559A-B210-4778-9FEF-3D281BFFD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E9F1-27BE-4D71-BD96-55F14BF8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D4B0-96B4-4505-A5B6-0AA1D592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0F407-C807-44E3-A575-35027148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4ED8D-0E9E-4949-944C-75866D27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AB0B-FBB3-4C55-9195-82B4476A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559B-D3F4-4EA5-8CF1-D999719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9232-BA17-4A03-8E39-008778289774}" type="datetimeFigureOut">
              <a:rPr lang="en-US" smtClean="0"/>
              <a:t>05/04/19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C4391-A19A-4C6C-941F-8A2A02493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C3F7-B640-47DC-BFFD-47C23A4D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50D3-5C4C-4F2E-97E5-B8BA02EC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D33CE7-6EE4-4B27-BA89-BD054482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84" r="1"/>
          <a:stretch/>
        </p:blipFill>
        <p:spPr>
          <a:xfrm rot="16200000">
            <a:off x="3252794" y="1444624"/>
            <a:ext cx="4739639" cy="2901950"/>
          </a:xfrm>
        </p:spPr>
      </p:pic>
    </p:spTree>
    <p:extLst>
      <p:ext uri="{BB962C8B-B14F-4D97-AF65-F5344CB8AC3E}">
        <p14:creationId xmlns:p14="http://schemas.microsoft.com/office/powerpoint/2010/main" val="417301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Joash M Opiyo</dc:creator>
  <cp:lastModifiedBy>Joash M Opiyo</cp:lastModifiedBy>
  <cp:revision>2</cp:revision>
  <dcterms:created xsi:type="dcterms:W3CDTF">2019-05-04T15:03:00Z</dcterms:created>
  <dcterms:modified xsi:type="dcterms:W3CDTF">2019-05-07T12:14:27Z</dcterms:modified>
</cp:coreProperties>
</file>