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FA3-5D87-41CD-B378-0AAF49B9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E4ED-1CD7-4AF8-AA26-06E150638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B4244-4E3D-4CBF-981E-3436ECDF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096A-0282-4865-A6E3-69CE5974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772EC-78C0-4365-B07D-F67B2702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9344-6C18-4D1E-88AE-42BD8A97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C705-81F8-435B-93AE-8351B184A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41C3-C7AE-43FB-A19A-997843AA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70D6-3CE1-49A5-A1FD-04777EB2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3FEF4-B0D9-4FCC-882E-87FE357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7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0E427-F7A5-4651-A984-49C694CD1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9511-9C7C-473B-8EBF-5BB3E8BFE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2307E-7B57-4D89-9C24-84D309DF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6F53-64EF-4557-A979-C6DBA2E4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08A0-9141-4EE3-90C5-7ED81703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3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6004-8D44-40FE-A276-F4D64160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F4E6-EC65-48AD-A38C-F09826096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FF89-B378-4210-9CEB-63B42875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64B1-35D5-4B89-B700-B118B765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4F5B2-55EA-4FAA-B535-62DAC37D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7016-2B56-438E-8614-C88D3C93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A748-D4E0-48C1-82DC-944E3567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F8DA-AD20-4E78-89DA-5F466C96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0EC1-3A36-42E8-94CC-14801395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6F06-8A50-4102-AE0B-84E2A619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593B-A7A5-424B-BD0A-6B0E0CF0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3944-58A2-4E97-A832-5D79FC6B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6AC28-2C05-4316-8CA2-2DB465DFC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730CE-386D-44F8-B619-9D219DB6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ABA06-697D-443E-AE58-C0637CA5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04C5-C469-4348-94E6-4F5CBEF2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FA7F-3F88-4702-A799-48158A59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AB309-BEE9-4DA3-AF80-57BA7115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C3355-46A0-4EDD-9C29-58007C3E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1507A4-A0D5-48B1-8F9D-8AE3D6A9D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F5645-041D-44C8-A2CE-8F344FC0C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7E8FD-EFDC-43E2-BFAF-2DF39D7A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5E54F-C2C7-4E49-B731-ACDB9181B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23DCE-9174-45F6-8823-6AB60571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752B-D7AA-4D81-9E19-8EC4480A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69358-9FB5-44BC-BA5C-3F47C35B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1B29E-9450-4C07-9F2D-A12C7AF9F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EA92C-CFAE-4E61-B0C0-7AB1D31A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D1526-73A8-4357-83A7-9CB252D3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7F8D8-A170-4936-8B58-E1D991CF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9B86A-DE45-468A-AF1F-7D9189AE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982D-0025-4718-9169-7D36D461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FC7C-652E-480A-95B6-4F4D00B6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FB6ED-430C-4DB0-8B02-597B9E368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B2556-79AB-4351-909A-A3806DEC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E7CA0-50DF-4A72-9D65-72B23F9E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CC458-76A5-482B-A0AB-C040E228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2132-C2B4-43C5-827F-FDC0E3F6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4D15E-7D6E-4885-9E19-304FB1A77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258A-2623-41F7-ADCA-F184FD09E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4C640-74D3-4F84-99B5-B0189B1E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EE337-50C9-485F-8FC3-52272940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DCBB7-6F6C-4B2B-AA98-C8FD08CC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7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7121A-114F-4648-BA5A-BA9F6ABA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E998C-D593-454E-8ECA-C714B521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E10DD-874A-4ABC-BEC9-51F2A3B9D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E829-E4B0-4559-ADD0-B07130568EE7}" type="datetimeFigureOut">
              <a:rPr lang="en-US" smtClean="0"/>
              <a:t>03/01/19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CD15-64CD-4DCD-9C8D-1476D9B66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3987-7433-4A6E-B405-0650C03D7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495A-E388-482C-B141-53AF437D9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18C0E-12F1-4B76-AB19-85F04D6E2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0" b="27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88D706-4EFE-4A4A-8AC8-78BBD92B0277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close up of a rock&#10;&#10;Description generated with very high confidence">
            <a:extLst>
              <a:ext uri="{FF2B5EF4-FFF2-40B4-BE49-F238E27FC236}">
                <a16:creationId xmlns:a16="http://schemas.microsoft.com/office/drawing/2014/main" id="{2643ED19-E49A-4B0E-B0FC-049068A32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D18EEC-77D2-4DBC-8F4C-9A189F13BE77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chemeClr val="dk1">
              <a:alpha val="4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37B8-15ED-41D7-A1F5-5EA64F9B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6725-8EB2-48FE-B268-3A033CCE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CE4C-9035-4979-A8BD-9A4777C9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691E-4633-4988-940E-ED8CA1013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0605-0A81-416F-B1BE-623B346D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F407-3AFD-47C1-8344-33E10103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4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Joash M Opiyo</dc:creator>
  <cp:lastModifiedBy>Joash M Opiyo</cp:lastModifiedBy>
  <cp:revision>2</cp:revision>
  <dcterms:created xsi:type="dcterms:W3CDTF">2019-03-04T13:55:47Z</dcterms:created>
  <dcterms:modified xsi:type="dcterms:W3CDTF">2019-03-04T14:02:52Z</dcterms:modified>
</cp:coreProperties>
</file>