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9" r:id="rId6"/>
    <p:sldId id="262" r:id="rId7"/>
    <p:sldId id="302" r:id="rId8"/>
    <p:sldId id="274" r:id="rId9"/>
    <p:sldId id="265" r:id="rId10"/>
    <p:sldId id="285" r:id="rId11"/>
    <p:sldId id="272" r:id="rId12"/>
    <p:sldId id="267" r:id="rId13"/>
    <p:sldId id="266" r:id="rId14"/>
    <p:sldId id="261" r:id="rId15"/>
    <p:sldId id="276" r:id="rId16"/>
    <p:sldId id="286" r:id="rId17"/>
    <p:sldId id="273" r:id="rId18"/>
    <p:sldId id="264" r:id="rId19"/>
    <p:sldId id="275" r:id="rId20"/>
    <p:sldId id="279" r:id="rId21"/>
    <p:sldId id="287" r:id="rId22"/>
    <p:sldId id="277" r:id="rId23"/>
    <p:sldId id="278" r:id="rId24"/>
    <p:sldId id="280" r:id="rId25"/>
    <p:sldId id="281" r:id="rId26"/>
    <p:sldId id="283" r:id="rId27"/>
    <p:sldId id="28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946B"/>
    <a:srgbClr val="8C2C2C"/>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6314" autoAdjust="0"/>
  </p:normalViewPr>
  <p:slideViewPr>
    <p:cSldViewPr snapToGrid="0" showGuides="1">
      <p:cViewPr varScale="1">
        <p:scale>
          <a:sx n="108" d="100"/>
          <a:sy n="108" d="100"/>
        </p:scale>
        <p:origin x="696" y="114"/>
      </p:cViewPr>
      <p:guideLst>
        <p:guide orient="horz" pos="2174"/>
        <p:guide pos="38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3C7FC-3CC8-4214-AAB7-B272A27C17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451CE-A8AC-4D3B-9A1F-4813FF819B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439C1-9380-4261-8626-06D21037FD9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95DCD-43B4-443A-AEF0-1193313C176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0"/>
    </mc:Choice>
    <mc:Fallback>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3.xml"/><Relationship Id="rId1" Type="http://schemas.openxmlformats.org/officeDocument/2006/relationships/hyperlink" Target="http://www.ypppt.com/moban/"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212" t="37660" r="12872" b="44468"/>
          <a:stretch>
            <a:fillRect/>
          </a:stretch>
        </p:blipFill>
        <p:spPr>
          <a:xfrm>
            <a:off x="1308100" y="3358515"/>
            <a:ext cx="10516235" cy="1225550"/>
          </a:xfrm>
          <a:prstGeom prst="rect">
            <a:avLst/>
          </a:prstGeom>
        </p:spPr>
      </p:pic>
      <p:sp>
        <p:nvSpPr>
          <p:cNvPr id="8" name="文本框 7"/>
          <p:cNvSpPr txBox="1"/>
          <p:nvPr/>
        </p:nvSpPr>
        <p:spPr>
          <a:xfrm>
            <a:off x="979372" y="1532761"/>
            <a:ext cx="10546080" cy="1568450"/>
          </a:xfrm>
          <a:prstGeom prst="rect">
            <a:avLst/>
          </a:prstGeom>
          <a:noFill/>
        </p:spPr>
        <p:txBody>
          <a:bodyPr wrap="none" rtlCol="0">
            <a:spAutoFit/>
          </a:bodyPr>
          <a:lstStyle/>
          <a:p>
            <a:r>
              <a:rPr lang="zh-CN" altLang="en-US" sz="9600" dirty="0" smtClean="0">
                <a:solidFill>
                  <a:schemeClr val="tx1">
                    <a:lumMod val="50000"/>
                    <a:lumOff val="50000"/>
                  </a:schemeClr>
                </a:solidFill>
                <a:latin typeface="幼圆" panose="02010509060101010101" pitchFamily="49" charset="-122"/>
                <a:ea typeface="幼圆" panose="02010509060101010101" pitchFamily="49" charset="-122"/>
              </a:rPr>
              <a:t>手机爆屏第</a:t>
            </a:r>
            <a:r>
              <a:rPr lang="en-US" altLang="zh-CN" sz="9600" dirty="0" smtClean="0">
                <a:solidFill>
                  <a:schemeClr val="tx1">
                    <a:lumMod val="50000"/>
                    <a:lumOff val="50000"/>
                  </a:schemeClr>
                </a:solidFill>
                <a:latin typeface="幼圆" panose="02010509060101010101" pitchFamily="49" charset="-122"/>
                <a:ea typeface="幼圆" panose="02010509060101010101" pitchFamily="49" charset="-122"/>
              </a:rPr>
              <a:t>N</a:t>
            </a:r>
            <a:r>
              <a:rPr lang="zh-CN" altLang="en-US" sz="9600" dirty="0" smtClean="0">
                <a:solidFill>
                  <a:schemeClr val="tx1">
                    <a:lumMod val="50000"/>
                    <a:lumOff val="50000"/>
                  </a:schemeClr>
                </a:solidFill>
                <a:latin typeface="幼圆" panose="02010509060101010101" pitchFamily="49" charset="-122"/>
                <a:ea typeface="幼圆" panose="02010509060101010101" pitchFamily="49" charset="-122"/>
              </a:rPr>
              <a:t>次心得</a:t>
            </a:r>
            <a:endParaRPr lang="zh-CN" altLang="en-US" sz="9600" dirty="0" smtClean="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p:nvSpPr>
        <p:spPr>
          <a:xfrm rot="8617721">
            <a:off x="-126460" y="1673156"/>
            <a:ext cx="5204298" cy="3511685"/>
          </a:xfrm>
          <a:prstGeom prst="rect">
            <a:avLst/>
          </a:prstGeom>
          <a:blipFill dpi="0" rotWithShape="1">
            <a:blip r:embed="rId1">
              <a:alphaModFix amt="7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472505" y="838856"/>
            <a:ext cx="2646878" cy="584775"/>
          </a:xfrm>
          <a:prstGeom prst="rect">
            <a:avLst/>
          </a:prstGeom>
          <a:noFill/>
        </p:spPr>
        <p:txBody>
          <a:bodyPr wrap="none" rtlCol="0">
            <a:spAutoFit/>
          </a:bodyPr>
          <a:lstStyle/>
          <a:p>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5" name="矩形 4"/>
          <p:cNvSpPr/>
          <p:nvPr/>
        </p:nvSpPr>
        <p:spPr>
          <a:xfrm>
            <a:off x="5738618" y="1749182"/>
            <a:ext cx="4134465" cy="307777"/>
          </a:xfrm>
          <a:prstGeom prst="rect">
            <a:avLst/>
          </a:prstGeom>
        </p:spPr>
        <p:txBody>
          <a:bodyPr wrap="none">
            <a:spAutoFit/>
          </a:bodyPr>
          <a:lstStyle/>
          <a:p>
            <a:r>
              <a:rPr lang="zh-CN" altLang="en-US" sz="1400" dirty="0">
                <a:solidFill>
                  <a:schemeClr val="bg1">
                    <a:lumMod val="65000"/>
                  </a:schemeClr>
                </a:solidFill>
                <a:latin typeface="PingFang SC"/>
              </a:rPr>
              <a:t>菩提并无树</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明镜亦无台</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世本无一物</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何处染尘埃</a:t>
            </a:r>
            <a:r>
              <a:rPr lang="en-US" altLang="zh-CN" sz="1400" dirty="0">
                <a:solidFill>
                  <a:schemeClr val="bg1">
                    <a:lumMod val="65000"/>
                  </a:schemeClr>
                </a:solidFill>
                <a:latin typeface="PingFang SC"/>
              </a:rPr>
              <a:t>!</a:t>
            </a:r>
            <a:endParaRPr lang="zh-CN" altLang="en-US" sz="1400" dirty="0">
              <a:solidFill>
                <a:schemeClr val="bg1">
                  <a:lumMod val="65000"/>
                </a:schemeClr>
              </a:solidFill>
            </a:endParaRPr>
          </a:p>
        </p:txBody>
      </p:sp>
      <p:sp>
        <p:nvSpPr>
          <p:cNvPr id="6" name="矩形 5"/>
          <p:cNvSpPr/>
          <p:nvPr/>
        </p:nvSpPr>
        <p:spPr>
          <a:xfrm>
            <a:off x="5205675" y="2521082"/>
            <a:ext cx="5283129" cy="4336918"/>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472505" y="3283084"/>
            <a:ext cx="2749471" cy="481863"/>
          </a:xfrm>
          <a:prstGeom prst="rect">
            <a:avLst/>
          </a:prstGeom>
          <a:noFill/>
        </p:spPr>
        <p:txBody>
          <a:bodyPr wrap="none" rtlCol="0">
            <a:spAutoFit/>
          </a:bodyPr>
          <a:lstStyle/>
          <a:p>
            <a:pPr>
              <a:lnSpc>
                <a:spcPct val="150000"/>
              </a:lnSpc>
            </a:pPr>
            <a:r>
              <a:rPr lang="zh-CN" altLang="en-US" sz="2000" dirty="0" smtClean="0">
                <a:solidFill>
                  <a:schemeClr val="bg1">
                    <a:lumMod val="85000"/>
                  </a:schemeClr>
                </a:solidFill>
                <a:latin typeface="幼圆" panose="02010509060101010101" pitchFamily="49" charset="-122"/>
                <a:ea typeface="幼圆" panose="02010509060101010101" pitchFamily="49" charset="-122"/>
              </a:rPr>
              <a:t>此处输入你阐述的内容</a:t>
            </a:r>
            <a:endParaRPr lang="zh-CN" altLang="en-US" sz="2000" dirty="0">
              <a:solidFill>
                <a:schemeClr val="bg1">
                  <a:lumMod val="85000"/>
                </a:schemeClr>
              </a:solidFill>
              <a:latin typeface="幼圆" panose="02010509060101010101" pitchFamily="49" charset="-122"/>
              <a:ea typeface="幼圆" panose="02010509060101010101" pitchFamily="49" charset="-122"/>
            </a:endParaRPr>
          </a:p>
        </p:txBody>
      </p:sp>
      <p:sp>
        <p:nvSpPr>
          <p:cNvPr id="9" name="矩形 8"/>
          <p:cNvSpPr/>
          <p:nvPr/>
        </p:nvSpPr>
        <p:spPr>
          <a:xfrm>
            <a:off x="6623436" y="3927512"/>
            <a:ext cx="2447605" cy="1815882"/>
          </a:xfrm>
          <a:prstGeom prst="rect">
            <a:avLst/>
          </a:prstGeom>
        </p:spPr>
        <p:txBody>
          <a:bodyPr wrap="square">
            <a:spAutoFit/>
          </a:bodyPr>
          <a:lstStyle/>
          <a:p>
            <a:pPr>
              <a:lnSpc>
                <a:spcPct val="200000"/>
              </a:lnSpc>
            </a:pPr>
            <a:r>
              <a:rPr lang="zh-CN" altLang="en-US" sz="1400" dirty="0">
                <a:solidFill>
                  <a:schemeClr val="bg1">
                    <a:lumMod val="85000"/>
                  </a:schemeClr>
                </a:solidFill>
                <a:latin typeface="PingFang SC"/>
              </a:rPr>
              <a:t>坐亦禅，行亦禅，一花一世界，一叶一如来，春来花自青，秋至叶飘零，无穷般若心自在，语默动静体自然。</a:t>
            </a:r>
            <a:endParaRPr lang="zh-CN" altLang="en-US" sz="1400" dirty="0">
              <a:solidFill>
                <a:schemeClr val="bg1">
                  <a:lumMod val="85000"/>
                </a:schemeClr>
              </a:solidFill>
            </a:endParaRPr>
          </a:p>
        </p:txBody>
      </p:sp>
    </p:spTree>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heel(1)">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5969645" y="0"/>
            <a:ext cx="252709" cy="6858000"/>
          </a:xfrm>
          <a:prstGeom prst="rect">
            <a:avLst/>
          </a:prstGeom>
        </p:spPr>
      </p:pic>
      <p:sp>
        <p:nvSpPr>
          <p:cNvPr id="6" name="文本框 5"/>
          <p:cNvSpPr txBox="1"/>
          <p:nvPr/>
        </p:nvSpPr>
        <p:spPr>
          <a:xfrm>
            <a:off x="4772560" y="762103"/>
            <a:ext cx="2646878" cy="584775"/>
          </a:xfrm>
          <a:prstGeom prst="rect">
            <a:avLst/>
          </a:prstGeom>
          <a:noFill/>
          <a:effectLst>
            <a:reflection blurRad="6350" stA="50000" endA="300" endPos="55000" dir="5400000" sy="-100000" algn="bl" rotWithShape="0"/>
          </a:effectLst>
        </p:spPr>
        <p:txBody>
          <a:bodyPr wrap="none" rtlCol="0">
            <a:spAutoFit/>
          </a:bodyPr>
          <a:lstStyle/>
          <a:p>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7" name="矩形 6"/>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231203" y="4460131"/>
            <a:ext cx="5359942" cy="1015663"/>
          </a:xfrm>
          <a:prstGeom prst="rect">
            <a:avLst/>
          </a:prstGeom>
          <a:noFill/>
        </p:spPr>
        <p:txBody>
          <a:bodyPr wrap="square" rtlCol="0">
            <a:spAutoFit/>
          </a:bodyPr>
          <a:lstStyle/>
          <a:p>
            <a:pPr>
              <a:lnSpc>
                <a:spcPct val="150000"/>
              </a:lnSpc>
            </a:pPr>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    </a:t>
            </a:r>
            <a:r>
              <a:rPr lang="zh-CN" altLang="en-US" dirty="0" smtClean="0">
                <a:solidFill>
                  <a:schemeClr val="tx1">
                    <a:lumMod val="50000"/>
                    <a:lumOff val="50000"/>
                  </a:schemeClr>
                </a:solidFill>
                <a:latin typeface="幼圆" panose="02010509060101010101" pitchFamily="49" charset="-122"/>
                <a:ea typeface="幼圆" panose="02010509060101010101" pitchFamily="49" charset="-122"/>
              </a:rPr>
              <a:t>此处输入你阐述的内容</a:t>
            </a:r>
            <a:r>
              <a:rPr lang="zh-CN" altLang="en-US" dirty="0">
                <a:solidFill>
                  <a:schemeClr val="tx1">
                    <a:lumMod val="50000"/>
                    <a:lumOff val="50000"/>
                  </a:schemeClr>
                </a:solidFill>
                <a:latin typeface="幼圆" panose="02010509060101010101" pitchFamily="49" charset="-122"/>
                <a:ea typeface="幼圆" panose="02010509060101010101" pitchFamily="49" charset="-122"/>
              </a:rPr>
              <a:t>此处输入你阐述的内容</a:t>
            </a:r>
            <a:endParaRPr lang="zh-CN" altLang="en-US"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9" name="矩形 8"/>
          <p:cNvSpPr/>
          <p:nvPr/>
        </p:nvSpPr>
        <p:spPr>
          <a:xfrm>
            <a:off x="3438861" y="2511703"/>
            <a:ext cx="5314275" cy="338554"/>
          </a:xfrm>
          <a:prstGeom prst="rect">
            <a:avLst/>
          </a:prstGeom>
          <a:effectLst>
            <a:reflection blurRad="6350" stA="50000" endA="300" endPos="55000" dir="5400000" sy="-100000" algn="bl" rotWithShape="0"/>
          </a:effectLst>
        </p:spPr>
        <p:txBody>
          <a:bodyPr wrap="none">
            <a:spAutoFit/>
          </a:bodyPr>
          <a:lstStyle/>
          <a:p>
            <a:r>
              <a:rPr lang="zh-CN" altLang="en-US" sz="1600" dirty="0">
                <a:solidFill>
                  <a:schemeClr val="bg1">
                    <a:lumMod val="65000"/>
                  </a:schemeClr>
                </a:solidFill>
                <a:latin typeface="PingFang SC"/>
              </a:rPr>
              <a:t>上善若水，水利万物而不争，处众人之所恶，故几于道。</a:t>
            </a:r>
            <a:endParaRPr lang="zh-CN" altLang="en-US" sz="1600" dirty="0">
              <a:solidFill>
                <a:schemeClr val="bg1">
                  <a:lumMod val="65000"/>
                </a:schemeClr>
              </a:solidFill>
            </a:endParaRPr>
          </a:p>
        </p:txBody>
      </p:sp>
      <p:grpSp>
        <p:nvGrpSpPr>
          <p:cNvPr id="10" name="aee46af3-c357-4e8c-9ad4-5243925fac5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3254761" y="2554662"/>
            <a:ext cx="368199" cy="252635"/>
            <a:chOff x="951358" y="964779"/>
            <a:chExt cx="5728476" cy="3930528"/>
          </a:xfrm>
        </p:grpSpPr>
        <p:sp>
          <p:nvSpPr>
            <p:cNvPr id="11" name="í$líḓê"/>
            <p:cNvSpPr/>
            <p:nvPr/>
          </p:nvSpPr>
          <p:spPr bwMode="auto">
            <a:xfrm>
              <a:off x="951358" y="964779"/>
              <a:ext cx="3431281" cy="3432402"/>
            </a:xfrm>
            <a:custGeom>
              <a:avLst/>
              <a:gdLst>
                <a:gd name="T0" fmla="*/ 1287 w 1289"/>
                <a:gd name="T1" fmla="*/ 626 h 1289"/>
                <a:gd name="T2" fmla="*/ 1273 w 1289"/>
                <a:gd name="T3" fmla="*/ 520 h 1289"/>
                <a:gd name="T4" fmla="*/ 1236 w 1289"/>
                <a:gd name="T5" fmla="*/ 421 h 1289"/>
                <a:gd name="T6" fmla="*/ 1184 w 1289"/>
                <a:gd name="T7" fmla="*/ 327 h 1289"/>
                <a:gd name="T8" fmla="*/ 1163 w 1289"/>
                <a:gd name="T9" fmla="*/ 324 h 1289"/>
                <a:gd name="T10" fmla="*/ 1140 w 1289"/>
                <a:gd name="T11" fmla="*/ 289 h 1289"/>
                <a:gd name="T12" fmla="*/ 1150 w 1289"/>
                <a:gd name="T13" fmla="*/ 279 h 1289"/>
                <a:gd name="T14" fmla="*/ 1134 w 1289"/>
                <a:gd name="T15" fmla="*/ 283 h 1289"/>
                <a:gd name="T16" fmla="*/ 1129 w 1289"/>
                <a:gd name="T17" fmla="*/ 301 h 1289"/>
                <a:gd name="T18" fmla="*/ 1192 w 1289"/>
                <a:gd name="T19" fmla="*/ 408 h 1289"/>
                <a:gd name="T20" fmla="*/ 1228 w 1289"/>
                <a:gd name="T21" fmla="*/ 566 h 1289"/>
                <a:gd name="T22" fmla="*/ 1203 w 1289"/>
                <a:gd name="T23" fmla="*/ 769 h 1289"/>
                <a:gd name="T24" fmla="*/ 1134 w 1289"/>
                <a:gd name="T25" fmla="*/ 831 h 1289"/>
                <a:gd name="T26" fmla="*/ 1037 w 1289"/>
                <a:gd name="T27" fmla="*/ 886 h 1289"/>
                <a:gd name="T28" fmla="*/ 1003 w 1289"/>
                <a:gd name="T29" fmla="*/ 924 h 1289"/>
                <a:gd name="T30" fmla="*/ 981 w 1289"/>
                <a:gd name="T31" fmla="*/ 976 h 1289"/>
                <a:gd name="T32" fmla="*/ 956 w 1289"/>
                <a:gd name="T33" fmla="*/ 1089 h 1289"/>
                <a:gd name="T34" fmla="*/ 932 w 1289"/>
                <a:gd name="T35" fmla="*/ 1125 h 1289"/>
                <a:gd name="T36" fmla="*/ 802 w 1289"/>
                <a:gd name="T37" fmla="*/ 1216 h 1289"/>
                <a:gd name="T38" fmla="*/ 722 w 1289"/>
                <a:gd name="T39" fmla="*/ 1245 h 1289"/>
                <a:gd name="T40" fmla="*/ 633 w 1289"/>
                <a:gd name="T41" fmla="*/ 1248 h 1289"/>
                <a:gd name="T42" fmla="*/ 500 w 1289"/>
                <a:gd name="T43" fmla="*/ 1235 h 1289"/>
                <a:gd name="T44" fmla="*/ 350 w 1289"/>
                <a:gd name="T45" fmla="*/ 1181 h 1289"/>
                <a:gd name="T46" fmla="*/ 254 w 1289"/>
                <a:gd name="T47" fmla="*/ 1111 h 1289"/>
                <a:gd name="T48" fmla="*/ 250 w 1289"/>
                <a:gd name="T49" fmla="*/ 1103 h 1289"/>
                <a:gd name="T50" fmla="*/ 198 w 1289"/>
                <a:gd name="T51" fmla="*/ 1068 h 1289"/>
                <a:gd name="T52" fmla="*/ 67 w 1289"/>
                <a:gd name="T53" fmla="*/ 858 h 1289"/>
                <a:gd name="T54" fmla="*/ 33 w 1289"/>
                <a:gd name="T55" fmla="*/ 684 h 1289"/>
                <a:gd name="T56" fmla="*/ 50 w 1289"/>
                <a:gd name="T57" fmla="*/ 522 h 1289"/>
                <a:gd name="T58" fmla="*/ 122 w 1289"/>
                <a:gd name="T59" fmla="*/ 347 h 1289"/>
                <a:gd name="T60" fmla="*/ 257 w 1289"/>
                <a:gd name="T61" fmla="*/ 198 h 1289"/>
                <a:gd name="T62" fmla="*/ 466 w 1289"/>
                <a:gd name="T63" fmla="*/ 78 h 1289"/>
                <a:gd name="T64" fmla="*/ 711 w 1289"/>
                <a:gd name="T65" fmla="*/ 61 h 1289"/>
                <a:gd name="T66" fmla="*/ 890 w 1289"/>
                <a:gd name="T67" fmla="*/ 107 h 1289"/>
                <a:gd name="T68" fmla="*/ 1083 w 1289"/>
                <a:gd name="T69" fmla="*/ 245 h 1289"/>
                <a:gd name="T70" fmla="*/ 1118 w 1289"/>
                <a:gd name="T71" fmla="*/ 283 h 1289"/>
                <a:gd name="T72" fmla="*/ 1104 w 1289"/>
                <a:gd name="T73" fmla="*/ 250 h 1289"/>
                <a:gd name="T74" fmla="*/ 1077 w 1289"/>
                <a:gd name="T75" fmla="*/ 206 h 1289"/>
                <a:gd name="T76" fmla="*/ 1017 w 1289"/>
                <a:gd name="T77" fmla="*/ 152 h 1289"/>
                <a:gd name="T78" fmla="*/ 790 w 1289"/>
                <a:gd name="T79" fmla="*/ 43 h 1289"/>
                <a:gd name="T80" fmla="*/ 593 w 1289"/>
                <a:gd name="T81" fmla="*/ 11 h 1289"/>
                <a:gd name="T82" fmla="*/ 283 w 1289"/>
                <a:gd name="T83" fmla="*/ 126 h 1289"/>
                <a:gd name="T84" fmla="*/ 160 w 1289"/>
                <a:gd name="T85" fmla="*/ 228 h 1289"/>
                <a:gd name="T86" fmla="*/ 135 w 1289"/>
                <a:gd name="T87" fmla="*/ 264 h 1289"/>
                <a:gd name="T88" fmla="*/ 1 w 1289"/>
                <a:gd name="T89" fmla="*/ 654 h 1289"/>
                <a:gd name="T90" fmla="*/ 70 w 1289"/>
                <a:gd name="T91" fmla="*/ 936 h 1289"/>
                <a:gd name="T92" fmla="*/ 196 w 1289"/>
                <a:gd name="T93" fmla="*/ 1104 h 1289"/>
                <a:gd name="T94" fmla="*/ 283 w 1289"/>
                <a:gd name="T95" fmla="*/ 1163 h 1289"/>
                <a:gd name="T96" fmla="*/ 388 w 1289"/>
                <a:gd name="T97" fmla="*/ 1225 h 1289"/>
                <a:gd name="T98" fmla="*/ 395 w 1289"/>
                <a:gd name="T99" fmla="*/ 1219 h 1289"/>
                <a:gd name="T100" fmla="*/ 410 w 1289"/>
                <a:gd name="T101" fmla="*/ 1233 h 1289"/>
                <a:gd name="T102" fmla="*/ 575 w 1289"/>
                <a:gd name="T103" fmla="*/ 1280 h 1289"/>
                <a:gd name="T104" fmla="*/ 731 w 1289"/>
                <a:gd name="T105" fmla="*/ 1279 h 1289"/>
                <a:gd name="T106" fmla="*/ 830 w 1289"/>
                <a:gd name="T107" fmla="*/ 1252 h 1289"/>
                <a:gd name="T108" fmla="*/ 1003 w 1289"/>
                <a:gd name="T109" fmla="*/ 1175 h 1289"/>
                <a:gd name="T110" fmla="*/ 1176 w 1289"/>
                <a:gd name="T111" fmla="*/ 1013 h 1289"/>
                <a:gd name="T112" fmla="*/ 1273 w 1289"/>
                <a:gd name="T113" fmla="*/ 858 h 1289"/>
                <a:gd name="T114" fmla="*/ 1270 w 1289"/>
                <a:gd name="T115" fmla="*/ 826 h 1289"/>
                <a:gd name="T116" fmla="*/ 449 w 1289"/>
                <a:gd name="T117" fmla="*/ 1235 h 1289"/>
                <a:gd name="T118" fmla="*/ 449 w 1289"/>
                <a:gd name="T119" fmla="*/ 1235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9" h="1289">
                  <a:moveTo>
                    <a:pt x="1280" y="766"/>
                  </a:moveTo>
                  <a:cubicBezTo>
                    <a:pt x="1289" y="720"/>
                    <a:pt x="1286" y="673"/>
                    <a:pt x="1287" y="626"/>
                  </a:cubicBezTo>
                  <a:cubicBezTo>
                    <a:pt x="1288" y="611"/>
                    <a:pt x="1281" y="598"/>
                    <a:pt x="1281" y="583"/>
                  </a:cubicBezTo>
                  <a:cubicBezTo>
                    <a:pt x="1281" y="562"/>
                    <a:pt x="1283" y="540"/>
                    <a:pt x="1273" y="520"/>
                  </a:cubicBezTo>
                  <a:cubicBezTo>
                    <a:pt x="1271" y="514"/>
                    <a:pt x="1270" y="508"/>
                    <a:pt x="1270" y="502"/>
                  </a:cubicBezTo>
                  <a:cubicBezTo>
                    <a:pt x="1269" y="470"/>
                    <a:pt x="1259" y="443"/>
                    <a:pt x="1236" y="421"/>
                  </a:cubicBezTo>
                  <a:cubicBezTo>
                    <a:pt x="1227" y="413"/>
                    <a:pt x="1221" y="402"/>
                    <a:pt x="1216" y="391"/>
                  </a:cubicBezTo>
                  <a:cubicBezTo>
                    <a:pt x="1205" y="370"/>
                    <a:pt x="1195" y="348"/>
                    <a:pt x="1184" y="327"/>
                  </a:cubicBezTo>
                  <a:cubicBezTo>
                    <a:pt x="1181" y="322"/>
                    <a:pt x="1180" y="314"/>
                    <a:pt x="1173" y="312"/>
                  </a:cubicBezTo>
                  <a:cubicBezTo>
                    <a:pt x="1168" y="315"/>
                    <a:pt x="1172" y="324"/>
                    <a:pt x="1163" y="324"/>
                  </a:cubicBezTo>
                  <a:cubicBezTo>
                    <a:pt x="1162" y="320"/>
                    <a:pt x="1163" y="317"/>
                    <a:pt x="1157" y="313"/>
                  </a:cubicBezTo>
                  <a:cubicBezTo>
                    <a:pt x="1149" y="309"/>
                    <a:pt x="1135" y="305"/>
                    <a:pt x="1140" y="289"/>
                  </a:cubicBezTo>
                  <a:cubicBezTo>
                    <a:pt x="1141" y="285"/>
                    <a:pt x="1139" y="280"/>
                    <a:pt x="1138" y="275"/>
                  </a:cubicBezTo>
                  <a:cubicBezTo>
                    <a:pt x="1142" y="277"/>
                    <a:pt x="1146" y="278"/>
                    <a:pt x="1150" y="279"/>
                  </a:cubicBezTo>
                  <a:cubicBezTo>
                    <a:pt x="1146" y="268"/>
                    <a:pt x="1146" y="268"/>
                    <a:pt x="1136" y="267"/>
                  </a:cubicBezTo>
                  <a:cubicBezTo>
                    <a:pt x="1133" y="272"/>
                    <a:pt x="1135" y="277"/>
                    <a:pt x="1134" y="283"/>
                  </a:cubicBezTo>
                  <a:cubicBezTo>
                    <a:pt x="1133" y="291"/>
                    <a:pt x="1129" y="294"/>
                    <a:pt x="1122" y="287"/>
                  </a:cubicBezTo>
                  <a:cubicBezTo>
                    <a:pt x="1123" y="292"/>
                    <a:pt x="1126" y="297"/>
                    <a:pt x="1129" y="301"/>
                  </a:cubicBezTo>
                  <a:cubicBezTo>
                    <a:pt x="1147" y="323"/>
                    <a:pt x="1162" y="347"/>
                    <a:pt x="1176" y="372"/>
                  </a:cubicBezTo>
                  <a:cubicBezTo>
                    <a:pt x="1182" y="384"/>
                    <a:pt x="1185" y="397"/>
                    <a:pt x="1192" y="408"/>
                  </a:cubicBezTo>
                  <a:cubicBezTo>
                    <a:pt x="1201" y="423"/>
                    <a:pt x="1206" y="440"/>
                    <a:pt x="1210" y="456"/>
                  </a:cubicBezTo>
                  <a:cubicBezTo>
                    <a:pt x="1217" y="493"/>
                    <a:pt x="1221" y="529"/>
                    <a:pt x="1228" y="566"/>
                  </a:cubicBezTo>
                  <a:cubicBezTo>
                    <a:pt x="1237" y="614"/>
                    <a:pt x="1245" y="663"/>
                    <a:pt x="1240" y="713"/>
                  </a:cubicBezTo>
                  <a:cubicBezTo>
                    <a:pt x="1237" y="740"/>
                    <a:pt x="1223" y="756"/>
                    <a:pt x="1203" y="769"/>
                  </a:cubicBezTo>
                  <a:cubicBezTo>
                    <a:pt x="1190" y="777"/>
                    <a:pt x="1177" y="785"/>
                    <a:pt x="1169" y="798"/>
                  </a:cubicBezTo>
                  <a:cubicBezTo>
                    <a:pt x="1160" y="812"/>
                    <a:pt x="1146" y="821"/>
                    <a:pt x="1134" y="831"/>
                  </a:cubicBezTo>
                  <a:cubicBezTo>
                    <a:pt x="1119" y="845"/>
                    <a:pt x="1097" y="851"/>
                    <a:pt x="1080" y="865"/>
                  </a:cubicBezTo>
                  <a:cubicBezTo>
                    <a:pt x="1069" y="874"/>
                    <a:pt x="1052" y="880"/>
                    <a:pt x="1037" y="886"/>
                  </a:cubicBezTo>
                  <a:cubicBezTo>
                    <a:pt x="1023" y="891"/>
                    <a:pt x="1018" y="900"/>
                    <a:pt x="1012" y="911"/>
                  </a:cubicBezTo>
                  <a:cubicBezTo>
                    <a:pt x="1010" y="916"/>
                    <a:pt x="1007" y="920"/>
                    <a:pt x="1003" y="924"/>
                  </a:cubicBezTo>
                  <a:cubicBezTo>
                    <a:pt x="989" y="935"/>
                    <a:pt x="972" y="944"/>
                    <a:pt x="982" y="966"/>
                  </a:cubicBezTo>
                  <a:cubicBezTo>
                    <a:pt x="983" y="969"/>
                    <a:pt x="983" y="973"/>
                    <a:pt x="981" y="976"/>
                  </a:cubicBezTo>
                  <a:cubicBezTo>
                    <a:pt x="968" y="996"/>
                    <a:pt x="970" y="1018"/>
                    <a:pt x="971" y="1041"/>
                  </a:cubicBezTo>
                  <a:cubicBezTo>
                    <a:pt x="972" y="1059"/>
                    <a:pt x="972" y="1077"/>
                    <a:pt x="956" y="1089"/>
                  </a:cubicBezTo>
                  <a:cubicBezTo>
                    <a:pt x="946" y="1096"/>
                    <a:pt x="938" y="1103"/>
                    <a:pt x="939" y="1117"/>
                  </a:cubicBezTo>
                  <a:cubicBezTo>
                    <a:pt x="939" y="1121"/>
                    <a:pt x="935" y="1123"/>
                    <a:pt x="932" y="1125"/>
                  </a:cubicBezTo>
                  <a:cubicBezTo>
                    <a:pt x="910" y="1140"/>
                    <a:pt x="888" y="1155"/>
                    <a:pt x="866" y="1170"/>
                  </a:cubicBezTo>
                  <a:cubicBezTo>
                    <a:pt x="844" y="1184"/>
                    <a:pt x="818" y="1194"/>
                    <a:pt x="802" y="1216"/>
                  </a:cubicBezTo>
                  <a:cubicBezTo>
                    <a:pt x="792" y="1229"/>
                    <a:pt x="780" y="1235"/>
                    <a:pt x="764" y="1236"/>
                  </a:cubicBezTo>
                  <a:cubicBezTo>
                    <a:pt x="750" y="1237"/>
                    <a:pt x="736" y="1240"/>
                    <a:pt x="722" y="1245"/>
                  </a:cubicBezTo>
                  <a:cubicBezTo>
                    <a:pt x="717" y="1246"/>
                    <a:pt x="713" y="1246"/>
                    <a:pt x="708" y="1246"/>
                  </a:cubicBezTo>
                  <a:cubicBezTo>
                    <a:pt x="683" y="1247"/>
                    <a:pt x="658" y="1248"/>
                    <a:pt x="633" y="1248"/>
                  </a:cubicBezTo>
                  <a:cubicBezTo>
                    <a:pt x="621" y="1248"/>
                    <a:pt x="611" y="1255"/>
                    <a:pt x="600" y="1253"/>
                  </a:cubicBezTo>
                  <a:cubicBezTo>
                    <a:pt x="567" y="1245"/>
                    <a:pt x="534" y="1240"/>
                    <a:pt x="500" y="1235"/>
                  </a:cubicBezTo>
                  <a:cubicBezTo>
                    <a:pt x="466" y="1229"/>
                    <a:pt x="435" y="1212"/>
                    <a:pt x="400" y="1211"/>
                  </a:cubicBezTo>
                  <a:cubicBezTo>
                    <a:pt x="386" y="1196"/>
                    <a:pt x="368" y="1188"/>
                    <a:pt x="350" y="1181"/>
                  </a:cubicBezTo>
                  <a:cubicBezTo>
                    <a:pt x="314" y="1167"/>
                    <a:pt x="285" y="1144"/>
                    <a:pt x="256" y="1121"/>
                  </a:cubicBezTo>
                  <a:cubicBezTo>
                    <a:pt x="252" y="1118"/>
                    <a:pt x="248" y="1115"/>
                    <a:pt x="254" y="1111"/>
                  </a:cubicBezTo>
                  <a:cubicBezTo>
                    <a:pt x="256" y="1110"/>
                    <a:pt x="260" y="1109"/>
                    <a:pt x="259" y="1105"/>
                  </a:cubicBezTo>
                  <a:cubicBezTo>
                    <a:pt x="257" y="1102"/>
                    <a:pt x="253" y="1102"/>
                    <a:pt x="250" y="1103"/>
                  </a:cubicBezTo>
                  <a:cubicBezTo>
                    <a:pt x="243" y="1106"/>
                    <a:pt x="238" y="1104"/>
                    <a:pt x="233" y="1100"/>
                  </a:cubicBezTo>
                  <a:cubicBezTo>
                    <a:pt x="221" y="1089"/>
                    <a:pt x="207" y="1080"/>
                    <a:pt x="198" y="1068"/>
                  </a:cubicBezTo>
                  <a:cubicBezTo>
                    <a:pt x="169" y="1028"/>
                    <a:pt x="131" y="995"/>
                    <a:pt x="109" y="949"/>
                  </a:cubicBezTo>
                  <a:cubicBezTo>
                    <a:pt x="94" y="919"/>
                    <a:pt x="80" y="889"/>
                    <a:pt x="67" y="858"/>
                  </a:cubicBezTo>
                  <a:cubicBezTo>
                    <a:pt x="56" y="831"/>
                    <a:pt x="51" y="802"/>
                    <a:pt x="43" y="775"/>
                  </a:cubicBezTo>
                  <a:cubicBezTo>
                    <a:pt x="35" y="745"/>
                    <a:pt x="35" y="714"/>
                    <a:pt x="33" y="684"/>
                  </a:cubicBezTo>
                  <a:cubicBezTo>
                    <a:pt x="32" y="659"/>
                    <a:pt x="35" y="633"/>
                    <a:pt x="35" y="608"/>
                  </a:cubicBezTo>
                  <a:cubicBezTo>
                    <a:pt x="35" y="578"/>
                    <a:pt x="43" y="550"/>
                    <a:pt x="50" y="522"/>
                  </a:cubicBezTo>
                  <a:cubicBezTo>
                    <a:pt x="56" y="498"/>
                    <a:pt x="63" y="473"/>
                    <a:pt x="72" y="449"/>
                  </a:cubicBezTo>
                  <a:cubicBezTo>
                    <a:pt x="86" y="413"/>
                    <a:pt x="104" y="380"/>
                    <a:pt x="122" y="347"/>
                  </a:cubicBezTo>
                  <a:cubicBezTo>
                    <a:pt x="133" y="325"/>
                    <a:pt x="150" y="308"/>
                    <a:pt x="164" y="289"/>
                  </a:cubicBezTo>
                  <a:cubicBezTo>
                    <a:pt x="191" y="255"/>
                    <a:pt x="224" y="226"/>
                    <a:pt x="257" y="198"/>
                  </a:cubicBezTo>
                  <a:cubicBezTo>
                    <a:pt x="287" y="172"/>
                    <a:pt x="320" y="152"/>
                    <a:pt x="353" y="133"/>
                  </a:cubicBezTo>
                  <a:cubicBezTo>
                    <a:pt x="390" y="111"/>
                    <a:pt x="425" y="88"/>
                    <a:pt x="466" y="78"/>
                  </a:cubicBezTo>
                  <a:cubicBezTo>
                    <a:pt x="509" y="67"/>
                    <a:pt x="552" y="62"/>
                    <a:pt x="595" y="58"/>
                  </a:cubicBezTo>
                  <a:cubicBezTo>
                    <a:pt x="633" y="54"/>
                    <a:pt x="672" y="57"/>
                    <a:pt x="711" y="61"/>
                  </a:cubicBezTo>
                  <a:cubicBezTo>
                    <a:pt x="736" y="63"/>
                    <a:pt x="761" y="70"/>
                    <a:pt x="785" y="75"/>
                  </a:cubicBezTo>
                  <a:cubicBezTo>
                    <a:pt x="821" y="83"/>
                    <a:pt x="856" y="93"/>
                    <a:pt x="890" y="107"/>
                  </a:cubicBezTo>
                  <a:cubicBezTo>
                    <a:pt x="918" y="120"/>
                    <a:pt x="946" y="134"/>
                    <a:pt x="973" y="152"/>
                  </a:cubicBezTo>
                  <a:cubicBezTo>
                    <a:pt x="1013" y="179"/>
                    <a:pt x="1050" y="210"/>
                    <a:pt x="1083" y="245"/>
                  </a:cubicBezTo>
                  <a:cubicBezTo>
                    <a:pt x="1087" y="250"/>
                    <a:pt x="1091" y="253"/>
                    <a:pt x="1097" y="255"/>
                  </a:cubicBezTo>
                  <a:cubicBezTo>
                    <a:pt x="1099" y="268"/>
                    <a:pt x="1111" y="273"/>
                    <a:pt x="1118" y="283"/>
                  </a:cubicBezTo>
                  <a:cubicBezTo>
                    <a:pt x="1120" y="279"/>
                    <a:pt x="1126" y="279"/>
                    <a:pt x="1127" y="273"/>
                  </a:cubicBezTo>
                  <a:cubicBezTo>
                    <a:pt x="1111" y="273"/>
                    <a:pt x="1108" y="261"/>
                    <a:pt x="1104" y="250"/>
                  </a:cubicBezTo>
                  <a:cubicBezTo>
                    <a:pt x="1115" y="243"/>
                    <a:pt x="1114" y="234"/>
                    <a:pt x="1106" y="227"/>
                  </a:cubicBezTo>
                  <a:cubicBezTo>
                    <a:pt x="1097" y="219"/>
                    <a:pt x="1088" y="210"/>
                    <a:pt x="1077" y="206"/>
                  </a:cubicBezTo>
                  <a:cubicBezTo>
                    <a:pt x="1069" y="204"/>
                    <a:pt x="1062" y="199"/>
                    <a:pt x="1058" y="192"/>
                  </a:cubicBezTo>
                  <a:cubicBezTo>
                    <a:pt x="1047" y="176"/>
                    <a:pt x="1031" y="165"/>
                    <a:pt x="1017" y="152"/>
                  </a:cubicBezTo>
                  <a:cubicBezTo>
                    <a:pt x="991" y="128"/>
                    <a:pt x="960" y="113"/>
                    <a:pt x="928" y="97"/>
                  </a:cubicBezTo>
                  <a:cubicBezTo>
                    <a:pt x="884" y="74"/>
                    <a:pt x="837" y="58"/>
                    <a:pt x="790" y="43"/>
                  </a:cubicBezTo>
                  <a:cubicBezTo>
                    <a:pt x="770" y="37"/>
                    <a:pt x="749" y="36"/>
                    <a:pt x="730" y="27"/>
                  </a:cubicBezTo>
                  <a:cubicBezTo>
                    <a:pt x="686" y="9"/>
                    <a:pt x="640" y="0"/>
                    <a:pt x="593" y="11"/>
                  </a:cubicBezTo>
                  <a:cubicBezTo>
                    <a:pt x="544" y="23"/>
                    <a:pt x="494" y="32"/>
                    <a:pt x="446" y="48"/>
                  </a:cubicBezTo>
                  <a:cubicBezTo>
                    <a:pt x="389" y="68"/>
                    <a:pt x="334" y="92"/>
                    <a:pt x="283" y="126"/>
                  </a:cubicBezTo>
                  <a:cubicBezTo>
                    <a:pt x="245" y="151"/>
                    <a:pt x="208" y="180"/>
                    <a:pt x="178" y="215"/>
                  </a:cubicBezTo>
                  <a:cubicBezTo>
                    <a:pt x="173" y="221"/>
                    <a:pt x="168" y="226"/>
                    <a:pt x="160" y="228"/>
                  </a:cubicBezTo>
                  <a:cubicBezTo>
                    <a:pt x="156" y="229"/>
                    <a:pt x="153" y="232"/>
                    <a:pt x="152" y="236"/>
                  </a:cubicBezTo>
                  <a:cubicBezTo>
                    <a:pt x="149" y="247"/>
                    <a:pt x="141" y="255"/>
                    <a:pt x="135" y="264"/>
                  </a:cubicBezTo>
                  <a:cubicBezTo>
                    <a:pt x="81" y="340"/>
                    <a:pt x="37" y="420"/>
                    <a:pt x="17" y="512"/>
                  </a:cubicBezTo>
                  <a:cubicBezTo>
                    <a:pt x="8" y="559"/>
                    <a:pt x="0" y="607"/>
                    <a:pt x="1" y="654"/>
                  </a:cubicBezTo>
                  <a:cubicBezTo>
                    <a:pt x="2" y="722"/>
                    <a:pt x="15" y="788"/>
                    <a:pt x="36" y="851"/>
                  </a:cubicBezTo>
                  <a:cubicBezTo>
                    <a:pt x="45" y="880"/>
                    <a:pt x="61" y="907"/>
                    <a:pt x="70" y="936"/>
                  </a:cubicBezTo>
                  <a:cubicBezTo>
                    <a:pt x="82" y="981"/>
                    <a:pt x="106" y="1019"/>
                    <a:pt x="139" y="1051"/>
                  </a:cubicBezTo>
                  <a:cubicBezTo>
                    <a:pt x="157" y="1070"/>
                    <a:pt x="176" y="1088"/>
                    <a:pt x="196" y="1104"/>
                  </a:cubicBezTo>
                  <a:cubicBezTo>
                    <a:pt x="216" y="1120"/>
                    <a:pt x="234" y="1138"/>
                    <a:pt x="258" y="1148"/>
                  </a:cubicBezTo>
                  <a:cubicBezTo>
                    <a:pt x="266" y="1152"/>
                    <a:pt x="277" y="1156"/>
                    <a:pt x="283" y="1163"/>
                  </a:cubicBezTo>
                  <a:cubicBezTo>
                    <a:pt x="300" y="1181"/>
                    <a:pt x="321" y="1192"/>
                    <a:pt x="342" y="1202"/>
                  </a:cubicBezTo>
                  <a:cubicBezTo>
                    <a:pt x="358" y="1209"/>
                    <a:pt x="371" y="1220"/>
                    <a:pt x="388" y="1225"/>
                  </a:cubicBezTo>
                  <a:cubicBezTo>
                    <a:pt x="391" y="1226"/>
                    <a:pt x="394" y="1229"/>
                    <a:pt x="397" y="1226"/>
                  </a:cubicBezTo>
                  <a:cubicBezTo>
                    <a:pt x="402" y="1223"/>
                    <a:pt x="396" y="1221"/>
                    <a:pt x="395" y="1219"/>
                  </a:cubicBezTo>
                  <a:cubicBezTo>
                    <a:pt x="392" y="1213"/>
                    <a:pt x="397" y="1213"/>
                    <a:pt x="400" y="1211"/>
                  </a:cubicBezTo>
                  <a:cubicBezTo>
                    <a:pt x="406" y="1217"/>
                    <a:pt x="402" y="1229"/>
                    <a:pt x="410" y="1233"/>
                  </a:cubicBezTo>
                  <a:cubicBezTo>
                    <a:pt x="437" y="1244"/>
                    <a:pt x="463" y="1255"/>
                    <a:pt x="490" y="1263"/>
                  </a:cubicBezTo>
                  <a:cubicBezTo>
                    <a:pt x="518" y="1271"/>
                    <a:pt x="546" y="1278"/>
                    <a:pt x="575" y="1280"/>
                  </a:cubicBezTo>
                  <a:cubicBezTo>
                    <a:pt x="597" y="1280"/>
                    <a:pt x="619" y="1284"/>
                    <a:pt x="642" y="1286"/>
                  </a:cubicBezTo>
                  <a:cubicBezTo>
                    <a:pt x="672" y="1289"/>
                    <a:pt x="702" y="1283"/>
                    <a:pt x="731" y="1279"/>
                  </a:cubicBezTo>
                  <a:cubicBezTo>
                    <a:pt x="757" y="1275"/>
                    <a:pt x="784" y="1276"/>
                    <a:pt x="808" y="1263"/>
                  </a:cubicBezTo>
                  <a:cubicBezTo>
                    <a:pt x="815" y="1259"/>
                    <a:pt x="822" y="1254"/>
                    <a:pt x="830" y="1252"/>
                  </a:cubicBezTo>
                  <a:cubicBezTo>
                    <a:pt x="858" y="1249"/>
                    <a:pt x="883" y="1237"/>
                    <a:pt x="907" y="1226"/>
                  </a:cubicBezTo>
                  <a:cubicBezTo>
                    <a:pt x="940" y="1212"/>
                    <a:pt x="973" y="1196"/>
                    <a:pt x="1003" y="1175"/>
                  </a:cubicBezTo>
                  <a:cubicBezTo>
                    <a:pt x="1030" y="1156"/>
                    <a:pt x="1062" y="1144"/>
                    <a:pt x="1084" y="1116"/>
                  </a:cubicBezTo>
                  <a:cubicBezTo>
                    <a:pt x="1113" y="1080"/>
                    <a:pt x="1147" y="1049"/>
                    <a:pt x="1176" y="1013"/>
                  </a:cubicBezTo>
                  <a:cubicBezTo>
                    <a:pt x="1209" y="972"/>
                    <a:pt x="1234" y="929"/>
                    <a:pt x="1253" y="881"/>
                  </a:cubicBezTo>
                  <a:cubicBezTo>
                    <a:pt x="1257" y="871"/>
                    <a:pt x="1262" y="862"/>
                    <a:pt x="1273" y="858"/>
                  </a:cubicBezTo>
                  <a:cubicBezTo>
                    <a:pt x="1281" y="856"/>
                    <a:pt x="1282" y="850"/>
                    <a:pt x="1276" y="845"/>
                  </a:cubicBezTo>
                  <a:cubicBezTo>
                    <a:pt x="1270" y="840"/>
                    <a:pt x="1270" y="833"/>
                    <a:pt x="1270" y="826"/>
                  </a:cubicBezTo>
                  <a:cubicBezTo>
                    <a:pt x="1271" y="806"/>
                    <a:pt x="1276" y="786"/>
                    <a:pt x="1280" y="766"/>
                  </a:cubicBezTo>
                  <a:close/>
                  <a:moveTo>
                    <a:pt x="449" y="1235"/>
                  </a:moveTo>
                  <a:cubicBezTo>
                    <a:pt x="459" y="1232"/>
                    <a:pt x="464" y="1236"/>
                    <a:pt x="469" y="1242"/>
                  </a:cubicBezTo>
                  <a:cubicBezTo>
                    <a:pt x="463" y="1241"/>
                    <a:pt x="456" y="1242"/>
                    <a:pt x="449" y="1235"/>
                  </a:cubicBezTo>
                  <a:close/>
                </a:path>
              </a:pathLst>
            </a:custGeom>
            <a:solidFill>
              <a:srgbClr val="8C2C2C"/>
            </a:solidFill>
            <a:ln w="9525">
              <a:noFill/>
              <a:round/>
            </a:ln>
          </p:spPr>
          <p:txBody>
            <a:bodyPr vert="horz" wrap="square" lIns="91440" tIns="45720" rIns="91440" bIns="45720" numCol="1" anchor="t" anchorCtr="0" compatLnSpc="1"/>
            <a:lstStyle/>
            <a:p>
              <a:endParaRPr lang="zh-CN" altLang="en-US"/>
            </a:p>
          </p:txBody>
        </p:sp>
        <p:sp>
          <p:nvSpPr>
            <p:cNvPr id="12" name="ïṡlïḓe"/>
            <p:cNvSpPr/>
            <p:nvPr/>
          </p:nvSpPr>
          <p:spPr bwMode="auto">
            <a:xfrm>
              <a:off x="5793439" y="4874015"/>
              <a:ext cx="34739" cy="21292"/>
            </a:xfrm>
            <a:custGeom>
              <a:avLst/>
              <a:gdLst>
                <a:gd name="T0" fmla="*/ 0 w 13"/>
                <a:gd name="T1" fmla="*/ 4 h 8"/>
                <a:gd name="T2" fmla="*/ 6 w 13"/>
                <a:gd name="T3" fmla="*/ 8 h 8"/>
                <a:gd name="T4" fmla="*/ 13 w 13"/>
                <a:gd name="T5" fmla="*/ 3 h 8"/>
                <a:gd name="T6" fmla="*/ 8 w 13"/>
                <a:gd name="T7" fmla="*/ 0 h 8"/>
                <a:gd name="T8" fmla="*/ 0 w 13"/>
                <a:gd name="T9" fmla="*/ 4 h 8"/>
              </a:gdLst>
              <a:ahLst/>
              <a:cxnLst>
                <a:cxn ang="0">
                  <a:pos x="T0" y="T1"/>
                </a:cxn>
                <a:cxn ang="0">
                  <a:pos x="T2" y="T3"/>
                </a:cxn>
                <a:cxn ang="0">
                  <a:pos x="T4" y="T5"/>
                </a:cxn>
                <a:cxn ang="0">
                  <a:pos x="T6" y="T7"/>
                </a:cxn>
                <a:cxn ang="0">
                  <a:pos x="T8" y="T9"/>
                </a:cxn>
              </a:cxnLst>
              <a:rect l="0" t="0" r="r" b="b"/>
              <a:pathLst>
                <a:path w="13" h="8">
                  <a:moveTo>
                    <a:pt x="0" y="4"/>
                  </a:moveTo>
                  <a:cubicBezTo>
                    <a:pt x="0" y="8"/>
                    <a:pt x="3" y="8"/>
                    <a:pt x="6" y="8"/>
                  </a:cubicBezTo>
                  <a:cubicBezTo>
                    <a:pt x="9" y="8"/>
                    <a:pt x="13" y="7"/>
                    <a:pt x="13" y="3"/>
                  </a:cubicBezTo>
                  <a:cubicBezTo>
                    <a:pt x="13" y="0"/>
                    <a:pt x="10" y="0"/>
                    <a:pt x="8" y="0"/>
                  </a:cubicBezTo>
                  <a:cubicBezTo>
                    <a:pt x="5" y="0"/>
                    <a:pt x="1" y="0"/>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íṥľîḓe"/>
            <p:cNvSpPr/>
            <p:nvPr/>
          </p:nvSpPr>
          <p:spPr bwMode="auto">
            <a:xfrm>
              <a:off x="6650698" y="4649895"/>
              <a:ext cx="29136" cy="24653"/>
            </a:xfrm>
            <a:custGeom>
              <a:avLst/>
              <a:gdLst>
                <a:gd name="T0" fmla="*/ 0 w 11"/>
                <a:gd name="T1" fmla="*/ 4 h 9"/>
                <a:gd name="T2" fmla="*/ 5 w 11"/>
                <a:gd name="T3" fmla="*/ 9 h 9"/>
                <a:gd name="T4" fmla="*/ 11 w 11"/>
                <a:gd name="T5" fmla="*/ 4 h 9"/>
                <a:gd name="T6" fmla="*/ 6 w 11"/>
                <a:gd name="T7" fmla="*/ 0 h 9"/>
                <a:gd name="T8" fmla="*/ 0 w 11"/>
                <a:gd name="T9" fmla="*/ 4 h 9"/>
              </a:gdLst>
              <a:ahLst/>
              <a:cxnLst>
                <a:cxn ang="0">
                  <a:pos x="T0" y="T1"/>
                </a:cxn>
                <a:cxn ang="0">
                  <a:pos x="T2" y="T3"/>
                </a:cxn>
                <a:cxn ang="0">
                  <a:pos x="T4" y="T5"/>
                </a:cxn>
                <a:cxn ang="0">
                  <a:pos x="T6" y="T7"/>
                </a:cxn>
                <a:cxn ang="0">
                  <a:pos x="T8" y="T9"/>
                </a:cxn>
              </a:cxnLst>
              <a:rect l="0" t="0" r="r" b="b"/>
              <a:pathLst>
                <a:path w="11" h="9">
                  <a:moveTo>
                    <a:pt x="0" y="4"/>
                  </a:moveTo>
                  <a:cubicBezTo>
                    <a:pt x="0" y="7"/>
                    <a:pt x="2" y="9"/>
                    <a:pt x="5" y="9"/>
                  </a:cubicBezTo>
                  <a:cubicBezTo>
                    <a:pt x="8" y="9"/>
                    <a:pt x="10" y="8"/>
                    <a:pt x="11" y="4"/>
                  </a:cubicBezTo>
                  <a:cubicBezTo>
                    <a:pt x="11" y="1"/>
                    <a:pt x="9" y="0"/>
                    <a:pt x="6" y="0"/>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ustDataLst>
      <p:tags r:id="rId3"/>
    </p:custData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inVertic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810760" y="1503680"/>
            <a:ext cx="2570480" cy="4155440"/>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00002" y="2277616"/>
            <a:ext cx="2749471" cy="481863"/>
          </a:xfrm>
          <a:prstGeom prst="rect">
            <a:avLst/>
          </a:prstGeom>
          <a:noFill/>
        </p:spPr>
        <p:txBody>
          <a:bodyPr wrap="none" rtlCol="0">
            <a:spAutoFit/>
          </a:bodyPr>
          <a:lstStyle/>
          <a:p>
            <a:pPr>
              <a:lnSpc>
                <a:spcPct val="150000"/>
              </a:lnSpc>
            </a:pPr>
            <a:r>
              <a:rPr lang="zh-CN" altLang="en-US" sz="20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p:txBody>
      </p:sp>
      <p:sp>
        <p:nvSpPr>
          <p:cNvPr id="5" name="矩形 4"/>
          <p:cNvSpPr/>
          <p:nvPr/>
        </p:nvSpPr>
        <p:spPr>
          <a:xfrm>
            <a:off x="8801414" y="3196641"/>
            <a:ext cx="2447605" cy="1815882"/>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坐亦禅，行亦禅，一花一世界，一叶一如来，春来花自青，秋至叶飘零，无穷般若心自在，语默动静体自然。</a:t>
            </a:r>
            <a:endParaRPr lang="zh-CN" altLang="en-US" sz="1400" dirty="0">
              <a:solidFill>
                <a:schemeClr val="bg1">
                  <a:lumMod val="65000"/>
                </a:schemeClr>
              </a:solidFill>
            </a:endParaRPr>
          </a:p>
        </p:txBody>
      </p:sp>
      <p:sp>
        <p:nvSpPr>
          <p:cNvPr id="6" name="文本框 5"/>
          <p:cNvSpPr txBox="1"/>
          <p:nvPr/>
        </p:nvSpPr>
        <p:spPr>
          <a:xfrm>
            <a:off x="8650482" y="2277616"/>
            <a:ext cx="2749471" cy="481863"/>
          </a:xfrm>
          <a:prstGeom prst="rect">
            <a:avLst/>
          </a:prstGeom>
          <a:noFill/>
        </p:spPr>
        <p:txBody>
          <a:bodyPr wrap="none" rtlCol="0">
            <a:spAutoFit/>
          </a:bodyPr>
          <a:lstStyle/>
          <a:p>
            <a:pPr>
              <a:lnSpc>
                <a:spcPct val="150000"/>
              </a:lnSpc>
            </a:pPr>
            <a:r>
              <a:rPr lang="zh-CN" altLang="en-US" sz="20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p:txBody>
      </p:sp>
      <p:sp>
        <p:nvSpPr>
          <p:cNvPr id="7" name="矩形 6"/>
          <p:cNvSpPr/>
          <p:nvPr/>
        </p:nvSpPr>
        <p:spPr>
          <a:xfrm>
            <a:off x="1303336" y="3196641"/>
            <a:ext cx="2447605" cy="1815882"/>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坐亦禅，行亦禅，一花一世界，一叶一如来，春来花自青，秋至叶飘零，无穷般若心自在，语默动静体自然。</a:t>
            </a:r>
            <a:endParaRPr lang="zh-CN" altLang="en-US" sz="1400" dirty="0">
              <a:solidFill>
                <a:schemeClr val="bg1">
                  <a:lumMod val="65000"/>
                </a:schemeClr>
              </a:solidFill>
            </a:endParaRPr>
          </a:p>
        </p:txBody>
      </p:sp>
      <p:sp>
        <p:nvSpPr>
          <p:cNvPr id="8" name="文本框 7"/>
          <p:cNvSpPr txBox="1"/>
          <p:nvPr/>
        </p:nvSpPr>
        <p:spPr>
          <a:xfrm>
            <a:off x="5757446" y="2304127"/>
            <a:ext cx="677108" cy="2554545"/>
          </a:xfrm>
          <a:prstGeom prst="rect">
            <a:avLst/>
          </a:prstGeom>
          <a:noFill/>
        </p:spPr>
        <p:txBody>
          <a:bodyPr vert="eaVert" wrap="none" rtlCol="0">
            <a:spAutoFit/>
          </a:bodyPr>
          <a:lstStyle/>
          <a:p>
            <a:r>
              <a:rPr lang="zh-CN" altLang="en-US" sz="3200" dirty="0" smtClean="0">
                <a:solidFill>
                  <a:schemeClr val="bg1">
                    <a:lumMod val="85000"/>
                  </a:schemeClr>
                </a:solidFill>
                <a:latin typeface="幼圆" panose="02010509060101010101" pitchFamily="49" charset="-122"/>
                <a:ea typeface="幼圆" panose="02010509060101010101" pitchFamily="49" charset="-122"/>
              </a:rPr>
              <a:t>点击输入标题</a:t>
            </a:r>
            <a:endParaRPr lang="zh-CN" altLang="en-US" sz="3200" dirty="0">
              <a:solidFill>
                <a:schemeClr val="bg1">
                  <a:lumMod val="85000"/>
                </a:schemeClr>
              </a:solidFill>
              <a:latin typeface="幼圆" panose="02010509060101010101" pitchFamily="49" charset="-122"/>
              <a:ea typeface="幼圆" panose="02010509060101010101" pitchFamily="49" charset="-122"/>
            </a:endParaRPr>
          </a:p>
        </p:txBody>
      </p:sp>
    </p:spTree>
  </p:cSld>
  <p:clrMapOvr>
    <a:masterClrMapping/>
  </p:clrMapOvr>
  <p:transition spd="slow" advTm="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5330121" y="2743598"/>
            <a:ext cx="1531757" cy="1326412"/>
          </a:xfrm>
          <a:prstGeom prst="rect">
            <a:avLst/>
          </a:prstGeom>
        </p:spPr>
      </p:pic>
      <p:sp>
        <p:nvSpPr>
          <p:cNvPr id="3" name="矩形 2"/>
          <p:cNvSpPr/>
          <p:nvPr/>
        </p:nvSpPr>
        <p:spPr>
          <a:xfrm>
            <a:off x="6251642" y="6151389"/>
            <a:ext cx="594035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prstClr val="white">
                    <a:lumMod val="50000"/>
                  </a:prstClr>
                </a:solidFill>
                <a:effectLst/>
                <a:uLnTx/>
                <a:uFillTx/>
                <a:latin typeface="楷体" panose="02010609060101010101" pitchFamily="49" charset="-122"/>
                <a:ea typeface="楷体" panose="02010609060101010101" pitchFamily="49" charset="-122"/>
                <a:cs typeface="+mn-cs"/>
              </a:rPr>
              <a:t>    命由己造，相由心生，世间万物皆是化相，心不动，万物皆不动，心不变，万物皆不变。</a:t>
            </a:r>
            <a:endParaRPr kumimoji="0" lang="zh-CN" altLang="en-US" sz="1600" b="0" i="0" u="none" strike="noStrike" kern="1200" cap="none" spc="0" normalizeH="0" baseline="0" noProof="0" dirty="0">
              <a:ln>
                <a:noFill/>
              </a:ln>
              <a:solidFill>
                <a:prstClr val="white">
                  <a:lumMod val="50000"/>
                </a:prstClr>
              </a:solidFill>
              <a:effectLst/>
              <a:uLnTx/>
              <a:uFillTx/>
              <a:latin typeface="楷体" panose="02010609060101010101" pitchFamily="49" charset="-122"/>
              <a:ea typeface="楷体" panose="02010609060101010101" pitchFamily="49" charset="-122"/>
              <a:cs typeface="+mn-cs"/>
            </a:endParaRPr>
          </a:p>
        </p:txBody>
      </p:sp>
      <p:sp>
        <p:nvSpPr>
          <p:cNvPr id="4" name="文本框 3"/>
          <p:cNvSpPr txBox="1"/>
          <p:nvPr/>
        </p:nvSpPr>
        <p:spPr>
          <a:xfrm>
            <a:off x="1575539" y="1173938"/>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smtClean="0">
                <a:ln>
                  <a:noFill/>
                </a:ln>
                <a:solidFill>
                  <a:prstClr val="black">
                    <a:lumMod val="50000"/>
                    <a:lumOff val="50000"/>
                  </a:prstClr>
                </a:solidFill>
                <a:effectLst/>
                <a:uLnTx/>
                <a:uFillTx/>
                <a:latin typeface="楷体" panose="02010609060101010101" pitchFamily="49" charset="-122"/>
                <a:ea typeface="楷体" panose="02010609060101010101" pitchFamily="49" charset="-122"/>
                <a:cs typeface="+mn-cs"/>
              </a:rPr>
              <a:t>03</a:t>
            </a:r>
            <a:endParaRPr kumimoji="0" lang="zh-CN" altLang="en-US" sz="9600" b="0" i="0" u="none" strike="noStrike" kern="1200" cap="none" spc="0" normalizeH="0" baseline="0" noProof="0" dirty="0">
              <a:ln>
                <a:noFill/>
              </a:ln>
              <a:solidFill>
                <a:prstClr val="black">
                  <a:lumMod val="50000"/>
                  <a:lumOff val="50000"/>
                </a:prstClr>
              </a:solidFill>
              <a:effectLst/>
              <a:uLnTx/>
              <a:uFillTx/>
              <a:latin typeface="楷体" panose="02010609060101010101" pitchFamily="49" charset="-122"/>
              <a:ea typeface="楷体" panose="02010609060101010101" pitchFamily="49" charset="-122"/>
              <a:cs typeface="+mn-cs"/>
            </a:endParaRPr>
          </a:p>
        </p:txBody>
      </p:sp>
      <p:sp>
        <p:nvSpPr>
          <p:cNvPr id="5" name="文本框 4"/>
          <p:cNvSpPr txBox="1"/>
          <p:nvPr/>
        </p:nvSpPr>
        <p:spPr>
          <a:xfrm>
            <a:off x="4772561" y="2987130"/>
            <a:ext cx="264687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smtClean="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rPr>
              <a:t>点击输入标题</a:t>
            </a:r>
            <a:endParaRPr kumimoji="0" lang="zh-CN" altLang="en-US" sz="3200" b="0" i="0" u="none" strike="noStrike" kern="1200" cap="none" spc="0" normalizeH="0" baseline="0" noProof="0" dirty="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endParaRPr>
          </a:p>
        </p:txBody>
      </p:sp>
      <p:sp>
        <p:nvSpPr>
          <p:cNvPr id="7" name="任意多边形 6"/>
          <p:cNvSpPr/>
          <p:nvPr/>
        </p:nvSpPr>
        <p:spPr>
          <a:xfrm>
            <a:off x="6566169" y="6245156"/>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36144" t="22979" r="35612" b="27092"/>
          <a:stretch>
            <a:fillRect/>
          </a:stretch>
        </p:blipFill>
        <p:spPr>
          <a:xfrm>
            <a:off x="1634836" y="1682021"/>
            <a:ext cx="522276" cy="519325"/>
          </a:xfrm>
          <a:prstGeom prst="rect">
            <a:avLst/>
          </a:prstGeom>
        </p:spPr>
      </p:pic>
      <p:sp>
        <p:nvSpPr>
          <p:cNvPr id="3" name="矩形 2"/>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57112" y="1682021"/>
            <a:ext cx="2031325" cy="461665"/>
          </a:xfrm>
          <a:prstGeom prst="rect">
            <a:avLst/>
          </a:prstGeom>
          <a:noFill/>
        </p:spPr>
        <p:txBody>
          <a:bodyPr vert="horz" wrap="none" rtlCol="0">
            <a:spAutoFit/>
          </a:bodyPr>
          <a:lstStyle/>
          <a:p>
            <a:r>
              <a:rPr lang="zh-CN" altLang="en-US" sz="2400"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2400" dirty="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36144" t="22979" r="35612" b="27092"/>
          <a:stretch>
            <a:fillRect/>
          </a:stretch>
        </p:blipFill>
        <p:spPr>
          <a:xfrm>
            <a:off x="7643091" y="1682021"/>
            <a:ext cx="522276" cy="519325"/>
          </a:xfrm>
          <a:prstGeom prst="rect">
            <a:avLst/>
          </a:prstGeom>
        </p:spPr>
      </p:pic>
      <p:sp>
        <p:nvSpPr>
          <p:cNvPr id="6" name="文本框 5"/>
          <p:cNvSpPr txBox="1"/>
          <p:nvPr/>
        </p:nvSpPr>
        <p:spPr>
          <a:xfrm>
            <a:off x="8165367" y="1682021"/>
            <a:ext cx="2031325" cy="461665"/>
          </a:xfrm>
          <a:prstGeom prst="rect">
            <a:avLst/>
          </a:prstGeom>
          <a:noFill/>
        </p:spPr>
        <p:txBody>
          <a:bodyPr vert="horz" wrap="none" rtlCol="0">
            <a:spAutoFit/>
          </a:bodyPr>
          <a:lstStyle/>
          <a:p>
            <a:r>
              <a:rPr lang="zh-CN" altLang="en-US" sz="2400"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2400" dirty="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36144" t="22979" r="35612" b="27092"/>
          <a:stretch>
            <a:fillRect/>
          </a:stretch>
        </p:blipFill>
        <p:spPr>
          <a:xfrm>
            <a:off x="1634836" y="4014203"/>
            <a:ext cx="522276" cy="519325"/>
          </a:xfrm>
          <a:prstGeom prst="rect">
            <a:avLst/>
          </a:prstGeom>
        </p:spPr>
      </p:pic>
      <p:sp>
        <p:nvSpPr>
          <p:cNvPr id="8" name="文本框 7"/>
          <p:cNvSpPr txBox="1"/>
          <p:nvPr/>
        </p:nvSpPr>
        <p:spPr>
          <a:xfrm>
            <a:off x="2157112" y="4014203"/>
            <a:ext cx="2031325" cy="461665"/>
          </a:xfrm>
          <a:prstGeom prst="rect">
            <a:avLst/>
          </a:prstGeom>
          <a:noFill/>
        </p:spPr>
        <p:txBody>
          <a:bodyPr vert="horz" wrap="none" rtlCol="0">
            <a:spAutoFit/>
          </a:bodyPr>
          <a:lstStyle/>
          <a:p>
            <a:r>
              <a:rPr lang="zh-CN" altLang="en-US" sz="2400"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2400" dirty="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36144" t="22979" r="35612" b="27092"/>
          <a:stretch>
            <a:fillRect/>
          </a:stretch>
        </p:blipFill>
        <p:spPr>
          <a:xfrm>
            <a:off x="7643091" y="4014203"/>
            <a:ext cx="522276" cy="519325"/>
          </a:xfrm>
          <a:prstGeom prst="rect">
            <a:avLst/>
          </a:prstGeom>
        </p:spPr>
      </p:pic>
      <p:sp>
        <p:nvSpPr>
          <p:cNvPr id="10" name="文本框 9"/>
          <p:cNvSpPr txBox="1"/>
          <p:nvPr/>
        </p:nvSpPr>
        <p:spPr>
          <a:xfrm>
            <a:off x="8165367" y="4014203"/>
            <a:ext cx="2031325" cy="461665"/>
          </a:xfrm>
          <a:prstGeom prst="rect">
            <a:avLst/>
          </a:prstGeom>
          <a:noFill/>
        </p:spPr>
        <p:txBody>
          <a:bodyPr vert="horz" wrap="none" rtlCol="0">
            <a:spAutoFit/>
          </a:bodyPr>
          <a:lstStyle/>
          <a:p>
            <a:r>
              <a:rPr lang="zh-CN" altLang="en-US" sz="2400"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2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文本框 10"/>
          <p:cNvSpPr txBox="1"/>
          <p:nvPr/>
        </p:nvSpPr>
        <p:spPr>
          <a:xfrm>
            <a:off x="1926279" y="2284473"/>
            <a:ext cx="2492990" cy="442878"/>
          </a:xfrm>
          <a:prstGeom prst="rect">
            <a:avLst/>
          </a:prstGeom>
          <a:noFill/>
        </p:spPr>
        <p:txBody>
          <a:bodyPr wrap="none" rtlCol="0">
            <a:spAutoFit/>
          </a:bodyPr>
          <a:lstStyle/>
          <a:p>
            <a:pPr>
              <a:lnSpc>
                <a:spcPct val="150000"/>
              </a:lnSpc>
            </a:pPr>
            <a:r>
              <a:rPr lang="zh-CN" altLang="en-US"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dirty="0">
              <a:solidFill>
                <a:schemeClr val="bg1">
                  <a:lumMod val="50000"/>
                </a:schemeClr>
              </a:solidFill>
              <a:latin typeface="幼圆" panose="02010509060101010101" pitchFamily="49" charset="-122"/>
              <a:ea typeface="幼圆" panose="02010509060101010101" pitchFamily="49" charset="-122"/>
            </a:endParaRPr>
          </a:p>
        </p:txBody>
      </p:sp>
      <p:sp>
        <p:nvSpPr>
          <p:cNvPr id="12" name="文本框 11"/>
          <p:cNvSpPr txBox="1"/>
          <p:nvPr/>
        </p:nvSpPr>
        <p:spPr>
          <a:xfrm>
            <a:off x="7832934" y="2284473"/>
            <a:ext cx="2492990" cy="442878"/>
          </a:xfrm>
          <a:prstGeom prst="rect">
            <a:avLst/>
          </a:prstGeom>
          <a:noFill/>
        </p:spPr>
        <p:txBody>
          <a:bodyPr wrap="none" rtlCol="0">
            <a:spAutoFit/>
          </a:bodyPr>
          <a:lstStyle/>
          <a:p>
            <a:pPr>
              <a:lnSpc>
                <a:spcPct val="150000"/>
              </a:lnSpc>
            </a:pPr>
            <a:r>
              <a:rPr lang="zh-CN" altLang="en-US"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dirty="0">
              <a:solidFill>
                <a:schemeClr val="bg1">
                  <a:lumMod val="50000"/>
                </a:schemeClr>
              </a:solidFill>
              <a:latin typeface="幼圆" panose="02010509060101010101" pitchFamily="49" charset="-122"/>
              <a:ea typeface="幼圆" panose="02010509060101010101" pitchFamily="49" charset="-122"/>
            </a:endParaRPr>
          </a:p>
        </p:txBody>
      </p:sp>
      <p:sp>
        <p:nvSpPr>
          <p:cNvPr id="13" name="文本框 12"/>
          <p:cNvSpPr txBox="1"/>
          <p:nvPr/>
        </p:nvSpPr>
        <p:spPr>
          <a:xfrm>
            <a:off x="1926279" y="4699782"/>
            <a:ext cx="2492990" cy="442878"/>
          </a:xfrm>
          <a:prstGeom prst="rect">
            <a:avLst/>
          </a:prstGeom>
          <a:noFill/>
        </p:spPr>
        <p:txBody>
          <a:bodyPr wrap="none" rtlCol="0">
            <a:spAutoFit/>
          </a:bodyPr>
          <a:lstStyle/>
          <a:p>
            <a:pPr>
              <a:lnSpc>
                <a:spcPct val="150000"/>
              </a:lnSpc>
            </a:pPr>
            <a:r>
              <a:rPr lang="zh-CN" altLang="en-US"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dirty="0">
              <a:solidFill>
                <a:schemeClr val="bg1">
                  <a:lumMod val="50000"/>
                </a:schemeClr>
              </a:solidFill>
              <a:latin typeface="幼圆" panose="02010509060101010101" pitchFamily="49" charset="-122"/>
              <a:ea typeface="幼圆" panose="02010509060101010101" pitchFamily="49" charset="-122"/>
            </a:endParaRPr>
          </a:p>
        </p:txBody>
      </p:sp>
      <p:sp>
        <p:nvSpPr>
          <p:cNvPr id="14" name="文本框 13"/>
          <p:cNvSpPr txBox="1"/>
          <p:nvPr/>
        </p:nvSpPr>
        <p:spPr>
          <a:xfrm>
            <a:off x="7832934" y="4699782"/>
            <a:ext cx="2492990" cy="442878"/>
          </a:xfrm>
          <a:prstGeom prst="rect">
            <a:avLst/>
          </a:prstGeom>
          <a:noFill/>
        </p:spPr>
        <p:txBody>
          <a:bodyPr wrap="none" rtlCol="0">
            <a:spAutoFit/>
          </a:bodyPr>
          <a:lstStyle/>
          <a:p>
            <a:pPr>
              <a:lnSpc>
                <a:spcPct val="150000"/>
              </a:lnSpc>
            </a:pPr>
            <a:r>
              <a:rPr lang="zh-CN" altLang="en-US"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dirty="0">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1000"/>
                                        <p:tgtEl>
                                          <p:spTgt spid="9"/>
                                        </p:tgtEl>
                                      </p:cBhvr>
                                    </p:animEffect>
                                    <p:anim calcmode="lin" valueType="num">
                                      <p:cBhvr>
                                        <p:cTn id="66" dur="1000" fill="hold"/>
                                        <p:tgtEl>
                                          <p:spTgt spid="9"/>
                                        </p:tgtEl>
                                        <p:attrNameLst>
                                          <p:attrName>ppt_x</p:attrName>
                                        </p:attrNameLst>
                                      </p:cBhvr>
                                      <p:tavLst>
                                        <p:tav tm="0">
                                          <p:val>
                                            <p:strVal val="#ppt_x"/>
                                          </p:val>
                                        </p:tav>
                                        <p:tav tm="100000">
                                          <p:val>
                                            <p:strVal val="#ppt_x"/>
                                          </p:val>
                                        </p:tav>
                                      </p:tavLst>
                                    </p:anim>
                                    <p:anim calcmode="lin" valueType="num">
                                      <p:cBhvr>
                                        <p:cTn id="67" dur="1000" fill="hold"/>
                                        <p:tgtEl>
                                          <p:spTgt spid="9"/>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1000"/>
                                        <p:tgtEl>
                                          <p:spTgt spid="10"/>
                                        </p:tgtEl>
                                      </p:cBhvr>
                                    </p:animEffect>
                                    <p:anim calcmode="lin" valueType="num">
                                      <p:cBhvr>
                                        <p:cTn id="71" dur="1000" fill="hold"/>
                                        <p:tgtEl>
                                          <p:spTgt spid="10"/>
                                        </p:tgtEl>
                                        <p:attrNameLst>
                                          <p:attrName>ppt_x</p:attrName>
                                        </p:attrNameLst>
                                      </p:cBhvr>
                                      <p:tavLst>
                                        <p:tav tm="0">
                                          <p:val>
                                            <p:strVal val="#ppt_x"/>
                                          </p:val>
                                        </p:tav>
                                        <p:tav tm="100000">
                                          <p:val>
                                            <p:strVal val="#ppt_x"/>
                                          </p:val>
                                        </p:tav>
                                      </p:tavLst>
                                    </p:anim>
                                    <p:anim calcmode="lin" valueType="num">
                                      <p:cBhvr>
                                        <p:cTn id="72" dur="1000" fill="hold"/>
                                        <p:tgtEl>
                                          <p:spTgt spid="1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1000"/>
                                        <p:tgtEl>
                                          <p:spTgt spid="14"/>
                                        </p:tgtEl>
                                      </p:cBhvr>
                                    </p:animEffect>
                                    <p:anim calcmode="lin" valueType="num">
                                      <p:cBhvr>
                                        <p:cTn id="76" dur="1000" fill="hold"/>
                                        <p:tgtEl>
                                          <p:spTgt spid="14"/>
                                        </p:tgtEl>
                                        <p:attrNameLst>
                                          <p:attrName>ppt_x</p:attrName>
                                        </p:attrNameLst>
                                      </p:cBhvr>
                                      <p:tavLst>
                                        <p:tav tm="0">
                                          <p:val>
                                            <p:strVal val="#ppt_x"/>
                                          </p:val>
                                        </p:tav>
                                        <p:tav tm="100000">
                                          <p:val>
                                            <p:strVal val="#ppt_x"/>
                                          </p:val>
                                        </p:tav>
                                      </p:tavLst>
                                    </p:anim>
                                    <p:anim calcmode="lin" valueType="num">
                                      <p:cBhvr>
                                        <p:cTn id="7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8" grpId="0"/>
      <p:bldP spid="10" grpId="0"/>
      <p:bldP spid="11" grpId="0"/>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14218" r="26866" b="936"/>
          <a:stretch>
            <a:fillRect/>
          </a:stretch>
        </p:blipFill>
        <p:spPr>
          <a:xfrm>
            <a:off x="7782126" y="401779"/>
            <a:ext cx="2697635" cy="2589477"/>
          </a:xfrm>
          <a:prstGeom prst="rect">
            <a:avLst/>
          </a:prstGeom>
        </p:spPr>
      </p:pic>
      <p:sp>
        <p:nvSpPr>
          <p:cNvPr id="3" name="文本框 2"/>
          <p:cNvSpPr txBox="1"/>
          <p:nvPr/>
        </p:nvSpPr>
        <p:spPr>
          <a:xfrm>
            <a:off x="5135248" y="1404129"/>
            <a:ext cx="2646878" cy="584775"/>
          </a:xfrm>
          <a:prstGeom prst="rect">
            <a:avLst/>
          </a:prstGeom>
          <a:noFill/>
        </p:spPr>
        <p:txBody>
          <a:bodyPr wrap="none" rtlCol="0">
            <a:spAutoFit/>
          </a:bodyPr>
          <a:lstStyle/>
          <a:p>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4" name="矩形 3"/>
          <p:cNvSpPr/>
          <p:nvPr/>
        </p:nvSpPr>
        <p:spPr>
          <a:xfrm>
            <a:off x="489622" y="6373530"/>
            <a:ext cx="6796393" cy="338554"/>
          </a:xfrm>
          <a:prstGeom prst="rect">
            <a:avLst/>
          </a:prstGeom>
        </p:spPr>
        <p:txBody>
          <a:bodyPr wrap="square">
            <a:spAutoFit/>
          </a:bodyPr>
          <a:lstStyle/>
          <a:p>
            <a:r>
              <a:rPr lang="zh-CN" altLang="en-US" sz="1600" dirty="0">
                <a:solidFill>
                  <a:schemeClr val="bg1">
                    <a:lumMod val="65000"/>
                  </a:schemeClr>
                </a:solidFill>
              </a:rPr>
              <a:t>羽化不是我的抉择，我也不是羽化的抉择，注定的眼睛，俯瞰着万物苍生。</a:t>
            </a:r>
            <a:endParaRPr lang="zh-CN" altLang="en-US" sz="1600" dirty="0">
              <a:solidFill>
                <a:schemeClr val="bg1">
                  <a:lumMod val="65000"/>
                </a:schemeClr>
              </a:solidFill>
            </a:endParaRPr>
          </a:p>
        </p:txBody>
      </p:sp>
      <p:sp>
        <p:nvSpPr>
          <p:cNvPr id="5" name="文本框 4"/>
          <p:cNvSpPr txBox="1"/>
          <p:nvPr/>
        </p:nvSpPr>
        <p:spPr>
          <a:xfrm>
            <a:off x="7992169" y="2991256"/>
            <a:ext cx="2277547" cy="2898843"/>
          </a:xfrm>
          <a:prstGeom prst="rect">
            <a:avLst/>
          </a:prstGeom>
          <a:noFill/>
        </p:spPr>
        <p:txBody>
          <a:bodyPr vert="eaVert" wrap="square" rtlCol="0">
            <a:spAutoFit/>
          </a:bodyPr>
          <a:lstStyle/>
          <a:p>
            <a:pPr>
              <a:lnSpc>
                <a:spcPct val="300000"/>
              </a:lnSpc>
            </a:pPr>
            <a:r>
              <a:rPr lang="zh-CN" altLang="en-US" sz="1600" dirty="0">
                <a:solidFill>
                  <a:schemeClr val="bg1">
                    <a:lumMod val="65000"/>
                  </a:schemeClr>
                </a:solidFill>
                <a:latin typeface="PingFang SC"/>
              </a:rPr>
              <a:t>净心守志，可会至道，譬如磨镜，垢去明存，断欲无求，当得宿命。</a:t>
            </a:r>
            <a:endParaRPr lang="zh-CN" altLang="en-US" sz="1600" dirty="0">
              <a:solidFill>
                <a:schemeClr val="bg1">
                  <a:lumMod val="65000"/>
                </a:schemeClr>
              </a:solidFill>
            </a:endParaRPr>
          </a:p>
        </p:txBody>
      </p:sp>
      <p:sp>
        <p:nvSpPr>
          <p:cNvPr id="6" name="文本框 5"/>
          <p:cNvSpPr txBox="1"/>
          <p:nvPr/>
        </p:nvSpPr>
        <p:spPr>
          <a:xfrm>
            <a:off x="2049293" y="2991254"/>
            <a:ext cx="3861881" cy="1359026"/>
          </a:xfrm>
          <a:prstGeom prst="rect">
            <a:avLst/>
          </a:prstGeom>
          <a:noFill/>
        </p:spPr>
        <p:txBody>
          <a:bodyPr wrap="square" rtlCol="0">
            <a:spAutoFit/>
          </a:bodyPr>
          <a:lstStyle/>
          <a:p>
            <a:pPr>
              <a:lnSpc>
                <a:spcPct val="150000"/>
              </a:lnSpc>
            </a:pPr>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    </a:t>
            </a:r>
            <a:r>
              <a:rPr lang="zh-CN" altLang="en-US" dirty="0" smtClean="0">
                <a:solidFill>
                  <a:schemeClr val="tx1">
                    <a:lumMod val="50000"/>
                    <a:lumOff val="50000"/>
                  </a:schemeClr>
                </a:solidFill>
                <a:latin typeface="幼圆" panose="02010509060101010101" pitchFamily="49" charset="-122"/>
                <a:ea typeface="幼圆" panose="02010509060101010101" pitchFamily="49" charset="-122"/>
              </a:rPr>
              <a:t>此处输入你阐述的内容</a:t>
            </a:r>
            <a:r>
              <a:rPr lang="zh-CN" altLang="en-US" dirty="0">
                <a:solidFill>
                  <a:schemeClr val="tx1">
                    <a:lumMod val="50000"/>
                    <a:lumOff val="50000"/>
                  </a:schemeClr>
                </a:solidFill>
                <a:latin typeface="幼圆" panose="02010509060101010101" pitchFamily="49" charset="-122"/>
                <a:ea typeface="幼圆" panose="02010509060101010101" pitchFamily="49" charset="-122"/>
              </a:rPr>
              <a:t>此处输入你阐述的内容</a:t>
            </a:r>
            <a:endParaRPr lang="zh-CN" altLang="en-US"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7" name="矩形 6"/>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096000" y="2952893"/>
            <a:ext cx="6095999" cy="952213"/>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772561" y="620852"/>
            <a:ext cx="2646878" cy="584775"/>
          </a:xfrm>
          <a:prstGeom prst="rect">
            <a:avLst/>
          </a:prstGeom>
          <a:noFill/>
        </p:spPr>
        <p:txBody>
          <a:bodyPr vert="horz" wrap="none" rtlCol="0">
            <a:spAutoFit/>
          </a:bodyPr>
          <a:lstStyle/>
          <a:p>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5" name="文本框 4"/>
          <p:cNvSpPr txBox="1"/>
          <p:nvPr/>
        </p:nvSpPr>
        <p:spPr>
          <a:xfrm>
            <a:off x="1152402" y="2255314"/>
            <a:ext cx="2749471" cy="481863"/>
          </a:xfrm>
          <a:prstGeom prst="rect">
            <a:avLst/>
          </a:prstGeom>
          <a:noFill/>
        </p:spPr>
        <p:txBody>
          <a:bodyPr wrap="none" rtlCol="0">
            <a:spAutoFit/>
          </a:bodyPr>
          <a:lstStyle/>
          <a:p>
            <a:pPr>
              <a:lnSpc>
                <a:spcPct val="150000"/>
              </a:lnSpc>
            </a:pPr>
            <a:r>
              <a:rPr lang="zh-CN" altLang="en-US" sz="20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p:txBody>
      </p:sp>
      <p:sp>
        <p:nvSpPr>
          <p:cNvPr id="6" name="矩形 5"/>
          <p:cNvSpPr/>
          <p:nvPr/>
        </p:nvSpPr>
        <p:spPr>
          <a:xfrm>
            <a:off x="1303336" y="3196641"/>
            <a:ext cx="2447605" cy="1815882"/>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坐亦禅，行亦禅，一花一世界，一叶一如来，春来花自青，秋至叶飘零，无穷般若心自在，语默动静体自然。</a:t>
            </a:r>
            <a:endParaRPr lang="zh-CN" altLang="en-US" sz="1400" dirty="0">
              <a:solidFill>
                <a:schemeClr val="bg1">
                  <a:lumMod val="65000"/>
                </a:schemeClr>
              </a:solidFill>
            </a:endParaRPr>
          </a:p>
        </p:txBody>
      </p:sp>
      <p:sp>
        <p:nvSpPr>
          <p:cNvPr id="7" name="文本框 6"/>
          <p:cNvSpPr txBox="1"/>
          <p:nvPr/>
        </p:nvSpPr>
        <p:spPr>
          <a:xfrm>
            <a:off x="8370849" y="1981846"/>
            <a:ext cx="1661993" cy="4245472"/>
          </a:xfrm>
          <a:prstGeom prst="rect">
            <a:avLst/>
          </a:prstGeom>
          <a:noFill/>
        </p:spPr>
        <p:txBody>
          <a:bodyPr vert="eaVert" wrap="square" rtlCol="0">
            <a:spAutoFit/>
          </a:bodyPr>
          <a:lstStyle/>
          <a:p>
            <a:pPr>
              <a:lnSpc>
                <a:spcPct val="300000"/>
              </a:lnSpc>
            </a:pPr>
            <a:r>
              <a:rPr lang="zh-CN" altLang="en-US" sz="1600" dirty="0">
                <a:solidFill>
                  <a:schemeClr val="bg1">
                    <a:lumMod val="65000"/>
                  </a:schemeClr>
                </a:solidFill>
                <a:latin typeface="PingFang SC"/>
              </a:rPr>
              <a:t>净心守志</a:t>
            </a:r>
            <a:r>
              <a:rPr lang="zh-CN" altLang="en-US" sz="1600" dirty="0" smtClean="0">
                <a:solidFill>
                  <a:schemeClr val="bg1">
                    <a:lumMod val="65000"/>
                  </a:schemeClr>
                </a:solidFill>
                <a:latin typeface="PingFang SC"/>
              </a:rPr>
              <a:t>，           可</a:t>
            </a:r>
            <a:r>
              <a:rPr lang="zh-CN" altLang="en-US" sz="1600" dirty="0">
                <a:solidFill>
                  <a:schemeClr val="bg1">
                    <a:lumMod val="65000"/>
                  </a:schemeClr>
                </a:solidFill>
                <a:latin typeface="PingFang SC"/>
              </a:rPr>
              <a:t>会至道，譬如磨镜</a:t>
            </a:r>
            <a:r>
              <a:rPr lang="zh-CN" altLang="en-US" sz="1600" dirty="0" smtClean="0">
                <a:solidFill>
                  <a:schemeClr val="bg1">
                    <a:lumMod val="65000"/>
                  </a:schemeClr>
                </a:solidFill>
                <a:latin typeface="PingFang SC"/>
              </a:rPr>
              <a:t>，</a:t>
            </a:r>
            <a:endParaRPr lang="en-US" altLang="zh-CN" sz="1600" dirty="0" smtClean="0">
              <a:solidFill>
                <a:schemeClr val="bg1">
                  <a:lumMod val="65000"/>
                </a:schemeClr>
              </a:solidFill>
              <a:latin typeface="PingFang SC"/>
            </a:endParaRPr>
          </a:p>
          <a:p>
            <a:pPr>
              <a:lnSpc>
                <a:spcPct val="300000"/>
              </a:lnSpc>
            </a:pPr>
            <a:r>
              <a:rPr lang="zh-CN" altLang="en-US" sz="1600" dirty="0" smtClean="0">
                <a:solidFill>
                  <a:schemeClr val="bg1">
                    <a:lumMod val="65000"/>
                  </a:schemeClr>
                </a:solidFill>
                <a:latin typeface="PingFang SC"/>
              </a:rPr>
              <a:t>垢</a:t>
            </a:r>
            <a:r>
              <a:rPr lang="zh-CN" altLang="en-US" sz="1600" dirty="0">
                <a:solidFill>
                  <a:schemeClr val="bg1">
                    <a:lumMod val="65000"/>
                  </a:schemeClr>
                </a:solidFill>
                <a:latin typeface="PingFang SC"/>
              </a:rPr>
              <a:t>去明存</a:t>
            </a:r>
            <a:r>
              <a:rPr lang="zh-CN" altLang="en-US" sz="1600" dirty="0" smtClean="0">
                <a:solidFill>
                  <a:schemeClr val="bg1">
                    <a:lumMod val="65000"/>
                  </a:schemeClr>
                </a:solidFill>
                <a:latin typeface="PingFang SC"/>
              </a:rPr>
              <a:t>，           断</a:t>
            </a:r>
            <a:r>
              <a:rPr lang="zh-CN" altLang="en-US" sz="1600" dirty="0">
                <a:solidFill>
                  <a:schemeClr val="bg1">
                    <a:lumMod val="65000"/>
                  </a:schemeClr>
                </a:solidFill>
                <a:latin typeface="PingFang SC"/>
              </a:rPr>
              <a:t>欲无求，当得宿命。</a:t>
            </a:r>
            <a:endParaRPr lang="zh-CN" altLang="en-US" sz="1600" dirty="0">
              <a:solidFill>
                <a:schemeClr val="bg1">
                  <a:lumMod val="65000"/>
                </a:schemeClr>
              </a:solidFill>
            </a:endParaRPr>
          </a:p>
        </p:txBody>
      </p:sp>
    </p:spTree>
  </p:cSld>
  <p:clrMapOvr>
    <a:masterClrMapping/>
  </p:clrMapOvr>
  <p:transition spd="slow" advTm="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49394" r="48787" b="2627"/>
          <a:stretch>
            <a:fillRect/>
          </a:stretch>
        </p:blipFill>
        <p:spPr>
          <a:xfrm>
            <a:off x="1424708" y="2985655"/>
            <a:ext cx="221674" cy="1616363"/>
          </a:xfrm>
          <a:prstGeom prst="rect">
            <a:avLst/>
          </a:prstGeom>
        </p:spPr>
      </p:pic>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49394" r="48787" b="2627"/>
          <a:stretch>
            <a:fillRect/>
          </a:stretch>
        </p:blipFill>
        <p:spPr>
          <a:xfrm>
            <a:off x="2199408" y="2232891"/>
            <a:ext cx="221674" cy="2456871"/>
          </a:xfrm>
          <a:prstGeom prst="rect">
            <a:avLst/>
          </a:prstGeom>
        </p:spPr>
      </p:pic>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49394" r="48787" b="2627"/>
          <a:stretch>
            <a:fillRect/>
          </a:stretch>
        </p:blipFill>
        <p:spPr>
          <a:xfrm>
            <a:off x="2974109" y="3793837"/>
            <a:ext cx="221674" cy="895925"/>
          </a:xfrm>
          <a:prstGeom prst="rect">
            <a:avLst/>
          </a:prstGeom>
        </p:spPr>
      </p:pic>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49394" r="48787" b="2627"/>
          <a:stretch>
            <a:fillRect/>
          </a:stretch>
        </p:blipFill>
        <p:spPr>
          <a:xfrm>
            <a:off x="3748810" y="1503220"/>
            <a:ext cx="221674" cy="3186542"/>
          </a:xfrm>
          <a:prstGeom prst="rect">
            <a:avLst/>
          </a:pr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49394" r="48787" b="2627"/>
          <a:stretch>
            <a:fillRect/>
          </a:stretch>
        </p:blipFill>
        <p:spPr>
          <a:xfrm>
            <a:off x="4523511" y="2551546"/>
            <a:ext cx="221674" cy="2138216"/>
          </a:xfrm>
          <a:prstGeom prst="rect">
            <a:avLst/>
          </a:prstGeom>
        </p:spPr>
      </p:pic>
      <p:sp>
        <p:nvSpPr>
          <p:cNvPr id="8" name="文本框 7"/>
          <p:cNvSpPr txBox="1"/>
          <p:nvPr/>
        </p:nvSpPr>
        <p:spPr>
          <a:xfrm>
            <a:off x="5593298" y="639325"/>
            <a:ext cx="1005403" cy="584775"/>
          </a:xfrm>
          <a:prstGeom prst="rect">
            <a:avLst/>
          </a:prstGeom>
          <a:noFill/>
        </p:spPr>
        <p:txBody>
          <a:bodyPr vert="horz" wrap="none" rtlCol="0">
            <a:spAutoFit/>
          </a:bodyPr>
          <a:lstStyle/>
          <a:p>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数据</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9" name="文本框 8"/>
          <p:cNvSpPr txBox="1"/>
          <p:nvPr/>
        </p:nvSpPr>
        <p:spPr>
          <a:xfrm>
            <a:off x="1256747" y="4689762"/>
            <a:ext cx="543739" cy="307777"/>
          </a:xfrm>
          <a:prstGeom prst="rect">
            <a:avLst/>
          </a:prstGeom>
          <a:noFill/>
        </p:spPr>
        <p:txBody>
          <a:bodyPr vert="horz" wrap="none" rtlCol="0">
            <a:spAutoFit/>
          </a:bodyPr>
          <a:lstStyle/>
          <a:p>
            <a:r>
              <a:rPr lang="en-US" altLang="zh-CN" sz="1400" dirty="0" smtClean="0">
                <a:solidFill>
                  <a:schemeClr val="tx1">
                    <a:lumMod val="50000"/>
                    <a:lumOff val="50000"/>
                  </a:schemeClr>
                </a:solidFill>
                <a:latin typeface="幼圆" panose="02010509060101010101" pitchFamily="49" charset="-122"/>
                <a:ea typeface="幼圆" panose="02010509060101010101" pitchFamily="49" charset="-122"/>
              </a:rPr>
              <a:t>2016</a:t>
            </a:r>
            <a:endParaRPr lang="zh-CN" altLang="en-US" sz="1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0" name="文本框 9"/>
          <p:cNvSpPr txBox="1"/>
          <p:nvPr/>
        </p:nvSpPr>
        <p:spPr>
          <a:xfrm>
            <a:off x="2037771" y="4689761"/>
            <a:ext cx="543739" cy="307777"/>
          </a:xfrm>
          <a:prstGeom prst="rect">
            <a:avLst/>
          </a:prstGeom>
          <a:noFill/>
        </p:spPr>
        <p:txBody>
          <a:bodyPr vert="horz" wrap="none" rtlCol="0">
            <a:spAutoFit/>
          </a:bodyPr>
          <a:lstStyle/>
          <a:p>
            <a:r>
              <a:rPr lang="en-US" altLang="zh-CN" sz="1400" dirty="0" smtClean="0">
                <a:solidFill>
                  <a:schemeClr val="tx1">
                    <a:lumMod val="50000"/>
                    <a:lumOff val="50000"/>
                  </a:schemeClr>
                </a:solidFill>
                <a:latin typeface="幼圆" panose="02010509060101010101" pitchFamily="49" charset="-122"/>
                <a:ea typeface="幼圆" panose="02010509060101010101" pitchFamily="49" charset="-122"/>
              </a:rPr>
              <a:t>2017</a:t>
            </a:r>
            <a:endParaRPr lang="zh-CN" altLang="en-US" sz="1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文本框 10"/>
          <p:cNvSpPr txBox="1"/>
          <p:nvPr/>
        </p:nvSpPr>
        <p:spPr>
          <a:xfrm>
            <a:off x="2813076" y="4689761"/>
            <a:ext cx="543739" cy="307777"/>
          </a:xfrm>
          <a:prstGeom prst="rect">
            <a:avLst/>
          </a:prstGeom>
          <a:noFill/>
        </p:spPr>
        <p:txBody>
          <a:bodyPr vert="horz" wrap="none" rtlCol="0">
            <a:spAutoFit/>
          </a:bodyPr>
          <a:lstStyle/>
          <a:p>
            <a:r>
              <a:rPr lang="en-US" altLang="zh-CN" sz="1400" dirty="0" smtClean="0">
                <a:solidFill>
                  <a:schemeClr val="tx1">
                    <a:lumMod val="50000"/>
                    <a:lumOff val="50000"/>
                  </a:schemeClr>
                </a:solidFill>
                <a:latin typeface="幼圆" panose="02010509060101010101" pitchFamily="49" charset="-122"/>
                <a:ea typeface="幼圆" panose="02010509060101010101" pitchFamily="49" charset="-122"/>
              </a:rPr>
              <a:t>2018</a:t>
            </a:r>
            <a:endParaRPr lang="zh-CN" altLang="en-US" sz="1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2" name="文本框 11"/>
          <p:cNvSpPr txBox="1"/>
          <p:nvPr/>
        </p:nvSpPr>
        <p:spPr>
          <a:xfrm>
            <a:off x="3565236" y="4689760"/>
            <a:ext cx="543739" cy="307777"/>
          </a:xfrm>
          <a:prstGeom prst="rect">
            <a:avLst/>
          </a:prstGeom>
          <a:noFill/>
        </p:spPr>
        <p:txBody>
          <a:bodyPr vert="horz" wrap="none" rtlCol="0">
            <a:spAutoFit/>
          </a:bodyPr>
          <a:lstStyle/>
          <a:p>
            <a:r>
              <a:rPr lang="en-US" altLang="zh-CN" sz="1400" dirty="0" smtClean="0">
                <a:solidFill>
                  <a:schemeClr val="tx1">
                    <a:lumMod val="50000"/>
                    <a:lumOff val="50000"/>
                  </a:schemeClr>
                </a:solidFill>
                <a:latin typeface="幼圆" panose="02010509060101010101" pitchFamily="49" charset="-122"/>
                <a:ea typeface="幼圆" panose="02010509060101010101" pitchFamily="49" charset="-122"/>
              </a:rPr>
              <a:t>2019</a:t>
            </a:r>
            <a:endParaRPr lang="zh-CN" altLang="en-US" sz="1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3" name="文本框 12"/>
          <p:cNvSpPr txBox="1"/>
          <p:nvPr/>
        </p:nvSpPr>
        <p:spPr>
          <a:xfrm>
            <a:off x="4362479" y="4675081"/>
            <a:ext cx="543739" cy="307777"/>
          </a:xfrm>
          <a:prstGeom prst="rect">
            <a:avLst/>
          </a:prstGeom>
          <a:noFill/>
        </p:spPr>
        <p:txBody>
          <a:bodyPr vert="horz" wrap="none" rtlCol="0">
            <a:spAutoFit/>
          </a:bodyPr>
          <a:lstStyle/>
          <a:p>
            <a:r>
              <a:rPr lang="en-US" altLang="zh-CN" sz="1400" dirty="0" smtClean="0">
                <a:solidFill>
                  <a:schemeClr val="tx1">
                    <a:lumMod val="50000"/>
                    <a:lumOff val="50000"/>
                  </a:schemeClr>
                </a:solidFill>
                <a:latin typeface="幼圆" panose="02010509060101010101" pitchFamily="49" charset="-122"/>
                <a:ea typeface="幼圆" panose="02010509060101010101" pitchFamily="49" charset="-122"/>
              </a:rPr>
              <a:t>2020</a:t>
            </a:r>
            <a:endParaRPr lang="zh-CN" altLang="en-US" sz="1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4" name="文本框 13"/>
          <p:cNvSpPr txBox="1"/>
          <p:nvPr/>
        </p:nvSpPr>
        <p:spPr>
          <a:xfrm>
            <a:off x="7824682" y="1991959"/>
            <a:ext cx="2749471" cy="481863"/>
          </a:xfrm>
          <a:prstGeom prst="rect">
            <a:avLst/>
          </a:prstGeom>
          <a:noFill/>
        </p:spPr>
        <p:txBody>
          <a:bodyPr wrap="none" rtlCol="0">
            <a:spAutoFit/>
          </a:bodyPr>
          <a:lstStyle/>
          <a:p>
            <a:pPr>
              <a:lnSpc>
                <a:spcPct val="150000"/>
              </a:lnSpc>
            </a:pPr>
            <a:r>
              <a:rPr lang="zh-CN" altLang="en-US" sz="20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p:txBody>
      </p:sp>
      <p:sp>
        <p:nvSpPr>
          <p:cNvPr id="15" name="矩形 14"/>
          <p:cNvSpPr/>
          <p:nvPr/>
        </p:nvSpPr>
        <p:spPr>
          <a:xfrm>
            <a:off x="7975616" y="2933286"/>
            <a:ext cx="2447605" cy="1815882"/>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坐亦禅，行亦禅，一花一世界，一叶一如来，春来花自青，秋至叶飘零，无穷般若心自在，语默动静体自然。</a:t>
            </a:r>
            <a:endParaRPr lang="zh-CN" altLang="en-US" sz="1400" dirty="0">
              <a:solidFill>
                <a:schemeClr val="bg1">
                  <a:lumMod val="65000"/>
                </a:schemeClr>
              </a:solidFill>
            </a:endParaRPr>
          </a:p>
        </p:txBody>
      </p:sp>
    </p:spTree>
  </p:cSld>
  <p:clrMapOvr>
    <a:masterClrMapping/>
  </p:clrMapOvr>
  <p:transition spd="slow" advTm="0">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par>
                                <p:cTn id="29" presetID="2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arn(inVertical)">
                                      <p:cBhvr>
                                        <p:cTn id="51" dur="500"/>
                                        <p:tgtEl>
                                          <p:spTgt spid="14"/>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arn(inVertical)">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P spid="10" grpId="0"/>
      <p:bldP spid="11" grpId="0"/>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5330121" y="2743598"/>
            <a:ext cx="1531757" cy="1326412"/>
          </a:xfrm>
          <a:prstGeom prst="rect">
            <a:avLst/>
          </a:prstGeom>
        </p:spPr>
      </p:pic>
      <p:sp>
        <p:nvSpPr>
          <p:cNvPr id="3" name="矩形 2"/>
          <p:cNvSpPr/>
          <p:nvPr/>
        </p:nvSpPr>
        <p:spPr>
          <a:xfrm>
            <a:off x="6251642" y="6151389"/>
            <a:ext cx="594035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prstClr val="white">
                    <a:lumMod val="50000"/>
                  </a:prstClr>
                </a:solidFill>
                <a:effectLst/>
                <a:uLnTx/>
                <a:uFillTx/>
                <a:latin typeface="楷体" panose="02010609060101010101" pitchFamily="49" charset="-122"/>
                <a:ea typeface="楷体" panose="02010609060101010101" pitchFamily="49" charset="-122"/>
                <a:cs typeface="+mn-cs"/>
              </a:rPr>
              <a:t>    命由己造，相由心生，世间万物皆是化相，心不动，万物皆不动，心不变，万物皆不变。</a:t>
            </a:r>
            <a:endParaRPr kumimoji="0" lang="zh-CN" altLang="en-US" sz="1600" b="0" i="0" u="none" strike="noStrike" kern="1200" cap="none" spc="0" normalizeH="0" baseline="0" noProof="0" dirty="0">
              <a:ln>
                <a:noFill/>
              </a:ln>
              <a:solidFill>
                <a:prstClr val="white">
                  <a:lumMod val="50000"/>
                </a:prstClr>
              </a:solidFill>
              <a:effectLst/>
              <a:uLnTx/>
              <a:uFillTx/>
              <a:latin typeface="楷体" panose="02010609060101010101" pitchFamily="49" charset="-122"/>
              <a:ea typeface="楷体" panose="02010609060101010101" pitchFamily="49" charset="-122"/>
              <a:cs typeface="+mn-cs"/>
            </a:endParaRPr>
          </a:p>
        </p:txBody>
      </p:sp>
      <p:sp>
        <p:nvSpPr>
          <p:cNvPr id="4" name="文本框 3"/>
          <p:cNvSpPr txBox="1"/>
          <p:nvPr/>
        </p:nvSpPr>
        <p:spPr>
          <a:xfrm>
            <a:off x="1575539" y="1173938"/>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smtClean="0">
                <a:ln>
                  <a:noFill/>
                </a:ln>
                <a:solidFill>
                  <a:prstClr val="black">
                    <a:lumMod val="50000"/>
                    <a:lumOff val="50000"/>
                  </a:prstClr>
                </a:solidFill>
                <a:effectLst/>
                <a:uLnTx/>
                <a:uFillTx/>
                <a:latin typeface="楷体" panose="02010609060101010101" pitchFamily="49" charset="-122"/>
                <a:ea typeface="楷体" panose="02010609060101010101" pitchFamily="49" charset="-122"/>
                <a:cs typeface="+mn-cs"/>
              </a:rPr>
              <a:t>04</a:t>
            </a:r>
            <a:endParaRPr kumimoji="0" lang="zh-CN" altLang="en-US" sz="9600" b="0" i="0" u="none" strike="noStrike" kern="1200" cap="none" spc="0" normalizeH="0" baseline="0" noProof="0" dirty="0">
              <a:ln>
                <a:noFill/>
              </a:ln>
              <a:solidFill>
                <a:prstClr val="black">
                  <a:lumMod val="50000"/>
                  <a:lumOff val="50000"/>
                </a:prstClr>
              </a:solidFill>
              <a:effectLst/>
              <a:uLnTx/>
              <a:uFillTx/>
              <a:latin typeface="楷体" panose="02010609060101010101" pitchFamily="49" charset="-122"/>
              <a:ea typeface="楷体" panose="02010609060101010101" pitchFamily="49" charset="-122"/>
              <a:cs typeface="+mn-cs"/>
            </a:endParaRPr>
          </a:p>
        </p:txBody>
      </p:sp>
      <p:sp>
        <p:nvSpPr>
          <p:cNvPr id="5" name="文本框 4"/>
          <p:cNvSpPr txBox="1"/>
          <p:nvPr/>
        </p:nvSpPr>
        <p:spPr>
          <a:xfrm>
            <a:off x="4772561" y="2987130"/>
            <a:ext cx="264687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smtClean="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rPr>
              <a:t>点击输入标题</a:t>
            </a:r>
            <a:endParaRPr kumimoji="0" lang="zh-CN" altLang="en-US" sz="3200" b="0" i="0" u="none" strike="noStrike" kern="1200" cap="none" spc="0" normalizeH="0" baseline="0" noProof="0" dirty="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endParaRPr>
          </a:p>
        </p:txBody>
      </p:sp>
      <p:sp>
        <p:nvSpPr>
          <p:cNvPr id="7" name="任意多边形 6"/>
          <p:cNvSpPr/>
          <p:nvPr/>
        </p:nvSpPr>
        <p:spPr>
          <a:xfrm>
            <a:off x="6566169" y="6245156"/>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3615"/>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44232" y="2706003"/>
            <a:ext cx="1422184" cy="830997"/>
          </a:xfrm>
          <a:prstGeom prst="rect">
            <a:avLst/>
          </a:prstGeom>
          <a:noFill/>
        </p:spPr>
        <p:txBody>
          <a:bodyPr vert="horz" wrap="none" rtlCol="0">
            <a:spAutoFit/>
          </a:bodyPr>
          <a:lstStyle/>
          <a:p>
            <a:r>
              <a:rPr lang="zh-CN" altLang="en-US" sz="4800" b="1" dirty="0" smtClean="0">
                <a:solidFill>
                  <a:schemeClr val="tx1">
                    <a:lumMod val="50000"/>
                    <a:lumOff val="50000"/>
                  </a:schemeClr>
                </a:solidFill>
                <a:latin typeface="幼圆" panose="02010509060101010101" pitchFamily="49" charset="-122"/>
                <a:ea typeface="幼圆" panose="02010509060101010101" pitchFamily="49" charset="-122"/>
              </a:rPr>
              <a:t>主题</a:t>
            </a:r>
            <a:endParaRPr lang="zh-CN" altLang="en-US" sz="4800" b="1" dirty="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22955" t="14950" r="10454" b="31043"/>
          <a:stretch>
            <a:fillRect/>
          </a:stretch>
        </p:blipFill>
        <p:spPr>
          <a:xfrm rot="5106185">
            <a:off x="1627107" y="2422975"/>
            <a:ext cx="5450388" cy="2012049"/>
          </a:xfrm>
          <a:prstGeom prst="rect">
            <a:avLst/>
          </a:prstGeom>
        </p:spPr>
      </p:pic>
      <p:sp>
        <p:nvSpPr>
          <p:cNvPr id="5" name="文本框 4"/>
          <p:cNvSpPr txBox="1"/>
          <p:nvPr/>
        </p:nvSpPr>
        <p:spPr>
          <a:xfrm>
            <a:off x="5359345" y="1711676"/>
            <a:ext cx="1415772" cy="461665"/>
          </a:xfrm>
          <a:prstGeom prst="rect">
            <a:avLst/>
          </a:prstGeom>
          <a:noFill/>
        </p:spPr>
        <p:txBody>
          <a:bodyPr vert="horz" wrap="none" rtlCol="0">
            <a:spAutoFit/>
          </a:bodyPr>
          <a:lstStyle/>
          <a:p>
            <a:r>
              <a:rPr lang="zh-CN" altLang="en-US" sz="2400" dirty="0" smtClean="0">
                <a:solidFill>
                  <a:schemeClr val="tx1">
                    <a:lumMod val="50000"/>
                    <a:lumOff val="50000"/>
                  </a:schemeClr>
                </a:solidFill>
                <a:latin typeface="幼圆" panose="02010509060101010101" pitchFamily="49" charset="-122"/>
                <a:ea typeface="幼圆" panose="02010509060101010101" pitchFamily="49" charset="-122"/>
              </a:rPr>
              <a:t>关 键 词</a:t>
            </a:r>
            <a:endParaRPr lang="zh-CN" altLang="en-US" sz="2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6" name="文本框 5"/>
          <p:cNvSpPr txBox="1"/>
          <p:nvPr/>
        </p:nvSpPr>
        <p:spPr>
          <a:xfrm>
            <a:off x="5359345" y="2928942"/>
            <a:ext cx="1415772" cy="461665"/>
          </a:xfrm>
          <a:prstGeom prst="rect">
            <a:avLst/>
          </a:prstGeom>
          <a:noFill/>
        </p:spPr>
        <p:txBody>
          <a:bodyPr vert="horz" wrap="none" rtlCol="0">
            <a:spAutoFit/>
          </a:bodyPr>
          <a:lstStyle/>
          <a:p>
            <a:r>
              <a:rPr lang="zh-CN" altLang="en-US" sz="2400" dirty="0" smtClean="0">
                <a:solidFill>
                  <a:schemeClr val="tx1">
                    <a:lumMod val="50000"/>
                    <a:lumOff val="50000"/>
                  </a:schemeClr>
                </a:solidFill>
                <a:latin typeface="幼圆" panose="02010509060101010101" pitchFamily="49" charset="-122"/>
                <a:ea typeface="幼圆" panose="02010509060101010101" pitchFamily="49" charset="-122"/>
              </a:rPr>
              <a:t>关 键 词</a:t>
            </a:r>
            <a:endParaRPr lang="zh-CN" altLang="en-US" sz="2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7" name="文本框 6"/>
          <p:cNvSpPr txBox="1"/>
          <p:nvPr/>
        </p:nvSpPr>
        <p:spPr>
          <a:xfrm>
            <a:off x="5359346" y="4146208"/>
            <a:ext cx="1415772" cy="461665"/>
          </a:xfrm>
          <a:prstGeom prst="rect">
            <a:avLst/>
          </a:prstGeom>
          <a:noFill/>
        </p:spPr>
        <p:txBody>
          <a:bodyPr vert="horz" wrap="none" rtlCol="0">
            <a:spAutoFit/>
          </a:bodyPr>
          <a:lstStyle/>
          <a:p>
            <a:r>
              <a:rPr lang="zh-CN" altLang="en-US" sz="2400" dirty="0" smtClean="0">
                <a:solidFill>
                  <a:schemeClr val="tx1">
                    <a:lumMod val="50000"/>
                    <a:lumOff val="50000"/>
                  </a:schemeClr>
                </a:solidFill>
                <a:latin typeface="幼圆" panose="02010509060101010101" pitchFamily="49" charset="-122"/>
                <a:ea typeface="幼圆" panose="02010509060101010101" pitchFamily="49" charset="-122"/>
              </a:rPr>
              <a:t>关 键 词</a:t>
            </a:r>
            <a:endParaRPr lang="zh-CN" altLang="en-US" sz="2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8" name="文本框 7"/>
          <p:cNvSpPr txBox="1"/>
          <p:nvPr/>
        </p:nvSpPr>
        <p:spPr>
          <a:xfrm>
            <a:off x="5359346" y="5363474"/>
            <a:ext cx="1415772" cy="461665"/>
          </a:xfrm>
          <a:prstGeom prst="rect">
            <a:avLst/>
          </a:prstGeom>
          <a:noFill/>
        </p:spPr>
        <p:txBody>
          <a:bodyPr vert="horz" wrap="none" rtlCol="0">
            <a:spAutoFit/>
          </a:bodyPr>
          <a:lstStyle/>
          <a:p>
            <a:r>
              <a:rPr lang="zh-CN" altLang="en-US" sz="2400" dirty="0" smtClean="0">
                <a:solidFill>
                  <a:schemeClr val="tx1">
                    <a:lumMod val="50000"/>
                    <a:lumOff val="50000"/>
                  </a:schemeClr>
                </a:solidFill>
                <a:latin typeface="幼圆" panose="02010509060101010101" pitchFamily="49" charset="-122"/>
                <a:ea typeface="幼圆" panose="02010509060101010101" pitchFamily="49" charset="-122"/>
              </a:rPr>
              <a:t>关 键 词</a:t>
            </a:r>
            <a:endParaRPr lang="zh-CN" altLang="en-US" sz="2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0" name="文本框 9"/>
          <p:cNvSpPr txBox="1"/>
          <p:nvPr/>
        </p:nvSpPr>
        <p:spPr>
          <a:xfrm>
            <a:off x="6869424" y="1971362"/>
            <a:ext cx="2236510" cy="403957"/>
          </a:xfrm>
          <a:prstGeom prst="rect">
            <a:avLst/>
          </a:prstGeom>
          <a:noFill/>
        </p:spPr>
        <p:txBody>
          <a:bodyPr wrap="none" rtlCol="0">
            <a:spAutoFit/>
          </a:bodyPr>
          <a:lstStyle/>
          <a:p>
            <a:pPr>
              <a:lnSpc>
                <a:spcPct val="150000"/>
              </a:lnSpc>
            </a:pPr>
            <a:r>
              <a:rPr lang="zh-CN" altLang="en-US" sz="16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1600" dirty="0">
              <a:solidFill>
                <a:schemeClr val="bg1">
                  <a:lumMod val="50000"/>
                </a:schemeClr>
              </a:solidFill>
              <a:latin typeface="幼圆" panose="02010509060101010101" pitchFamily="49" charset="-122"/>
              <a:ea typeface="幼圆" panose="02010509060101010101" pitchFamily="49" charset="-122"/>
            </a:endParaRPr>
          </a:p>
        </p:txBody>
      </p:sp>
      <p:sp>
        <p:nvSpPr>
          <p:cNvPr id="11" name="文本框 10"/>
          <p:cNvSpPr txBox="1"/>
          <p:nvPr/>
        </p:nvSpPr>
        <p:spPr>
          <a:xfrm>
            <a:off x="6869424" y="3227021"/>
            <a:ext cx="2236510" cy="403957"/>
          </a:xfrm>
          <a:prstGeom prst="rect">
            <a:avLst/>
          </a:prstGeom>
          <a:noFill/>
        </p:spPr>
        <p:txBody>
          <a:bodyPr wrap="none" rtlCol="0">
            <a:spAutoFit/>
          </a:bodyPr>
          <a:lstStyle/>
          <a:p>
            <a:pPr>
              <a:lnSpc>
                <a:spcPct val="150000"/>
              </a:lnSpc>
            </a:pPr>
            <a:r>
              <a:rPr lang="zh-CN" altLang="en-US" sz="16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1600" dirty="0">
              <a:solidFill>
                <a:schemeClr val="bg1">
                  <a:lumMod val="50000"/>
                </a:schemeClr>
              </a:solidFill>
              <a:latin typeface="幼圆" panose="02010509060101010101" pitchFamily="49" charset="-122"/>
              <a:ea typeface="幼圆" panose="02010509060101010101" pitchFamily="49" charset="-122"/>
            </a:endParaRPr>
          </a:p>
        </p:txBody>
      </p:sp>
      <p:sp>
        <p:nvSpPr>
          <p:cNvPr id="12" name="文本框 11"/>
          <p:cNvSpPr txBox="1"/>
          <p:nvPr/>
        </p:nvSpPr>
        <p:spPr>
          <a:xfrm>
            <a:off x="6869424" y="4482680"/>
            <a:ext cx="2236510" cy="403957"/>
          </a:xfrm>
          <a:prstGeom prst="rect">
            <a:avLst/>
          </a:prstGeom>
          <a:noFill/>
        </p:spPr>
        <p:txBody>
          <a:bodyPr wrap="none" rtlCol="0">
            <a:spAutoFit/>
          </a:bodyPr>
          <a:lstStyle/>
          <a:p>
            <a:pPr>
              <a:lnSpc>
                <a:spcPct val="150000"/>
              </a:lnSpc>
            </a:pPr>
            <a:r>
              <a:rPr lang="zh-CN" altLang="en-US" sz="16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1600" dirty="0">
              <a:solidFill>
                <a:schemeClr val="bg1">
                  <a:lumMod val="50000"/>
                </a:schemeClr>
              </a:solidFill>
              <a:latin typeface="幼圆" panose="02010509060101010101" pitchFamily="49" charset="-122"/>
              <a:ea typeface="幼圆" panose="02010509060101010101" pitchFamily="49" charset="-122"/>
            </a:endParaRPr>
          </a:p>
        </p:txBody>
      </p:sp>
      <p:sp>
        <p:nvSpPr>
          <p:cNvPr id="13" name="文本框 12"/>
          <p:cNvSpPr txBox="1"/>
          <p:nvPr/>
        </p:nvSpPr>
        <p:spPr>
          <a:xfrm>
            <a:off x="6869424" y="5738339"/>
            <a:ext cx="2236510" cy="403957"/>
          </a:xfrm>
          <a:prstGeom prst="rect">
            <a:avLst/>
          </a:prstGeom>
          <a:noFill/>
        </p:spPr>
        <p:txBody>
          <a:bodyPr wrap="none" rtlCol="0">
            <a:spAutoFit/>
          </a:bodyPr>
          <a:lstStyle/>
          <a:p>
            <a:pPr>
              <a:lnSpc>
                <a:spcPct val="150000"/>
              </a:lnSpc>
            </a:pPr>
            <a:r>
              <a:rPr lang="zh-CN" altLang="en-US" sz="16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1600" dirty="0">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inVertical)">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6" grpId="0"/>
      <p:bldP spid="7" grpId="0"/>
      <p:bldP spid="8"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10927646" y="5977018"/>
            <a:ext cx="1531757" cy="1326412"/>
          </a:xfrm>
          <a:prstGeom prst="rect">
            <a:avLst/>
          </a:prstGeom>
        </p:spPr>
      </p:pic>
      <p:sp>
        <p:nvSpPr>
          <p:cNvPr id="3" name="矩形 2"/>
          <p:cNvSpPr/>
          <p:nvPr/>
        </p:nvSpPr>
        <p:spPr>
          <a:xfrm>
            <a:off x="6251642" y="6151389"/>
            <a:ext cx="5940358" cy="337185"/>
          </a:xfrm>
          <a:prstGeom prst="rect">
            <a:avLst/>
          </a:prstGeom>
        </p:spPr>
        <p:txBody>
          <a:bodyPr wrap="square">
            <a:spAutoFit/>
          </a:bodyPr>
          <a:lstStyle/>
          <a:p>
            <a:endParaRPr lang="zh-CN" altLang="en-US" sz="1600" dirty="0">
              <a:solidFill>
                <a:schemeClr val="bg1">
                  <a:lumMod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2817396" y="841465"/>
            <a:ext cx="3434080" cy="583565"/>
          </a:xfrm>
          <a:prstGeom prst="rect">
            <a:avLst/>
          </a:prstGeom>
          <a:noFill/>
        </p:spPr>
        <p:txBody>
          <a:bodyPr wrap="none" rtlCol="0">
            <a:spAutoFit/>
          </a:bodyPr>
          <a:lstStyle/>
          <a:p>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手机屏幕的分类：</a:t>
            </a:r>
            <a:endPar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7" name="任意多边形 6"/>
          <p:cNvSpPr/>
          <p:nvPr/>
        </p:nvSpPr>
        <p:spPr>
          <a:xfrm>
            <a:off x="11736339" y="6488361"/>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817495" y="1917700"/>
            <a:ext cx="4244340" cy="583565"/>
          </a:xfrm>
          <a:prstGeom prst="rect">
            <a:avLst/>
          </a:prstGeom>
          <a:noFill/>
        </p:spPr>
        <p:txBody>
          <a:bodyPr wrap="square" rtlCol="0">
            <a:spAutoFit/>
          </a:bodyPr>
          <a:p>
            <a:r>
              <a:rPr lang="en-US" altLang="zh-CN" sz="3200" dirty="0" smtClean="0">
                <a:solidFill>
                  <a:schemeClr val="tx1">
                    <a:lumMod val="50000"/>
                    <a:lumOff val="50000"/>
                  </a:schemeClr>
                </a:solidFill>
                <a:latin typeface="幼圆" panose="02010509060101010101" pitchFamily="49" charset="-122"/>
                <a:ea typeface="幼圆" panose="02010509060101010101" pitchFamily="49" charset="-122"/>
                <a:sym typeface="+mn-ea"/>
              </a:rPr>
              <a:t>1.LCD</a:t>
            </a:r>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sym typeface="+mn-ea"/>
              </a:rPr>
              <a:t>屏幕</a:t>
            </a:r>
            <a:endParaRPr lang="zh-CN" altLang="en-US" sz="3200"/>
          </a:p>
        </p:txBody>
      </p:sp>
      <p:sp>
        <p:nvSpPr>
          <p:cNvPr id="10" name="文本框 9"/>
          <p:cNvSpPr txBox="1"/>
          <p:nvPr/>
        </p:nvSpPr>
        <p:spPr>
          <a:xfrm>
            <a:off x="2817495" y="2954020"/>
            <a:ext cx="7705725" cy="583565"/>
          </a:xfrm>
          <a:prstGeom prst="rect">
            <a:avLst/>
          </a:prstGeom>
          <a:noFill/>
        </p:spPr>
        <p:txBody>
          <a:bodyPr wrap="square" rtlCol="0">
            <a:spAutoFit/>
          </a:bodyPr>
          <a:p>
            <a:r>
              <a:rPr lang="en-US" altLang="zh-CN" sz="3200" dirty="0" smtClean="0">
                <a:solidFill>
                  <a:schemeClr val="tx1">
                    <a:lumMod val="50000"/>
                    <a:lumOff val="50000"/>
                  </a:schemeClr>
                </a:solidFill>
                <a:latin typeface="幼圆" panose="02010509060101010101" pitchFamily="49" charset="-122"/>
                <a:ea typeface="幼圆" panose="02010509060101010101" pitchFamily="49" charset="-122"/>
                <a:sym typeface="+mn-ea"/>
              </a:rPr>
              <a:t>2.OLED</a:t>
            </a:r>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sym typeface="+mn-ea"/>
              </a:rPr>
              <a:t>屏幕，分为软性</a:t>
            </a:r>
            <a:r>
              <a:rPr lang="en-US" altLang="zh-CN" sz="3200" dirty="0" smtClean="0">
                <a:solidFill>
                  <a:schemeClr val="tx1">
                    <a:lumMod val="50000"/>
                    <a:lumOff val="50000"/>
                  </a:schemeClr>
                </a:solidFill>
                <a:latin typeface="幼圆" panose="02010509060101010101" pitchFamily="49" charset="-122"/>
                <a:ea typeface="幼圆" panose="02010509060101010101" pitchFamily="49" charset="-122"/>
                <a:sym typeface="+mn-ea"/>
              </a:rPr>
              <a:t>OLED</a:t>
            </a:r>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sym typeface="+mn-ea"/>
              </a:rPr>
              <a:t>和刚性</a:t>
            </a:r>
            <a:r>
              <a:rPr lang="en-US" altLang="zh-CN" sz="3200" dirty="0" smtClean="0">
                <a:solidFill>
                  <a:schemeClr val="tx1">
                    <a:lumMod val="50000"/>
                    <a:lumOff val="50000"/>
                  </a:schemeClr>
                </a:solidFill>
                <a:latin typeface="幼圆" panose="02010509060101010101" pitchFamily="49" charset="-122"/>
                <a:ea typeface="幼圆" panose="02010509060101010101" pitchFamily="49" charset="-122"/>
                <a:sym typeface="+mn-ea"/>
              </a:rPr>
              <a:t>OLED</a:t>
            </a:r>
            <a:endParaRPr lang="zh-CN" altLang="en-US" sz="3200"/>
          </a:p>
        </p:txBody>
      </p:sp>
      <p:sp>
        <p:nvSpPr>
          <p:cNvPr id="11" name="文本框 10"/>
          <p:cNvSpPr txBox="1"/>
          <p:nvPr/>
        </p:nvSpPr>
        <p:spPr>
          <a:xfrm>
            <a:off x="2817495" y="3785235"/>
            <a:ext cx="4244340" cy="583565"/>
          </a:xfrm>
          <a:prstGeom prst="rect">
            <a:avLst/>
          </a:prstGeom>
          <a:noFill/>
        </p:spPr>
        <p:txBody>
          <a:bodyPr wrap="square" rtlCol="0">
            <a:spAutoFit/>
          </a:bodyPr>
          <a:p>
            <a:r>
              <a:rPr lang="en-US" altLang="zh-CN" sz="3200" dirty="0" smtClean="0">
                <a:solidFill>
                  <a:schemeClr val="tx1">
                    <a:lumMod val="50000"/>
                    <a:lumOff val="50000"/>
                  </a:schemeClr>
                </a:solidFill>
                <a:latin typeface="幼圆" panose="02010509060101010101" pitchFamily="49" charset="-122"/>
                <a:ea typeface="幼圆" panose="02010509060101010101" pitchFamily="49" charset="-122"/>
                <a:sym typeface="+mn-ea"/>
              </a:rPr>
              <a:t>3.</a:t>
            </a:r>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sym typeface="+mn-ea"/>
              </a:rPr>
              <a:t>其它屏幕</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000"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par>
                                <p:cTn id="8" presetID="42" presetClass="entr" presetSubtype="0" fill="hold" grpId="0" nodeType="withEffect">
                                  <p:stCondLst>
                                    <p:cond delay="0"/>
                                  </p:stCondLst>
                                  <p:childTnLst>
                                    <p:set>
                                      <p:cBhvr>
                                        <p:cTn id="9" dur="500"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bldLvl="0" animBg="1"/>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矩形 5"/>
          <p:cNvSpPr/>
          <p:nvPr/>
        </p:nvSpPr>
        <p:spPr>
          <a:xfrm>
            <a:off x="742907" y="2906831"/>
            <a:ext cx="2974109" cy="4107168"/>
          </a:xfrm>
          <a:prstGeom prst="rect">
            <a:avLst/>
          </a:prstGeom>
          <a:blipFill dpi="0" rotWithShape="1">
            <a:blip r:embed="rId1">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91805" y="1734671"/>
            <a:ext cx="2031325" cy="461665"/>
          </a:xfrm>
          <a:prstGeom prst="rect">
            <a:avLst/>
          </a:prstGeom>
          <a:noFill/>
        </p:spPr>
        <p:txBody>
          <a:bodyPr vert="horz" wrap="none" rtlCol="0">
            <a:spAutoFit/>
          </a:bodyPr>
          <a:lstStyle/>
          <a:p>
            <a:r>
              <a:rPr lang="zh-CN" altLang="en-US" sz="2400" b="1"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2400" b="1"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4" name="文本框 3"/>
          <p:cNvSpPr txBox="1"/>
          <p:nvPr/>
        </p:nvSpPr>
        <p:spPr>
          <a:xfrm>
            <a:off x="1224026" y="2463953"/>
            <a:ext cx="2492990" cy="442878"/>
          </a:xfrm>
          <a:prstGeom prst="rect">
            <a:avLst/>
          </a:prstGeom>
          <a:noFill/>
        </p:spPr>
        <p:txBody>
          <a:bodyPr wrap="none" rtlCol="0">
            <a:spAutoFit/>
          </a:bodyPr>
          <a:lstStyle/>
          <a:p>
            <a:pPr>
              <a:lnSpc>
                <a:spcPct val="150000"/>
              </a:lnSpc>
            </a:pPr>
            <a:r>
              <a:rPr lang="zh-CN" altLang="en-US"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dirty="0">
              <a:solidFill>
                <a:schemeClr val="bg1">
                  <a:lumMod val="50000"/>
                </a:schemeClr>
              </a:solidFill>
              <a:latin typeface="幼圆" panose="02010509060101010101" pitchFamily="49" charset="-122"/>
              <a:ea typeface="幼圆" panose="02010509060101010101" pitchFamily="49" charset="-122"/>
            </a:endParaRPr>
          </a:p>
        </p:txBody>
      </p:sp>
      <p:sp>
        <p:nvSpPr>
          <p:cNvPr id="5" name="矩形 4"/>
          <p:cNvSpPr/>
          <p:nvPr/>
        </p:nvSpPr>
        <p:spPr>
          <a:xfrm>
            <a:off x="1374960" y="3405280"/>
            <a:ext cx="2447605" cy="1815882"/>
          </a:xfrm>
          <a:prstGeom prst="rect">
            <a:avLst/>
          </a:prstGeom>
        </p:spPr>
        <p:txBody>
          <a:bodyPr wrap="square">
            <a:spAutoFit/>
          </a:bodyPr>
          <a:lstStyle/>
          <a:p>
            <a:pPr>
              <a:lnSpc>
                <a:spcPct val="200000"/>
              </a:lnSpc>
            </a:pPr>
            <a:r>
              <a:rPr lang="zh-CN" altLang="en-US" sz="1400" dirty="0">
                <a:solidFill>
                  <a:schemeClr val="bg1">
                    <a:lumMod val="50000"/>
                  </a:schemeClr>
                </a:solidFill>
                <a:latin typeface="PingFang SC"/>
              </a:rPr>
              <a:t>坐亦禅，行亦禅，一花一世界，一叶一如来，春来花自青，秋至叶飘零，无穷般若心自在，语默动静体自然。</a:t>
            </a:r>
            <a:endParaRPr lang="zh-CN" altLang="en-US" sz="1400" dirty="0">
              <a:solidFill>
                <a:schemeClr val="bg1">
                  <a:lumMod val="50000"/>
                </a:schemeClr>
              </a:solidFill>
            </a:endParaRPr>
          </a:p>
        </p:txBody>
      </p:sp>
      <p:sp>
        <p:nvSpPr>
          <p:cNvPr id="7" name="矩形 6"/>
          <p:cNvSpPr/>
          <p:nvPr/>
        </p:nvSpPr>
        <p:spPr>
          <a:xfrm>
            <a:off x="4343547" y="2408382"/>
            <a:ext cx="2974109" cy="4107168"/>
          </a:xfrm>
          <a:prstGeom prst="rect">
            <a:avLst/>
          </a:prstGeom>
          <a:blipFill dpi="0" rotWithShape="1">
            <a:blip r:embed="rId1">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092445" y="1236222"/>
            <a:ext cx="2031325" cy="461665"/>
          </a:xfrm>
          <a:prstGeom prst="rect">
            <a:avLst/>
          </a:prstGeom>
          <a:noFill/>
        </p:spPr>
        <p:txBody>
          <a:bodyPr vert="horz" wrap="none" rtlCol="0">
            <a:spAutoFit/>
          </a:bodyPr>
          <a:lstStyle/>
          <a:p>
            <a:r>
              <a:rPr lang="zh-CN" altLang="en-US" sz="2400" b="1"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2400" b="1"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9" name="文本框 8"/>
          <p:cNvSpPr txBox="1"/>
          <p:nvPr/>
        </p:nvSpPr>
        <p:spPr>
          <a:xfrm>
            <a:off x="4824666" y="1965504"/>
            <a:ext cx="2492990" cy="442878"/>
          </a:xfrm>
          <a:prstGeom prst="rect">
            <a:avLst/>
          </a:prstGeom>
          <a:noFill/>
        </p:spPr>
        <p:txBody>
          <a:bodyPr wrap="none" rtlCol="0">
            <a:spAutoFit/>
          </a:bodyPr>
          <a:lstStyle/>
          <a:p>
            <a:pPr>
              <a:lnSpc>
                <a:spcPct val="150000"/>
              </a:lnSpc>
            </a:pPr>
            <a:r>
              <a:rPr lang="zh-CN" altLang="en-US"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dirty="0">
              <a:solidFill>
                <a:schemeClr val="bg1">
                  <a:lumMod val="50000"/>
                </a:schemeClr>
              </a:solidFill>
              <a:latin typeface="幼圆" panose="02010509060101010101" pitchFamily="49" charset="-122"/>
              <a:ea typeface="幼圆" panose="02010509060101010101" pitchFamily="49" charset="-122"/>
            </a:endParaRPr>
          </a:p>
        </p:txBody>
      </p:sp>
      <p:sp>
        <p:nvSpPr>
          <p:cNvPr id="10" name="矩形 9"/>
          <p:cNvSpPr/>
          <p:nvPr/>
        </p:nvSpPr>
        <p:spPr>
          <a:xfrm>
            <a:off x="4975600" y="2906831"/>
            <a:ext cx="2447605" cy="1815882"/>
          </a:xfrm>
          <a:prstGeom prst="rect">
            <a:avLst/>
          </a:prstGeom>
        </p:spPr>
        <p:txBody>
          <a:bodyPr wrap="square">
            <a:spAutoFit/>
          </a:bodyPr>
          <a:lstStyle/>
          <a:p>
            <a:pPr>
              <a:lnSpc>
                <a:spcPct val="200000"/>
              </a:lnSpc>
            </a:pPr>
            <a:r>
              <a:rPr lang="zh-CN" altLang="en-US" sz="1400" dirty="0">
                <a:solidFill>
                  <a:schemeClr val="bg1">
                    <a:lumMod val="50000"/>
                  </a:schemeClr>
                </a:solidFill>
                <a:latin typeface="PingFang SC"/>
              </a:rPr>
              <a:t>坐亦禅，行亦禅，一花一世界，一叶一如来，春来花自青，秋至叶飘零，无穷般若心自在，语默动静体自然。</a:t>
            </a:r>
            <a:endParaRPr lang="zh-CN" altLang="en-US" sz="1400" dirty="0">
              <a:solidFill>
                <a:schemeClr val="bg1">
                  <a:lumMod val="50000"/>
                </a:schemeClr>
              </a:solidFill>
            </a:endParaRPr>
          </a:p>
        </p:txBody>
      </p:sp>
      <p:sp>
        <p:nvSpPr>
          <p:cNvPr id="11" name="矩形 10"/>
          <p:cNvSpPr/>
          <p:nvPr/>
        </p:nvSpPr>
        <p:spPr>
          <a:xfrm>
            <a:off x="8030281" y="2906831"/>
            <a:ext cx="2974109" cy="4107168"/>
          </a:xfrm>
          <a:prstGeom prst="rect">
            <a:avLst/>
          </a:prstGeom>
          <a:blipFill dpi="0" rotWithShape="1">
            <a:blip r:embed="rId1">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779179" y="1734671"/>
            <a:ext cx="2031325" cy="461665"/>
          </a:xfrm>
          <a:prstGeom prst="rect">
            <a:avLst/>
          </a:prstGeom>
          <a:noFill/>
        </p:spPr>
        <p:txBody>
          <a:bodyPr vert="horz" wrap="none" rtlCol="0">
            <a:spAutoFit/>
          </a:bodyPr>
          <a:lstStyle/>
          <a:p>
            <a:r>
              <a:rPr lang="zh-CN" altLang="en-US" sz="2400" b="1"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2400" b="1"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3" name="文本框 12"/>
          <p:cNvSpPr txBox="1"/>
          <p:nvPr/>
        </p:nvSpPr>
        <p:spPr>
          <a:xfrm>
            <a:off x="8511400" y="2463953"/>
            <a:ext cx="2492990" cy="442878"/>
          </a:xfrm>
          <a:prstGeom prst="rect">
            <a:avLst/>
          </a:prstGeom>
          <a:noFill/>
        </p:spPr>
        <p:txBody>
          <a:bodyPr wrap="none" rtlCol="0">
            <a:spAutoFit/>
          </a:bodyPr>
          <a:lstStyle/>
          <a:p>
            <a:pPr>
              <a:lnSpc>
                <a:spcPct val="150000"/>
              </a:lnSpc>
            </a:pPr>
            <a:r>
              <a:rPr lang="zh-CN" altLang="en-US"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dirty="0">
              <a:solidFill>
                <a:schemeClr val="bg1">
                  <a:lumMod val="50000"/>
                </a:schemeClr>
              </a:solidFill>
              <a:latin typeface="幼圆" panose="02010509060101010101" pitchFamily="49" charset="-122"/>
              <a:ea typeface="幼圆" panose="02010509060101010101" pitchFamily="49" charset="-122"/>
            </a:endParaRPr>
          </a:p>
        </p:txBody>
      </p:sp>
      <p:sp>
        <p:nvSpPr>
          <p:cNvPr id="14" name="矩形 13"/>
          <p:cNvSpPr/>
          <p:nvPr/>
        </p:nvSpPr>
        <p:spPr>
          <a:xfrm>
            <a:off x="8662334" y="3405280"/>
            <a:ext cx="2447605" cy="1815882"/>
          </a:xfrm>
          <a:prstGeom prst="rect">
            <a:avLst/>
          </a:prstGeom>
        </p:spPr>
        <p:txBody>
          <a:bodyPr wrap="square">
            <a:spAutoFit/>
          </a:bodyPr>
          <a:lstStyle/>
          <a:p>
            <a:pPr>
              <a:lnSpc>
                <a:spcPct val="200000"/>
              </a:lnSpc>
            </a:pPr>
            <a:r>
              <a:rPr lang="zh-CN" altLang="en-US" sz="1400" dirty="0">
                <a:solidFill>
                  <a:schemeClr val="bg1">
                    <a:lumMod val="50000"/>
                  </a:schemeClr>
                </a:solidFill>
                <a:latin typeface="PingFang SC"/>
              </a:rPr>
              <a:t>坐亦禅，行亦禅，一花一世界，一叶一如来，春来花自青，秋至叶飘零，无穷般若心自在，语默动静体自然。</a:t>
            </a:r>
            <a:endParaRPr lang="zh-CN" altLang="en-US" sz="1400" dirty="0">
              <a:solidFill>
                <a:schemeClr val="bg1">
                  <a:lumMod val="50000"/>
                </a:schemeClr>
              </a:solidFill>
            </a:endParaRP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down)">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p:bldP spid="4" grpId="0"/>
      <p:bldP spid="5" grpId="0"/>
      <p:bldP spid="7" grpId="0" animBg="1"/>
      <p:bldP spid="8" grpId="0"/>
      <p:bldP spid="9" grpId="0"/>
      <p:bldP spid="10" grpId="0"/>
      <p:bldP spid="11" grpId="0" animBg="1"/>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9241721" y="2102588"/>
            <a:ext cx="1531757" cy="1326412"/>
          </a:xfrm>
          <a:prstGeom prst="rect">
            <a:avLst/>
          </a:prstGeom>
        </p:spPr>
      </p:pic>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6640761" y="2156592"/>
            <a:ext cx="1531757" cy="1326412"/>
          </a:xfrm>
          <a:prstGeom prst="rect">
            <a:avLst/>
          </a:prstGeom>
        </p:spPr>
      </p:pic>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4039801" y="2156592"/>
            <a:ext cx="1531757" cy="1326412"/>
          </a:xfrm>
          <a:prstGeom prst="rect">
            <a:avLst/>
          </a:prstGeom>
        </p:spPr>
      </p:pic>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1438841" y="2102588"/>
            <a:ext cx="1531757" cy="1326412"/>
          </a:xfrm>
          <a:prstGeom prst="rect">
            <a:avLst/>
          </a:prstGeom>
        </p:spPr>
      </p:pic>
      <p:sp>
        <p:nvSpPr>
          <p:cNvPr id="7" name="文本框 6"/>
          <p:cNvSpPr txBox="1"/>
          <p:nvPr/>
        </p:nvSpPr>
        <p:spPr>
          <a:xfrm>
            <a:off x="1920025" y="2619743"/>
            <a:ext cx="569387" cy="400110"/>
          </a:xfrm>
          <a:prstGeom prst="rect">
            <a:avLst/>
          </a:prstGeom>
          <a:noFill/>
        </p:spPr>
        <p:txBody>
          <a:bodyPr vert="horz" wrap="none" rtlCol="0">
            <a:spAutoFit/>
          </a:bodyPr>
          <a:lstStyle/>
          <a:p>
            <a:r>
              <a:rPr lang="en-US" altLang="zh-CN" sz="2000" dirty="0" smtClean="0">
                <a:solidFill>
                  <a:schemeClr val="tx1">
                    <a:lumMod val="50000"/>
                    <a:lumOff val="50000"/>
                  </a:schemeClr>
                </a:solidFill>
                <a:latin typeface="幼圆" panose="02010509060101010101" pitchFamily="49" charset="-122"/>
                <a:ea typeface="幼圆" panose="02010509060101010101" pitchFamily="49" charset="-122"/>
              </a:rPr>
              <a:t>20%</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8" name="文本框 7"/>
          <p:cNvSpPr txBox="1"/>
          <p:nvPr/>
        </p:nvSpPr>
        <p:spPr>
          <a:xfrm>
            <a:off x="4520986" y="2622017"/>
            <a:ext cx="569387" cy="400110"/>
          </a:xfrm>
          <a:prstGeom prst="rect">
            <a:avLst/>
          </a:prstGeom>
          <a:noFill/>
        </p:spPr>
        <p:txBody>
          <a:bodyPr vert="horz" wrap="none" rtlCol="0">
            <a:spAutoFit/>
          </a:bodyPr>
          <a:lstStyle/>
          <a:p>
            <a:r>
              <a:rPr lang="en-US" altLang="zh-CN" sz="2000" dirty="0" smtClean="0">
                <a:solidFill>
                  <a:schemeClr val="tx1">
                    <a:lumMod val="50000"/>
                    <a:lumOff val="50000"/>
                  </a:schemeClr>
                </a:solidFill>
                <a:latin typeface="幼圆" panose="02010509060101010101" pitchFamily="49" charset="-122"/>
                <a:ea typeface="幼圆" panose="02010509060101010101" pitchFamily="49" charset="-122"/>
              </a:rPr>
              <a:t>32%</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9" name="文本框 8"/>
          <p:cNvSpPr txBox="1"/>
          <p:nvPr/>
        </p:nvSpPr>
        <p:spPr>
          <a:xfrm>
            <a:off x="7121946" y="2619743"/>
            <a:ext cx="569387" cy="400110"/>
          </a:xfrm>
          <a:prstGeom prst="rect">
            <a:avLst/>
          </a:prstGeom>
          <a:noFill/>
        </p:spPr>
        <p:txBody>
          <a:bodyPr vert="horz" wrap="none" rtlCol="0">
            <a:spAutoFit/>
          </a:bodyPr>
          <a:lstStyle/>
          <a:p>
            <a:r>
              <a:rPr lang="en-US" altLang="zh-CN" sz="2000" dirty="0" smtClean="0">
                <a:solidFill>
                  <a:schemeClr val="tx1">
                    <a:lumMod val="50000"/>
                    <a:lumOff val="50000"/>
                  </a:schemeClr>
                </a:solidFill>
                <a:latin typeface="幼圆" panose="02010509060101010101" pitchFamily="49" charset="-122"/>
                <a:ea typeface="幼圆" panose="02010509060101010101" pitchFamily="49" charset="-122"/>
              </a:rPr>
              <a:t>45%</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0" name="文本框 9"/>
          <p:cNvSpPr txBox="1"/>
          <p:nvPr/>
        </p:nvSpPr>
        <p:spPr>
          <a:xfrm>
            <a:off x="9722905" y="2622017"/>
            <a:ext cx="569387" cy="400110"/>
          </a:xfrm>
          <a:prstGeom prst="rect">
            <a:avLst/>
          </a:prstGeom>
          <a:noFill/>
        </p:spPr>
        <p:txBody>
          <a:bodyPr vert="horz" wrap="none" rtlCol="0">
            <a:spAutoFit/>
          </a:bodyPr>
          <a:lstStyle/>
          <a:p>
            <a:r>
              <a:rPr lang="en-US" altLang="zh-CN" sz="2000" dirty="0" smtClean="0">
                <a:solidFill>
                  <a:schemeClr val="tx1">
                    <a:lumMod val="50000"/>
                    <a:lumOff val="50000"/>
                  </a:schemeClr>
                </a:solidFill>
                <a:latin typeface="幼圆" panose="02010509060101010101" pitchFamily="49" charset="-122"/>
                <a:ea typeface="幼圆" panose="02010509060101010101" pitchFamily="49" charset="-122"/>
              </a:rPr>
              <a:t>67%</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文本框 10"/>
          <p:cNvSpPr txBox="1"/>
          <p:nvPr/>
        </p:nvSpPr>
        <p:spPr>
          <a:xfrm>
            <a:off x="1417912" y="3746100"/>
            <a:ext cx="1210588" cy="400110"/>
          </a:xfrm>
          <a:prstGeom prst="rect">
            <a:avLst/>
          </a:prstGeom>
          <a:noFill/>
        </p:spPr>
        <p:txBody>
          <a:bodyPr vert="horz" wrap="none" rtlCol="0">
            <a:spAutoFit/>
          </a:bodyPr>
          <a:lstStyle/>
          <a:p>
            <a:r>
              <a:rPr lang="zh-CN" altLang="en-US" sz="2000" b="1" dirty="0" smtClean="0">
                <a:solidFill>
                  <a:schemeClr val="tx1">
                    <a:lumMod val="50000"/>
                    <a:lumOff val="50000"/>
                  </a:schemeClr>
                </a:solidFill>
                <a:latin typeface="幼圆" panose="02010509060101010101" pitchFamily="49" charset="-122"/>
                <a:ea typeface="幼圆" panose="02010509060101010101" pitchFamily="49" charset="-122"/>
              </a:rPr>
              <a:t>输入标题</a:t>
            </a:r>
            <a:endParaRPr lang="zh-CN" altLang="en-US" sz="2000" b="1"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2" name="文本框 11"/>
          <p:cNvSpPr txBox="1"/>
          <p:nvPr/>
        </p:nvSpPr>
        <p:spPr>
          <a:xfrm>
            <a:off x="904951" y="4346627"/>
            <a:ext cx="2236510" cy="403957"/>
          </a:xfrm>
          <a:prstGeom prst="rect">
            <a:avLst/>
          </a:prstGeom>
          <a:noFill/>
        </p:spPr>
        <p:txBody>
          <a:bodyPr wrap="none" rtlCol="0">
            <a:spAutoFit/>
          </a:bodyPr>
          <a:lstStyle/>
          <a:p>
            <a:pPr>
              <a:lnSpc>
                <a:spcPct val="150000"/>
              </a:lnSpc>
            </a:pPr>
            <a:r>
              <a:rPr lang="zh-CN" altLang="en-US" sz="16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1600" dirty="0">
              <a:solidFill>
                <a:schemeClr val="bg1">
                  <a:lumMod val="50000"/>
                </a:schemeClr>
              </a:solidFill>
              <a:latin typeface="幼圆" panose="02010509060101010101" pitchFamily="49" charset="-122"/>
              <a:ea typeface="幼圆" panose="02010509060101010101" pitchFamily="49" charset="-122"/>
            </a:endParaRPr>
          </a:p>
        </p:txBody>
      </p:sp>
      <p:sp>
        <p:nvSpPr>
          <p:cNvPr id="13" name="文本框 12"/>
          <p:cNvSpPr txBox="1"/>
          <p:nvPr/>
        </p:nvSpPr>
        <p:spPr>
          <a:xfrm>
            <a:off x="4079832" y="3746100"/>
            <a:ext cx="1210588" cy="400110"/>
          </a:xfrm>
          <a:prstGeom prst="rect">
            <a:avLst/>
          </a:prstGeom>
          <a:noFill/>
        </p:spPr>
        <p:txBody>
          <a:bodyPr vert="horz" wrap="none" rtlCol="0">
            <a:spAutoFit/>
          </a:bodyPr>
          <a:lstStyle/>
          <a:p>
            <a:r>
              <a:rPr lang="zh-CN" altLang="en-US" sz="2000" b="1" dirty="0" smtClean="0">
                <a:solidFill>
                  <a:schemeClr val="tx1">
                    <a:lumMod val="50000"/>
                    <a:lumOff val="50000"/>
                  </a:schemeClr>
                </a:solidFill>
                <a:latin typeface="幼圆" panose="02010509060101010101" pitchFamily="49" charset="-122"/>
                <a:ea typeface="幼圆" panose="02010509060101010101" pitchFamily="49" charset="-122"/>
              </a:rPr>
              <a:t>输入标题</a:t>
            </a:r>
            <a:endParaRPr lang="zh-CN" altLang="en-US" sz="2000" b="1"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4" name="文本框 13"/>
          <p:cNvSpPr txBox="1"/>
          <p:nvPr/>
        </p:nvSpPr>
        <p:spPr>
          <a:xfrm>
            <a:off x="3566871" y="4346627"/>
            <a:ext cx="2236510" cy="403957"/>
          </a:xfrm>
          <a:prstGeom prst="rect">
            <a:avLst/>
          </a:prstGeom>
          <a:noFill/>
        </p:spPr>
        <p:txBody>
          <a:bodyPr wrap="none" rtlCol="0">
            <a:spAutoFit/>
          </a:bodyPr>
          <a:lstStyle/>
          <a:p>
            <a:pPr>
              <a:lnSpc>
                <a:spcPct val="150000"/>
              </a:lnSpc>
            </a:pPr>
            <a:r>
              <a:rPr lang="zh-CN" altLang="en-US" sz="16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1600" dirty="0">
              <a:solidFill>
                <a:schemeClr val="bg1">
                  <a:lumMod val="50000"/>
                </a:schemeClr>
              </a:solidFill>
              <a:latin typeface="幼圆" panose="02010509060101010101" pitchFamily="49" charset="-122"/>
              <a:ea typeface="幼圆" panose="02010509060101010101" pitchFamily="49" charset="-122"/>
            </a:endParaRPr>
          </a:p>
        </p:txBody>
      </p:sp>
      <p:sp>
        <p:nvSpPr>
          <p:cNvPr id="15" name="文本框 14"/>
          <p:cNvSpPr txBox="1"/>
          <p:nvPr/>
        </p:nvSpPr>
        <p:spPr>
          <a:xfrm>
            <a:off x="6741752" y="3746100"/>
            <a:ext cx="1210588" cy="400110"/>
          </a:xfrm>
          <a:prstGeom prst="rect">
            <a:avLst/>
          </a:prstGeom>
          <a:noFill/>
        </p:spPr>
        <p:txBody>
          <a:bodyPr vert="horz" wrap="none" rtlCol="0">
            <a:spAutoFit/>
          </a:bodyPr>
          <a:lstStyle/>
          <a:p>
            <a:r>
              <a:rPr lang="zh-CN" altLang="en-US" sz="2000" b="1" dirty="0" smtClean="0">
                <a:solidFill>
                  <a:schemeClr val="tx1">
                    <a:lumMod val="50000"/>
                    <a:lumOff val="50000"/>
                  </a:schemeClr>
                </a:solidFill>
                <a:latin typeface="幼圆" panose="02010509060101010101" pitchFamily="49" charset="-122"/>
                <a:ea typeface="幼圆" panose="02010509060101010101" pitchFamily="49" charset="-122"/>
              </a:rPr>
              <a:t>输入标题</a:t>
            </a:r>
            <a:endParaRPr lang="zh-CN" altLang="en-US" sz="2000" b="1"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6" name="文本框 15"/>
          <p:cNvSpPr txBox="1"/>
          <p:nvPr/>
        </p:nvSpPr>
        <p:spPr>
          <a:xfrm>
            <a:off x="6228791" y="4346627"/>
            <a:ext cx="2236510" cy="403957"/>
          </a:xfrm>
          <a:prstGeom prst="rect">
            <a:avLst/>
          </a:prstGeom>
          <a:noFill/>
        </p:spPr>
        <p:txBody>
          <a:bodyPr wrap="none" rtlCol="0">
            <a:spAutoFit/>
          </a:bodyPr>
          <a:lstStyle/>
          <a:p>
            <a:pPr>
              <a:lnSpc>
                <a:spcPct val="150000"/>
              </a:lnSpc>
            </a:pPr>
            <a:r>
              <a:rPr lang="zh-CN" altLang="en-US" sz="16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1600" dirty="0">
              <a:solidFill>
                <a:schemeClr val="bg1">
                  <a:lumMod val="50000"/>
                </a:schemeClr>
              </a:solidFill>
              <a:latin typeface="幼圆" panose="02010509060101010101" pitchFamily="49" charset="-122"/>
              <a:ea typeface="幼圆" panose="02010509060101010101" pitchFamily="49" charset="-122"/>
            </a:endParaRPr>
          </a:p>
        </p:txBody>
      </p:sp>
      <p:sp>
        <p:nvSpPr>
          <p:cNvPr id="17" name="文本框 16"/>
          <p:cNvSpPr txBox="1"/>
          <p:nvPr/>
        </p:nvSpPr>
        <p:spPr>
          <a:xfrm>
            <a:off x="9403672" y="3746100"/>
            <a:ext cx="1210588" cy="400110"/>
          </a:xfrm>
          <a:prstGeom prst="rect">
            <a:avLst/>
          </a:prstGeom>
          <a:noFill/>
        </p:spPr>
        <p:txBody>
          <a:bodyPr vert="horz" wrap="none" rtlCol="0">
            <a:spAutoFit/>
          </a:bodyPr>
          <a:lstStyle/>
          <a:p>
            <a:r>
              <a:rPr lang="zh-CN" altLang="en-US" sz="2000" b="1" dirty="0" smtClean="0">
                <a:solidFill>
                  <a:schemeClr val="tx1">
                    <a:lumMod val="50000"/>
                    <a:lumOff val="50000"/>
                  </a:schemeClr>
                </a:solidFill>
                <a:latin typeface="幼圆" panose="02010509060101010101" pitchFamily="49" charset="-122"/>
                <a:ea typeface="幼圆" panose="02010509060101010101" pitchFamily="49" charset="-122"/>
              </a:rPr>
              <a:t>输入标题</a:t>
            </a:r>
            <a:endParaRPr lang="zh-CN" altLang="en-US" sz="2000" b="1"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8" name="文本框 17"/>
          <p:cNvSpPr txBox="1"/>
          <p:nvPr/>
        </p:nvSpPr>
        <p:spPr>
          <a:xfrm>
            <a:off x="8890711" y="4346627"/>
            <a:ext cx="2236510" cy="403957"/>
          </a:xfrm>
          <a:prstGeom prst="rect">
            <a:avLst/>
          </a:prstGeom>
          <a:noFill/>
        </p:spPr>
        <p:txBody>
          <a:bodyPr wrap="none" rtlCol="0">
            <a:spAutoFit/>
          </a:bodyPr>
          <a:lstStyle/>
          <a:p>
            <a:pPr>
              <a:lnSpc>
                <a:spcPct val="150000"/>
              </a:lnSpc>
            </a:pPr>
            <a:r>
              <a:rPr lang="zh-CN" altLang="en-US" sz="1600" dirty="0" smtClean="0">
                <a:solidFill>
                  <a:schemeClr val="bg1">
                    <a:lumMod val="50000"/>
                  </a:schemeClr>
                </a:solidFill>
                <a:latin typeface="幼圆" panose="02010509060101010101" pitchFamily="49" charset="-122"/>
                <a:ea typeface="幼圆" panose="02010509060101010101" pitchFamily="49" charset="-122"/>
              </a:rPr>
              <a:t>此处输入你阐述的内容</a:t>
            </a:r>
            <a:endParaRPr lang="zh-CN" altLang="en-US" sz="1600" dirty="0">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1000"/>
                                        <p:tgtEl>
                                          <p:spTgt spid="4"/>
                                        </p:tgtEl>
                                      </p:cBhvr>
                                    </p:animEffect>
                                    <p:anim calcmode="lin" valueType="num">
                                      <p:cBhvr>
                                        <p:cTn id="59" dur="1000" fill="hold"/>
                                        <p:tgtEl>
                                          <p:spTgt spid="4"/>
                                        </p:tgtEl>
                                        <p:attrNameLst>
                                          <p:attrName>ppt_x</p:attrName>
                                        </p:attrNameLst>
                                      </p:cBhvr>
                                      <p:tavLst>
                                        <p:tav tm="0">
                                          <p:val>
                                            <p:strVal val="#ppt_x"/>
                                          </p:val>
                                        </p:tav>
                                        <p:tav tm="100000">
                                          <p:val>
                                            <p:strVal val="#ppt_x"/>
                                          </p:val>
                                        </p:tav>
                                      </p:tavLst>
                                    </p:anim>
                                    <p:anim calcmode="lin" valueType="num">
                                      <p:cBhvr>
                                        <p:cTn id="60" dur="1000" fill="hold"/>
                                        <p:tgtEl>
                                          <p:spTgt spid="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1000"/>
                                        <p:tgtEl>
                                          <p:spTgt spid="9"/>
                                        </p:tgtEl>
                                      </p:cBhvr>
                                    </p:animEffect>
                                    <p:anim calcmode="lin" valueType="num">
                                      <p:cBhvr>
                                        <p:cTn id="64" dur="1000" fill="hold"/>
                                        <p:tgtEl>
                                          <p:spTgt spid="9"/>
                                        </p:tgtEl>
                                        <p:attrNameLst>
                                          <p:attrName>ppt_x</p:attrName>
                                        </p:attrNameLst>
                                      </p:cBhvr>
                                      <p:tavLst>
                                        <p:tav tm="0">
                                          <p:val>
                                            <p:strVal val="#ppt_x"/>
                                          </p:val>
                                        </p:tav>
                                        <p:tav tm="100000">
                                          <p:val>
                                            <p:strVal val="#ppt_x"/>
                                          </p:val>
                                        </p:tav>
                                      </p:tavLst>
                                    </p:anim>
                                    <p:anim calcmode="lin" valueType="num">
                                      <p:cBhvr>
                                        <p:cTn id="65" dur="1000" fill="hold"/>
                                        <p:tgtEl>
                                          <p:spTgt spid="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fade">
                                      <p:cBhvr>
                                        <p:cTn id="80" dur="1000"/>
                                        <p:tgtEl>
                                          <p:spTgt spid="3"/>
                                        </p:tgtEl>
                                      </p:cBhvr>
                                    </p:animEffect>
                                    <p:anim calcmode="lin" valueType="num">
                                      <p:cBhvr>
                                        <p:cTn id="81" dur="1000" fill="hold"/>
                                        <p:tgtEl>
                                          <p:spTgt spid="3"/>
                                        </p:tgtEl>
                                        <p:attrNameLst>
                                          <p:attrName>ppt_x</p:attrName>
                                        </p:attrNameLst>
                                      </p:cBhvr>
                                      <p:tavLst>
                                        <p:tav tm="0">
                                          <p:val>
                                            <p:strVal val="#ppt_x"/>
                                          </p:val>
                                        </p:tav>
                                        <p:tav tm="100000">
                                          <p:val>
                                            <p:strVal val="#ppt_x"/>
                                          </p:val>
                                        </p:tav>
                                      </p:tavLst>
                                    </p:anim>
                                    <p:anim calcmode="lin" valueType="num">
                                      <p:cBhvr>
                                        <p:cTn id="82" dur="1000" fill="hold"/>
                                        <p:tgtEl>
                                          <p:spTgt spid="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1000"/>
                                        <p:tgtEl>
                                          <p:spTgt spid="10"/>
                                        </p:tgtEl>
                                      </p:cBhvr>
                                    </p:animEffect>
                                    <p:anim calcmode="lin" valueType="num">
                                      <p:cBhvr>
                                        <p:cTn id="86" dur="1000" fill="hold"/>
                                        <p:tgtEl>
                                          <p:spTgt spid="10"/>
                                        </p:tgtEl>
                                        <p:attrNameLst>
                                          <p:attrName>ppt_x</p:attrName>
                                        </p:attrNameLst>
                                      </p:cBhvr>
                                      <p:tavLst>
                                        <p:tav tm="0">
                                          <p:val>
                                            <p:strVal val="#ppt_x"/>
                                          </p:val>
                                        </p:tav>
                                        <p:tav tm="100000">
                                          <p:val>
                                            <p:strVal val="#ppt_x"/>
                                          </p:val>
                                        </p:tav>
                                      </p:tavLst>
                                    </p:anim>
                                    <p:anim calcmode="lin" valueType="num">
                                      <p:cBhvr>
                                        <p:cTn id="87" dur="1000" fill="hold"/>
                                        <p:tgtEl>
                                          <p:spTgt spid="1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1000"/>
                                        <p:tgtEl>
                                          <p:spTgt spid="17"/>
                                        </p:tgtEl>
                                      </p:cBhvr>
                                    </p:animEffect>
                                    <p:anim calcmode="lin" valueType="num">
                                      <p:cBhvr>
                                        <p:cTn id="91" dur="1000" fill="hold"/>
                                        <p:tgtEl>
                                          <p:spTgt spid="17"/>
                                        </p:tgtEl>
                                        <p:attrNameLst>
                                          <p:attrName>ppt_x</p:attrName>
                                        </p:attrNameLst>
                                      </p:cBhvr>
                                      <p:tavLst>
                                        <p:tav tm="0">
                                          <p:val>
                                            <p:strVal val="#ppt_x"/>
                                          </p:val>
                                        </p:tav>
                                        <p:tav tm="100000">
                                          <p:val>
                                            <p:strVal val="#ppt_x"/>
                                          </p:val>
                                        </p:tav>
                                      </p:tavLst>
                                    </p:anim>
                                    <p:anim calcmode="lin" valueType="num">
                                      <p:cBhvr>
                                        <p:cTn id="92" dur="1000" fill="hold"/>
                                        <p:tgtEl>
                                          <p:spTgt spid="1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1000"/>
                                        <p:tgtEl>
                                          <p:spTgt spid="18"/>
                                        </p:tgtEl>
                                      </p:cBhvr>
                                    </p:animEffect>
                                    <p:anim calcmode="lin" valueType="num">
                                      <p:cBhvr>
                                        <p:cTn id="96" dur="1000" fill="hold"/>
                                        <p:tgtEl>
                                          <p:spTgt spid="18"/>
                                        </p:tgtEl>
                                        <p:attrNameLst>
                                          <p:attrName>ppt_x</p:attrName>
                                        </p:attrNameLst>
                                      </p:cBhvr>
                                      <p:tavLst>
                                        <p:tav tm="0">
                                          <p:val>
                                            <p:strVal val="#ppt_x"/>
                                          </p:val>
                                        </p:tav>
                                        <p:tav tm="100000">
                                          <p:val>
                                            <p:strVal val="#ppt_x"/>
                                          </p:val>
                                        </p:tav>
                                      </p:tavLst>
                                    </p:anim>
                                    <p:anim calcmode="lin" valueType="num">
                                      <p:cBhvr>
                                        <p:cTn id="9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矩形 2"/>
          <p:cNvSpPr/>
          <p:nvPr/>
        </p:nvSpPr>
        <p:spPr>
          <a:xfrm>
            <a:off x="904240" y="1508760"/>
            <a:ext cx="3962400" cy="3840480"/>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870359" y="1332952"/>
            <a:ext cx="2030162" cy="4192096"/>
          </a:xfrm>
          <a:prstGeom prst="rect">
            <a:avLst/>
          </a:prstGeom>
          <a:blipFill dpi="0" rotWithShape="1">
            <a:blip r:embed="rId1">
              <a:alphaModFix amt="7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906090" y="3069174"/>
            <a:ext cx="2749471" cy="481863"/>
          </a:xfrm>
          <a:prstGeom prst="rect">
            <a:avLst/>
          </a:prstGeom>
          <a:noFill/>
        </p:spPr>
        <p:txBody>
          <a:bodyPr wrap="none" rtlCol="0">
            <a:spAutoFit/>
          </a:bodyPr>
          <a:lstStyle/>
          <a:p>
            <a:pPr>
              <a:lnSpc>
                <a:spcPct val="150000"/>
              </a:lnSpc>
            </a:pPr>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此处输入你阐述的内容</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6" name="矩形 5"/>
          <p:cNvSpPr/>
          <p:nvPr/>
        </p:nvSpPr>
        <p:spPr>
          <a:xfrm>
            <a:off x="5239463" y="3677495"/>
            <a:ext cx="1620957" cy="338554"/>
          </a:xfrm>
          <a:prstGeom prst="rect">
            <a:avLst/>
          </a:prstGeom>
        </p:spPr>
        <p:txBody>
          <a:bodyPr wrap="none">
            <a:spAutoFit/>
          </a:bodyPr>
          <a:lstStyle/>
          <a:p>
            <a:r>
              <a:rPr lang="zh-CN" altLang="en-US" sz="1600" dirty="0">
                <a:solidFill>
                  <a:schemeClr val="bg1">
                    <a:lumMod val="65000"/>
                  </a:schemeClr>
                </a:solidFill>
                <a:latin typeface="PingFang SC"/>
              </a:rPr>
              <a:t>一切皆为虚幻。</a:t>
            </a:r>
            <a:endParaRPr lang="zh-CN" altLang="en-US" sz="1600" dirty="0">
              <a:solidFill>
                <a:schemeClr val="bg1">
                  <a:lumMod val="65000"/>
                </a:schemeClr>
              </a:solidFill>
            </a:endParaRPr>
          </a:p>
        </p:txBody>
      </p:sp>
      <p:sp>
        <p:nvSpPr>
          <p:cNvPr id="7" name="文本框 6"/>
          <p:cNvSpPr txBox="1"/>
          <p:nvPr/>
        </p:nvSpPr>
        <p:spPr>
          <a:xfrm>
            <a:off x="7317485" y="1332952"/>
            <a:ext cx="2646878" cy="584775"/>
          </a:xfrm>
          <a:prstGeom prst="rect">
            <a:avLst/>
          </a:prstGeom>
          <a:noFill/>
        </p:spPr>
        <p:txBody>
          <a:bodyPr vert="horz" wrap="none" rtlCol="0">
            <a:spAutoFit/>
          </a:bodyPr>
          <a:lstStyle/>
          <a:p>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点击输入标题</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1709" t="33616" r="1397" b="8085"/>
          <a:stretch>
            <a:fillRect/>
          </a:stretch>
        </p:blipFill>
        <p:spPr>
          <a:xfrm rot="16200000">
            <a:off x="9754236" y="5139125"/>
            <a:ext cx="2297382" cy="1140367"/>
          </a:xfrm>
          <a:prstGeom prst="rect">
            <a:avLst/>
          </a:prstGeom>
        </p:spPr>
      </p:pic>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inVertic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212" t="37660" r="12872" b="44468"/>
          <a:stretch>
            <a:fillRect/>
          </a:stretch>
        </p:blipFill>
        <p:spPr>
          <a:xfrm>
            <a:off x="1845012" y="2816157"/>
            <a:ext cx="9377464" cy="1225685"/>
          </a:xfrm>
          <a:prstGeom prst="rect">
            <a:avLst/>
          </a:prstGeom>
        </p:spPr>
      </p:pic>
      <p:sp>
        <p:nvSpPr>
          <p:cNvPr id="8" name="文本框 7"/>
          <p:cNvSpPr txBox="1"/>
          <p:nvPr/>
        </p:nvSpPr>
        <p:spPr>
          <a:xfrm>
            <a:off x="2166418" y="1905505"/>
            <a:ext cx="5109091" cy="30469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9600" dirty="0" smtClean="0">
                <a:solidFill>
                  <a:prstClr val="black">
                    <a:lumMod val="50000"/>
                    <a:lumOff val="50000"/>
                  </a:prstClr>
                </a:solidFill>
                <a:latin typeface="幼圆" panose="02010509060101010101" pitchFamily="49" charset="-122"/>
                <a:ea typeface="幼圆" panose="02010509060101010101" pitchFamily="49" charset="-122"/>
              </a:rPr>
              <a:t>谢谢 </a:t>
            </a:r>
            <a:endParaRPr lang="en-US" altLang="zh-CN" sz="9600" dirty="0" smtClean="0">
              <a:solidFill>
                <a:prstClr val="black">
                  <a:lumMod val="50000"/>
                  <a:lumOff val="50000"/>
                </a:prstClr>
              </a:solidFill>
              <a:latin typeface="幼圆" panose="02010509060101010101" pitchFamily="49" charset="-122"/>
              <a:ea typeface="幼圆" panose="020105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9600" dirty="0">
                <a:solidFill>
                  <a:prstClr val="black">
                    <a:lumMod val="50000"/>
                    <a:lumOff val="50000"/>
                  </a:prstClr>
                </a:solidFill>
                <a:latin typeface="幼圆" panose="02010509060101010101" pitchFamily="49" charset="-122"/>
                <a:ea typeface="幼圆" panose="02010509060101010101" pitchFamily="49" charset="-122"/>
              </a:rPr>
              <a:t> </a:t>
            </a:r>
            <a:r>
              <a:rPr lang="en-US" altLang="zh-CN" sz="9600" dirty="0" smtClean="0">
                <a:solidFill>
                  <a:prstClr val="black">
                    <a:lumMod val="50000"/>
                    <a:lumOff val="50000"/>
                  </a:prstClr>
                </a:solidFill>
                <a:latin typeface="幼圆" panose="02010509060101010101" pitchFamily="49" charset="-122"/>
                <a:ea typeface="幼圆" panose="02010509060101010101" pitchFamily="49" charset="-122"/>
              </a:rPr>
              <a:t>   </a:t>
            </a:r>
            <a:r>
              <a:rPr lang="zh-CN" altLang="en-US" sz="9600" dirty="0" smtClean="0">
                <a:solidFill>
                  <a:prstClr val="black">
                    <a:lumMod val="50000"/>
                    <a:lumOff val="50000"/>
                  </a:prstClr>
                </a:solidFill>
                <a:latin typeface="幼圆" panose="02010509060101010101" pitchFamily="49" charset="-122"/>
                <a:ea typeface="幼圆" panose="02010509060101010101" pitchFamily="49" charset="-122"/>
              </a:rPr>
              <a:t>观看</a:t>
            </a:r>
            <a:endParaRPr kumimoji="0" lang="en-US" altLang="zh-CN" sz="9600" b="0" i="0" u="none" strike="noStrike" kern="1200" cap="none" spc="0" normalizeH="0" baseline="0" noProof="0" dirty="0" smtClean="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endParaRP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8748173" y="3258418"/>
            <a:ext cx="14109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50000"/>
                    <a:lumOff val="50000"/>
                  </a:prstClr>
                </a:solidFill>
                <a:effectLst/>
                <a:uLnTx/>
                <a:uFillTx/>
                <a:latin typeface="等线" panose="02010600030101010101" charset="-122"/>
                <a:ea typeface="等线" panose="02010600030101010101" charset="-122"/>
                <a:cs typeface="+mn-cs"/>
              </a:rPr>
              <a:t>汇报人：</a:t>
            </a:r>
            <a:r>
              <a:rPr kumimoji="0" lang="en-US" altLang="zh-CN" sz="1800" b="0" i="0" u="none" strike="noStrike" kern="1200" cap="none" spc="0" normalizeH="0" baseline="0" noProof="0" dirty="0" smtClean="0">
                <a:ln>
                  <a:noFill/>
                </a:ln>
                <a:solidFill>
                  <a:prstClr val="black">
                    <a:lumMod val="50000"/>
                    <a:lumOff val="50000"/>
                  </a:prstClr>
                </a:solidFill>
                <a:effectLst/>
                <a:uLnTx/>
                <a:uFillTx/>
                <a:latin typeface="等线" panose="02010600030101010101" charset="-122"/>
                <a:ea typeface="等线" panose="02010600030101010101" charset="-122"/>
                <a:cs typeface="+mn-cs"/>
              </a:rPr>
              <a:t>xxx</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9000">
        <p15:prstTrans prst="airplane"/>
      </p:transition>
    </mc:Choice>
    <mc:Fallback>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charset="-122"/>
                <a:ea typeface="微软雅黑" panose="020B050302020402020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charset="-122"/>
                <a:ea typeface="微软雅黑" panose="020B050302020402020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模板下载：</a:t>
            </a:r>
            <a:r>
              <a:rPr lang="en-US" altLang="zh-CN" sz="1200" kern="0" dirty="0">
                <a:solidFill>
                  <a:srgbClr val="EEECE1">
                    <a:lumMod val="25000"/>
                  </a:srgbClr>
                </a:solidFill>
                <a:latin typeface="微软雅黑" panose="020B0503020204020204" charset="-122"/>
                <a:ea typeface="微软雅黑" panose="020B0503020204020204" charset="-122"/>
                <a:hlinkClick r:id="rId1"/>
              </a:rPr>
              <a:t>www.ypppt.com/moban/</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 </a:t>
            </a:r>
            <a:r>
              <a:rPr lang="zh-CN" altLang="en-US" sz="1200" kern="0" dirty="0" smtClean="0">
                <a:solidFill>
                  <a:srgbClr val="EEECE1">
                    <a:lumMod val="25000"/>
                  </a:srgbClr>
                </a:solidFill>
                <a:latin typeface="微软雅黑" panose="020B0503020204020204" charset="-122"/>
                <a:ea typeface="微软雅黑" panose="020B0503020204020204" charset="-122"/>
              </a:rPr>
              <a:t>节</a:t>
            </a:r>
            <a:r>
              <a:rPr lang="zh-CN" altLang="en-US" sz="1200" kern="0" dirty="0">
                <a:solidFill>
                  <a:srgbClr val="EEECE1">
                    <a:lumMod val="25000"/>
                  </a:srgbClr>
                </a:solidFill>
                <a:latin typeface="微软雅黑" panose="020B0503020204020204" charset="-122"/>
                <a:ea typeface="微软雅黑" panose="020B0503020204020204" charset="-122"/>
              </a:rPr>
              <a:t>日</a:t>
            </a: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模板：</a:t>
            </a:r>
            <a:r>
              <a:rPr lang="en-US" altLang="zh-CN" sz="1200" kern="0" dirty="0">
                <a:solidFill>
                  <a:srgbClr val="EEECE1">
                    <a:lumMod val="25000"/>
                  </a:srgbClr>
                </a:solidFill>
                <a:latin typeface="微软雅黑" panose="020B0503020204020204" charset="-122"/>
                <a:ea typeface="微软雅黑" panose="020B0503020204020204" charset="-122"/>
                <a:hlinkClick r:id="rId2"/>
              </a:rPr>
              <a:t>www.ypppt.com/jieri/</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背景图片：</a:t>
            </a:r>
            <a:r>
              <a:rPr lang="en-US" altLang="zh-CN" sz="1200" kern="0" dirty="0">
                <a:solidFill>
                  <a:srgbClr val="EEECE1">
                    <a:lumMod val="25000"/>
                  </a:srgbClr>
                </a:solidFill>
                <a:latin typeface="微软雅黑" panose="020B0503020204020204" charset="-122"/>
                <a:ea typeface="微软雅黑" panose="020B0503020204020204" charset="-122"/>
                <a:hlinkClick r:id="rId3"/>
              </a:rPr>
              <a:t>www.ypppt.com/beijing/</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图表下载：</a:t>
            </a:r>
            <a:r>
              <a:rPr lang="en-US" altLang="zh-CN" sz="1200" kern="0" dirty="0">
                <a:solidFill>
                  <a:srgbClr val="EEECE1">
                    <a:lumMod val="25000"/>
                  </a:srgbClr>
                </a:solidFill>
                <a:latin typeface="微软雅黑" panose="020B0503020204020204" charset="-122"/>
                <a:ea typeface="微软雅黑" panose="020B0503020204020204" charset="-122"/>
                <a:hlinkClick r:id="rId4"/>
              </a:rPr>
              <a:t>www.ypppt.com/tubiao/</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素材下载：</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a:solidFill>
                  <a:srgbClr val="EEECE1">
                    <a:lumMod val="25000"/>
                  </a:srgbClr>
                </a:solidFill>
                <a:latin typeface="微软雅黑" panose="020B0503020204020204" charset="-122"/>
                <a:ea typeface="微软雅黑" panose="020B0503020204020204" charset="-122"/>
                <a:hlinkClick r:id="rId5"/>
              </a:rPr>
              <a:t>www.ypppt.com/sucai/</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教程下载：</a:t>
            </a:r>
            <a:r>
              <a:rPr lang="en-US" altLang="zh-CN" sz="1200" kern="0" dirty="0">
                <a:solidFill>
                  <a:srgbClr val="EEECE1">
                    <a:lumMod val="25000"/>
                  </a:srgbClr>
                </a:solidFill>
                <a:latin typeface="微软雅黑" panose="020B0503020204020204" charset="-122"/>
                <a:ea typeface="微软雅黑" panose="020B0503020204020204" charset="-122"/>
                <a:hlinkClick r:id="rId6"/>
              </a:rPr>
              <a:t>www.ypppt.com/jiaocheng</a:t>
            </a:r>
            <a:r>
              <a:rPr lang="en-US" altLang="zh-CN" sz="1200" kern="0" dirty="0" smtClean="0">
                <a:solidFill>
                  <a:srgbClr val="EEECE1">
                    <a:lumMod val="25000"/>
                  </a:srgbClr>
                </a:solidFill>
                <a:latin typeface="微软雅黑" panose="020B0503020204020204" charset="-122"/>
                <a:ea typeface="微软雅黑" panose="020B0503020204020204" charset="-122"/>
                <a:hlinkClick r:id="rId6"/>
              </a:rPr>
              <a:t>/</a:t>
            </a:r>
            <a:endParaRPr lang="en-US" altLang="zh-CN" sz="1200" kern="0" dirty="0" smtClean="0">
              <a:solidFill>
                <a:srgbClr val="EEECE1">
                  <a:lumMod val="25000"/>
                </a:srgbClr>
              </a:solidFill>
              <a:latin typeface="微软雅黑" panose="020B0503020204020204" charset="-122"/>
              <a:ea typeface="微软雅黑" panose="020B0503020204020204" charset="-122"/>
            </a:endParaRPr>
          </a:p>
          <a:p>
            <a:pPr>
              <a:lnSpc>
                <a:spcPts val="2400"/>
              </a:lnSpc>
            </a:pPr>
            <a:r>
              <a:rPr lang="zh-CN" altLang="en-US" sz="1200" kern="0" dirty="0">
                <a:solidFill>
                  <a:srgbClr val="EEECE1">
                    <a:lumMod val="25000"/>
                  </a:srgbClr>
                </a:solidFill>
                <a:latin typeface="微软雅黑" panose="020B0503020204020204" charset="-122"/>
                <a:ea typeface="微软雅黑" panose="020B0503020204020204" charset="-122"/>
              </a:rPr>
              <a:t>字</a:t>
            </a:r>
            <a:r>
              <a:rPr lang="zh-CN" altLang="en-US" sz="1200" kern="0" dirty="0" smtClean="0">
                <a:solidFill>
                  <a:srgbClr val="EEECE1">
                    <a:lumMod val="25000"/>
                  </a:srgbClr>
                </a:solidFill>
                <a:latin typeface="微软雅黑" panose="020B0503020204020204" charset="-122"/>
                <a:ea typeface="微软雅黑" panose="020B0503020204020204" charset="-122"/>
              </a:rPr>
              <a:t>体下载：</a:t>
            </a:r>
            <a:r>
              <a:rPr lang="en-US" altLang="zh-CN" sz="1200" kern="0" dirty="0">
                <a:solidFill>
                  <a:srgbClr val="EEECE1">
                    <a:lumMod val="25000"/>
                  </a:srgbClr>
                </a:solidFill>
                <a:latin typeface="微软雅黑" panose="020B0503020204020204" charset="-122"/>
                <a:ea typeface="微软雅黑" panose="020B0503020204020204" charset="-122"/>
                <a:hlinkClick r:id="rId7"/>
              </a:rPr>
              <a:t>http://www.ypppt.com/ziti/</a:t>
            </a:r>
            <a:r>
              <a:rPr lang="en-US" altLang="zh-CN" sz="1200" kern="0" dirty="0" smtClean="0">
                <a:solidFill>
                  <a:srgbClr val="EEECE1">
                    <a:lumMod val="25000"/>
                  </a:srgbClr>
                </a:solidFill>
                <a:latin typeface="微软雅黑" panose="020B0503020204020204" charset="-122"/>
                <a:ea typeface="微软雅黑" panose="020B0503020204020204" charset="-122"/>
              </a:rPr>
              <a:t>            </a:t>
            </a:r>
            <a:r>
              <a:rPr lang="zh-CN" altLang="en-US" sz="1200" kern="0" dirty="0" smtClean="0">
                <a:solidFill>
                  <a:srgbClr val="EEECE1">
                    <a:lumMod val="25000"/>
                  </a:srgbClr>
                </a:solidFill>
                <a:latin typeface="微软雅黑" panose="020B0503020204020204" charset="-122"/>
                <a:ea typeface="微软雅黑" panose="020B0503020204020204" charset="-122"/>
              </a:rPr>
              <a:t>绘本故事</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smtClean="0">
                <a:solidFill>
                  <a:srgbClr val="EEECE1">
                    <a:lumMod val="25000"/>
                  </a:srgbClr>
                </a:solidFill>
                <a:latin typeface="微软雅黑" panose="020B0503020204020204" charset="-122"/>
                <a:ea typeface="微软雅黑" panose="020B0503020204020204" charset="-122"/>
              </a:rPr>
              <a:t>：</a:t>
            </a:r>
            <a:r>
              <a:rPr lang="en-US" altLang="zh-CN" sz="1200" kern="0" dirty="0">
                <a:solidFill>
                  <a:srgbClr val="EEECE1">
                    <a:lumMod val="25000"/>
                  </a:srgbClr>
                </a:solidFill>
                <a:latin typeface="微软雅黑" panose="020B0503020204020204" charset="-122"/>
                <a:ea typeface="微软雅黑" panose="020B0503020204020204" charset="-122"/>
                <a:hlinkClick r:id="rId8"/>
              </a:rPr>
              <a:t>http://www.ypppt.com/gushi/</a:t>
            </a:r>
            <a:endParaRPr lang="en-US" altLang="zh-CN" sz="1200" kern="0" dirty="0">
              <a:solidFill>
                <a:srgbClr val="EEECE1">
                  <a:lumMod val="25000"/>
                </a:srgb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515052" y="-763404"/>
            <a:ext cx="2597284" cy="4844375"/>
          </a:xfrm>
          <a:prstGeom prst="rect">
            <a:avLst/>
          </a:prstGeom>
          <a:blipFill dpi="0" rotWithShape="1">
            <a:blip r:embed="rId1">
              <a:alphaModFix amt="7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23715" y="-5715"/>
            <a:ext cx="3745865" cy="521970"/>
          </a:xfrm>
          <a:prstGeom prst="rect">
            <a:avLst/>
          </a:prstGeom>
          <a:noFill/>
        </p:spPr>
        <p:txBody>
          <a:bodyPr wrap="square" rtlCol="0">
            <a:spAutoFit/>
          </a:bodyPr>
          <a:lstStyle/>
          <a:p>
            <a:r>
              <a:rPr lang="en-US" altLang="zh-CN" sz="2400" b="1" dirty="0" smtClean="0">
                <a:solidFill>
                  <a:schemeClr val="tx1">
                    <a:lumMod val="50000"/>
                    <a:lumOff val="50000"/>
                  </a:schemeClr>
                </a:solidFill>
                <a:latin typeface="幼圆" panose="02010509060101010101" pitchFamily="49" charset="-122"/>
                <a:ea typeface="幼圆" panose="02010509060101010101" pitchFamily="49" charset="-122"/>
              </a:rPr>
              <a:t> </a:t>
            </a:r>
            <a:r>
              <a:rPr lang="en-US" altLang="zh-CN" sz="2800" b="1" dirty="0" smtClean="0">
                <a:solidFill>
                  <a:schemeClr val="tx1">
                    <a:lumMod val="50000"/>
                    <a:lumOff val="50000"/>
                  </a:schemeClr>
                </a:solidFill>
                <a:latin typeface="幼圆" panose="02010509060101010101" pitchFamily="49" charset="-122"/>
                <a:ea typeface="幼圆" panose="02010509060101010101" pitchFamily="49" charset="-122"/>
              </a:rPr>
              <a:t>LCD</a:t>
            </a:r>
            <a:r>
              <a:rPr lang="zh-CN" altLang="en-US" sz="2800" b="1" dirty="0" smtClean="0">
                <a:solidFill>
                  <a:schemeClr val="tx1">
                    <a:lumMod val="50000"/>
                    <a:lumOff val="50000"/>
                  </a:schemeClr>
                </a:solidFill>
                <a:latin typeface="幼圆" panose="02010509060101010101" pitchFamily="49" charset="-122"/>
                <a:ea typeface="幼圆" panose="02010509060101010101" pitchFamily="49" charset="-122"/>
              </a:rPr>
              <a:t>屏幕的原理</a:t>
            </a:r>
            <a:endParaRPr lang="zh-CN" altLang="en-US" sz="2800" b="1" dirty="0" smtClean="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5" name="图片 4"/>
          <p:cNvPicPr>
            <a:picLocks noChangeAspect="1"/>
          </p:cNvPicPr>
          <p:nvPr/>
        </p:nvPicPr>
        <p:blipFill>
          <a:blip r:embed="rId2"/>
          <a:stretch>
            <a:fillRect/>
          </a:stretch>
        </p:blipFill>
        <p:spPr>
          <a:xfrm>
            <a:off x="2370455" y="2343150"/>
            <a:ext cx="8025130" cy="2171700"/>
          </a:xfrm>
          <a:prstGeom prst="rect">
            <a:avLst/>
          </a:prstGeom>
        </p:spPr>
      </p:pic>
      <p:sp>
        <p:nvSpPr>
          <p:cNvPr id="10" name="文本框 9"/>
          <p:cNvSpPr txBox="1"/>
          <p:nvPr/>
        </p:nvSpPr>
        <p:spPr>
          <a:xfrm>
            <a:off x="1797050" y="430530"/>
            <a:ext cx="9171305" cy="6369685"/>
          </a:xfrm>
          <a:prstGeom prst="rect">
            <a:avLst/>
          </a:prstGeom>
          <a:noFill/>
        </p:spPr>
        <p:txBody>
          <a:bodyPr wrap="square" rtlCol="0">
            <a:spAutoFit/>
          </a:bodyPr>
          <a:p>
            <a:r>
              <a:rPr lang="zh-CN" altLang="en-US" sz="2400"/>
              <a:t>1.LCD屏幕需要背光源，背光源为白光，白光穿透有颜色的薄膜就能显示出彩色。</a:t>
            </a:r>
            <a:endParaRPr lang="zh-CN" altLang="en-US" sz="2400"/>
          </a:p>
          <a:p>
            <a:endParaRPr lang="zh-CN" altLang="en-US" sz="2400"/>
          </a:p>
          <a:p>
            <a:r>
              <a:rPr lang="zh-CN" altLang="en-US" sz="2400"/>
              <a:t>2.我们给屏幕加两张偏光片，一张竖直和一张水平。背光通过第一张偏光片时，只有与偏光片偏振方向相应的部分光能通过，但由于方向与第二张偏光片垂直，所以无法通过，屏幕是黑的。</a:t>
            </a:r>
            <a:endParaRPr lang="zh-CN" altLang="en-US" sz="2400"/>
          </a:p>
          <a:p>
            <a:endParaRPr lang="zh-CN" altLang="en-US" sz="2400"/>
          </a:p>
          <a:p>
            <a:r>
              <a:rPr lang="zh-CN" altLang="en-US" sz="2400"/>
              <a:t>3.但屏幕显示内容会变化，也就是需要调节背光，这通过液晶层来实现。这之前，然后就用液晶来调整第一张偏光片后的偏正光方向，使其能够通过第二张偏光片。液晶，即液态晶体，它具有独特的光学性质，光线会沿着液晶的晶体方向传播，所以液晶会扭曲偏振光的方向。通过合适的排列，就能旋转通过第一张偏光片后的偏振光，使其通过第二张偏光片。</a:t>
            </a:r>
            <a:endParaRPr lang="zh-CN" altLang="en-US" sz="2400"/>
          </a:p>
          <a:p>
            <a:endParaRPr lang="zh-CN" altLang="en-US" sz="2400"/>
          </a:p>
          <a:p>
            <a:r>
              <a:rPr lang="zh-CN" altLang="en-US" sz="2400"/>
              <a:t>4.加一对电极板，并通过调整电极板之间的电压来控制液晶分子排列的扭曲程度，从而控制通过第二块偏光片的光量，最终呈现出各种各样的颜色。</a:t>
            </a:r>
            <a:endParaRPr lang="zh-CN" altLang="en-US" sz="24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515052" y="-778009"/>
            <a:ext cx="2597284" cy="4844375"/>
          </a:xfrm>
          <a:prstGeom prst="rect">
            <a:avLst/>
          </a:prstGeom>
          <a:blipFill dpi="0" rotWithShape="1">
            <a:blip r:embed="rId1">
              <a:alphaModFix amt="7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83388" y="302269"/>
            <a:ext cx="3027680" cy="583565"/>
          </a:xfrm>
          <a:prstGeom prst="rect">
            <a:avLst/>
          </a:prstGeom>
          <a:noFill/>
        </p:spPr>
        <p:txBody>
          <a:bodyPr wrap="none" rtlCol="0">
            <a:spAutoFit/>
          </a:bodyPr>
          <a:lstStyle/>
          <a:p>
            <a:r>
              <a:rPr lang="en-US" altLang="zh-CN" sz="3200" dirty="0" smtClean="0">
                <a:solidFill>
                  <a:schemeClr val="tx1">
                    <a:lumMod val="50000"/>
                    <a:lumOff val="50000"/>
                  </a:schemeClr>
                </a:solidFill>
                <a:latin typeface="幼圆" panose="02010509060101010101" pitchFamily="49" charset="-122"/>
                <a:ea typeface="幼圆" panose="02010509060101010101" pitchFamily="49" charset="-122"/>
              </a:rPr>
              <a:t>OLED</a:t>
            </a:r>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屏幕的原理</a:t>
            </a:r>
            <a:endPar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0" name="文本框 9"/>
          <p:cNvSpPr txBox="1"/>
          <p:nvPr/>
        </p:nvSpPr>
        <p:spPr>
          <a:xfrm>
            <a:off x="2082165" y="1056640"/>
            <a:ext cx="9399270" cy="5507990"/>
          </a:xfrm>
          <a:prstGeom prst="rect">
            <a:avLst/>
          </a:prstGeom>
          <a:noFill/>
        </p:spPr>
        <p:txBody>
          <a:bodyPr wrap="square" rtlCol="0">
            <a:spAutoFit/>
          </a:bodyPr>
          <a:p>
            <a:r>
              <a:rPr lang="zh-CN" altLang="en-US" sz="3200"/>
              <a:t>首先我们可以从命名之中看出OLED就是发光二极管之中的一种，OLED全称是Organic Light-Emitting Diode，即：有机发光二极管显示屏，是指有机半导体材料和发光材料在电流的驱动下而达到发光并且实现显示的一种技术。采用非常薄的有机材料涂层和玻璃基板(或柔性有机基板)，当有电流通过时，这些有机材料就会发光。而且OLED显示屏幕可以做得更轻更薄，可视角度更大，并且能够显著的节省耗电量。简单来说，一块OLED屏幕，就是由百千万个“小灯泡”组成。</a:t>
            </a:r>
            <a:endParaRPr lang="zh-CN" altLang="en-US" sz="3200"/>
          </a:p>
          <a:p>
            <a:endParaRPr lang="zh-CN" altLang="en-US" sz="32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6288" t="24377" r="39924" b="27408"/>
          <a:stretch>
            <a:fillRect/>
          </a:stretch>
        </p:blipFill>
        <p:spPr>
          <a:xfrm>
            <a:off x="-1283854" y="1699491"/>
            <a:ext cx="2900218" cy="3306618"/>
          </a:xfrm>
          <a:prstGeom prst="rect">
            <a:avLst/>
          </a:prstGeom>
        </p:spPr>
      </p:pic>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36288" t="24377" r="39924" b="27408"/>
          <a:stretch>
            <a:fillRect/>
          </a:stretch>
        </p:blipFill>
        <p:spPr>
          <a:xfrm>
            <a:off x="10741891" y="1775691"/>
            <a:ext cx="2900218" cy="3306618"/>
          </a:xfrm>
          <a:prstGeom prst="rect">
            <a:avLst/>
          </a:prstGeom>
        </p:spPr>
      </p:pic>
      <p:sp>
        <p:nvSpPr>
          <p:cNvPr id="8" name="文本框 7"/>
          <p:cNvSpPr txBox="1"/>
          <p:nvPr/>
        </p:nvSpPr>
        <p:spPr>
          <a:xfrm>
            <a:off x="3963571" y="95072"/>
            <a:ext cx="4450080" cy="583565"/>
          </a:xfrm>
          <a:prstGeom prst="rect">
            <a:avLst/>
          </a:prstGeom>
          <a:noFill/>
        </p:spPr>
        <p:txBody>
          <a:bodyPr vert="horz" wrap="none" rtlCol="0">
            <a:spAutoFit/>
          </a:bodyPr>
          <a:lstStyle/>
          <a:p>
            <a:r>
              <a:rPr lang="en-US" altLang="zh-CN" sz="3200" dirty="0" smtClean="0">
                <a:solidFill>
                  <a:schemeClr val="tx1">
                    <a:lumMod val="50000"/>
                    <a:lumOff val="50000"/>
                  </a:schemeClr>
                </a:solidFill>
                <a:latin typeface="幼圆" panose="02010509060101010101" pitchFamily="49" charset="-122"/>
                <a:ea typeface="幼圆" panose="02010509060101010101" pitchFamily="49" charset="-122"/>
              </a:rPr>
              <a:t>OLED</a:t>
            </a:r>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相对于</a:t>
            </a:r>
            <a:r>
              <a:rPr lang="en-US" altLang="zh-CN" sz="3200" dirty="0" smtClean="0">
                <a:solidFill>
                  <a:schemeClr val="tx1">
                    <a:lumMod val="50000"/>
                    <a:lumOff val="50000"/>
                  </a:schemeClr>
                </a:solidFill>
                <a:latin typeface="幼圆" panose="02010509060101010101" pitchFamily="49" charset="-122"/>
                <a:ea typeface="幼圆" panose="02010509060101010101" pitchFamily="49" charset="-122"/>
              </a:rPr>
              <a:t>LCD</a:t>
            </a:r>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的优缺点</a:t>
            </a:r>
            <a:endPar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4" name="文本框 3"/>
          <p:cNvSpPr txBox="1"/>
          <p:nvPr/>
        </p:nvSpPr>
        <p:spPr>
          <a:xfrm>
            <a:off x="2710815" y="820420"/>
            <a:ext cx="6300470" cy="3969385"/>
          </a:xfrm>
          <a:prstGeom prst="rect">
            <a:avLst/>
          </a:prstGeom>
          <a:noFill/>
        </p:spPr>
        <p:txBody>
          <a:bodyPr wrap="square" rtlCol="0" anchor="t">
            <a:spAutoFit/>
          </a:bodyPr>
          <a:p>
            <a:r>
              <a:rPr lang="zh-CN" altLang="en-US" sz="2800"/>
              <a:t>OLED相对</a:t>
            </a:r>
            <a:r>
              <a:rPr lang="en-US" altLang="zh-CN" sz="2800"/>
              <a:t>LCD</a:t>
            </a:r>
            <a:r>
              <a:rPr lang="zh-CN" altLang="en-US" sz="2800"/>
              <a:t>的优势：</a:t>
            </a:r>
            <a:endParaRPr lang="zh-CN" altLang="en-US" sz="2800"/>
          </a:p>
          <a:p>
            <a:r>
              <a:rPr lang="zh-CN" altLang="en-US" sz="2800"/>
              <a:t>1.自发光，它不需背光源，发光效率也很高;</a:t>
            </a:r>
            <a:endParaRPr lang="zh-CN" altLang="en-US" sz="2800"/>
          </a:p>
          <a:p>
            <a:r>
              <a:rPr lang="zh-CN" altLang="en-US" sz="2800"/>
              <a:t>2.直流低电压驱动；</a:t>
            </a:r>
            <a:endParaRPr lang="zh-CN" altLang="en-US" sz="2800"/>
          </a:p>
          <a:p>
            <a:r>
              <a:rPr lang="zh-CN" altLang="en-US" sz="2800"/>
              <a:t>3.具有快响应的特性(微秒级)；</a:t>
            </a:r>
            <a:endParaRPr lang="zh-CN" altLang="en-US" sz="2800"/>
          </a:p>
          <a:p>
            <a:r>
              <a:rPr lang="zh-CN" altLang="en-US" sz="2800"/>
              <a:t>4.宽视角(视角可以超过170度)；</a:t>
            </a:r>
            <a:endParaRPr lang="zh-CN" altLang="en-US" sz="2800"/>
          </a:p>
          <a:p>
            <a:r>
              <a:rPr lang="zh-CN" altLang="en-US" sz="2800"/>
              <a:t>5.宽温度特性（在－40℃～70℃范围内都可正常工作），液晶屏(LCD)就没有这么高了；</a:t>
            </a:r>
            <a:endParaRPr lang="zh-CN" altLang="en-US" sz="2800"/>
          </a:p>
        </p:txBody>
      </p:sp>
      <p:sp>
        <p:nvSpPr>
          <p:cNvPr id="9" name="文本框 8"/>
          <p:cNvSpPr txBox="1"/>
          <p:nvPr/>
        </p:nvSpPr>
        <p:spPr>
          <a:xfrm>
            <a:off x="2711450" y="5005705"/>
            <a:ext cx="6955155" cy="1383665"/>
          </a:xfrm>
          <a:prstGeom prst="rect">
            <a:avLst/>
          </a:prstGeom>
          <a:noFill/>
        </p:spPr>
        <p:txBody>
          <a:bodyPr wrap="square" rtlCol="0" anchor="t">
            <a:spAutoFit/>
          </a:bodyPr>
          <a:p>
            <a:r>
              <a:rPr lang="zh-CN" altLang="en-US" sz="2800">
                <a:sym typeface="+mn-ea"/>
              </a:rPr>
              <a:t>OLED相对</a:t>
            </a:r>
            <a:r>
              <a:rPr lang="en-US" altLang="zh-CN" sz="2800">
                <a:sym typeface="+mn-ea"/>
              </a:rPr>
              <a:t>LCD</a:t>
            </a:r>
            <a:r>
              <a:rPr lang="zh-CN" altLang="en-US" sz="2800">
                <a:sym typeface="+mn-ea"/>
              </a:rPr>
              <a:t>的缺点：</a:t>
            </a:r>
            <a:endParaRPr lang="zh-CN" altLang="en-US" sz="2800"/>
          </a:p>
          <a:p>
            <a:r>
              <a:rPr lang="zh-CN" altLang="en-US" sz="2800"/>
              <a:t>烧屏、屏闪、像素排布方式不同导致的分辨率问题等等</a:t>
            </a:r>
            <a:endParaRPr lang="zh-CN" altLang="en-US" sz="2800"/>
          </a:p>
        </p:txBody>
      </p:sp>
      <p:sp>
        <p:nvSpPr>
          <p:cNvPr id="10" name="文本框 9"/>
          <p:cNvSpPr txBox="1"/>
          <p:nvPr/>
        </p:nvSpPr>
        <p:spPr>
          <a:xfrm>
            <a:off x="2796540" y="1367790"/>
            <a:ext cx="7083425" cy="3969385"/>
          </a:xfrm>
          <a:prstGeom prst="rect">
            <a:avLst/>
          </a:prstGeom>
          <a:noFill/>
        </p:spPr>
        <p:txBody>
          <a:bodyPr wrap="square" rtlCol="0" anchor="t">
            <a:spAutoFit/>
          </a:bodyPr>
          <a:p>
            <a:r>
              <a:rPr lang="zh-CN" altLang="en-US" sz="2800"/>
              <a:t>再来解释一下：为什么暗光oled要降低闪烁频率？是因为oled每次闪烁的亮度是恒定的，那么为了降低整体屏幕的显示亮度，只能降低闪烁频率以让黑暗的间隔时间变长，我们看着就感觉亮度变低了。</a:t>
            </a:r>
            <a:endParaRPr lang="zh-CN" altLang="en-US" sz="2800"/>
          </a:p>
          <a:p>
            <a:r>
              <a:rPr lang="zh-CN" altLang="en-US" sz="2800"/>
              <a:t>那为什么lcd不这样？因为lcd本身不发光，靠背光板照亮像素。而背光板的亮度是可以维持闪烁频率不变直接降低每次闪烁亮度的，所以就不会低频闪烁。</a:t>
            </a:r>
            <a:endParaRPr lang="zh-CN" altLang="en-US" sz="28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9" grpId="0"/>
      <p:bldP spid="10" grpId="0"/>
      <p:bldP spid="4" grpId="1"/>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1709" t="33616" r="1397" b="8085"/>
          <a:stretch>
            <a:fillRect/>
          </a:stretch>
        </p:blipFill>
        <p:spPr>
          <a:xfrm rot="19574234">
            <a:off x="541948" y="455294"/>
            <a:ext cx="982494" cy="487687"/>
          </a:xfrm>
          <a:prstGeom prst="rect">
            <a:avLst/>
          </a:prstGeom>
        </p:spPr>
      </p:pic>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6262" t="23688" r="6546" b="8369"/>
          <a:stretch>
            <a:fillRect/>
          </a:stretch>
        </p:blipFill>
        <p:spPr>
          <a:xfrm>
            <a:off x="8262220" y="398441"/>
            <a:ext cx="645560" cy="754203"/>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5579" t="24255" r="15343" b="18724"/>
          <a:stretch>
            <a:fillRect/>
          </a:stretch>
        </p:blipFill>
        <p:spPr>
          <a:xfrm>
            <a:off x="2081276" y="417576"/>
            <a:ext cx="680652" cy="56185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5195" y="487984"/>
            <a:ext cx="755295" cy="575115"/>
          </a:xfrm>
          <a:prstGeom prst="rect">
            <a:avLst/>
          </a:prstGeom>
        </p:spPr>
      </p:pic>
      <p:sp>
        <p:nvSpPr>
          <p:cNvPr id="8" name="文本框 7"/>
          <p:cNvSpPr txBox="1"/>
          <p:nvPr/>
        </p:nvSpPr>
        <p:spPr>
          <a:xfrm>
            <a:off x="4781451" y="568820"/>
            <a:ext cx="2214880" cy="583565"/>
          </a:xfrm>
          <a:prstGeom prst="rect">
            <a:avLst/>
          </a:prstGeom>
          <a:noFill/>
        </p:spPr>
        <p:txBody>
          <a:bodyPr wrap="none" rtlCol="0">
            <a:spAutoFit/>
          </a:bodyPr>
          <a:lstStyle/>
          <a:p>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哪个更耐摔</a:t>
            </a:r>
            <a:endPar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136140" y="1543050"/>
            <a:ext cx="5170170" cy="460375"/>
          </a:xfrm>
          <a:prstGeom prst="rect">
            <a:avLst/>
          </a:prstGeom>
          <a:noFill/>
        </p:spPr>
        <p:txBody>
          <a:bodyPr wrap="square" rtlCol="0">
            <a:spAutoFit/>
          </a:bodyPr>
          <a:p>
            <a:r>
              <a:rPr lang="en-US" altLang="zh-CN" sz="2400"/>
              <a:t>1.</a:t>
            </a:r>
            <a:r>
              <a:rPr lang="zh-CN" altLang="en-US" sz="2400"/>
              <a:t>屏幕材质：玻璃、塑料</a:t>
            </a:r>
            <a:endParaRPr lang="zh-CN" altLang="en-US" sz="2400"/>
          </a:p>
        </p:txBody>
      </p:sp>
      <p:sp>
        <p:nvSpPr>
          <p:cNvPr id="14" name="文本框 13"/>
          <p:cNvSpPr txBox="1"/>
          <p:nvPr/>
        </p:nvSpPr>
        <p:spPr>
          <a:xfrm>
            <a:off x="2136140" y="2339340"/>
            <a:ext cx="5170170" cy="460375"/>
          </a:xfrm>
          <a:prstGeom prst="rect">
            <a:avLst/>
          </a:prstGeom>
          <a:noFill/>
        </p:spPr>
        <p:txBody>
          <a:bodyPr wrap="square" rtlCol="0">
            <a:spAutoFit/>
          </a:bodyPr>
          <a:p>
            <a:r>
              <a:rPr lang="en-US" altLang="zh-CN" sz="2400"/>
              <a:t>2.</a:t>
            </a:r>
            <a:r>
              <a:rPr lang="zh-CN" altLang="en-US" sz="2400"/>
              <a:t>屏幕厚度</a:t>
            </a:r>
            <a:endParaRPr lang="zh-CN" altLang="en-US" sz="2400"/>
          </a:p>
        </p:txBody>
      </p:sp>
      <p:sp>
        <p:nvSpPr>
          <p:cNvPr id="15" name="文本框 14"/>
          <p:cNvSpPr txBox="1"/>
          <p:nvPr/>
        </p:nvSpPr>
        <p:spPr>
          <a:xfrm>
            <a:off x="2136140" y="3099435"/>
            <a:ext cx="5170170" cy="460375"/>
          </a:xfrm>
          <a:prstGeom prst="rect">
            <a:avLst/>
          </a:prstGeom>
          <a:noFill/>
        </p:spPr>
        <p:txBody>
          <a:bodyPr wrap="square" rtlCol="0">
            <a:spAutoFit/>
          </a:bodyPr>
          <a:p>
            <a:r>
              <a:rPr lang="en-US" altLang="zh-CN" sz="2400"/>
              <a:t>3.</a:t>
            </a:r>
            <a:r>
              <a:rPr lang="zh-CN" altLang="en-US" sz="2400"/>
              <a:t>手机构架</a:t>
            </a:r>
            <a:endParaRPr lang="zh-CN" altLang="en-US" sz="2400"/>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11055916" y="6018928"/>
            <a:ext cx="1531757" cy="1326412"/>
          </a:xfrm>
          <a:prstGeom prst="rect">
            <a:avLst/>
          </a:prstGeom>
        </p:spPr>
      </p:pic>
      <p:sp>
        <p:nvSpPr>
          <p:cNvPr id="5" name="文本框 4"/>
          <p:cNvSpPr txBox="1"/>
          <p:nvPr/>
        </p:nvSpPr>
        <p:spPr>
          <a:xfrm>
            <a:off x="4093746" y="2702650"/>
            <a:ext cx="4246880" cy="7067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smtClean="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rPr>
              <a:t>延伸出来的思考！</a:t>
            </a:r>
            <a:endParaRPr kumimoji="0" lang="zh-CN" altLang="en-US" sz="4000" b="0" i="0" u="none" strike="noStrike" kern="1200" cap="none" spc="0" normalizeH="0" baseline="0" noProof="0" dirty="0" smtClean="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endParaRPr>
          </a:p>
        </p:txBody>
      </p:sp>
      <p:sp>
        <p:nvSpPr>
          <p:cNvPr id="7" name="任意多边形 6"/>
          <p:cNvSpPr/>
          <p:nvPr/>
        </p:nvSpPr>
        <p:spPr>
          <a:xfrm>
            <a:off x="11893184" y="6598216"/>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346299" y="1678682"/>
            <a:ext cx="921385" cy="2529840"/>
          </a:xfrm>
          <a:prstGeom prst="rect">
            <a:avLst/>
          </a:prstGeom>
          <a:noFill/>
        </p:spPr>
        <p:txBody>
          <a:bodyPr vert="eaVert" wrap="none" rtlCol="0">
            <a:spAutoFit/>
          </a:bodyPr>
          <a:lstStyle/>
          <a:p>
            <a:r>
              <a:rPr lang="zh-CN" altLang="en-US" sz="4800" dirty="0" smtClean="0">
                <a:solidFill>
                  <a:schemeClr val="tx1">
                    <a:lumMod val="50000"/>
                    <a:lumOff val="50000"/>
                  </a:schemeClr>
                </a:solidFill>
                <a:latin typeface="幼圆" panose="02010509060101010101" pitchFamily="49" charset="-122"/>
                <a:ea typeface="幼圆" panose="02010509060101010101" pitchFamily="49" charset="-122"/>
              </a:rPr>
              <a:t>独立思考</a:t>
            </a:r>
            <a:endParaRPr lang="zh-CN" altLang="en-US" sz="4800" dirty="0" smtClean="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8" name="直接连接符 7"/>
          <p:cNvCxnSpPr/>
          <p:nvPr/>
        </p:nvCxnSpPr>
        <p:spPr>
          <a:xfrm>
            <a:off x="1397790" y="2376041"/>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631194" y="2376041"/>
            <a:ext cx="4450080" cy="737235"/>
          </a:xfrm>
          <a:prstGeom prst="rect">
            <a:avLst/>
          </a:prstGeom>
          <a:noFill/>
        </p:spPr>
        <p:txBody>
          <a:bodyPr wrap="none" rtlCol="0">
            <a:spAutoFit/>
          </a:bodyPr>
          <a:lstStyle/>
          <a:p>
            <a:pPr>
              <a:lnSpc>
                <a:spcPct val="150000"/>
              </a:lnSpc>
            </a:pPr>
            <a:r>
              <a:rPr lang="zh-CN" altLang="en-US" sz="2800" dirty="0" smtClean="0">
                <a:solidFill>
                  <a:schemeClr val="bg1">
                    <a:lumMod val="50000"/>
                  </a:schemeClr>
                </a:solidFill>
                <a:latin typeface="幼圆" panose="02010509060101010101" pitchFamily="49" charset="-122"/>
                <a:ea typeface="幼圆" panose="02010509060101010101" pitchFamily="49" charset="-122"/>
              </a:rPr>
              <a:t>独立思考是参与交流的前提</a:t>
            </a:r>
            <a:endParaRPr lang="zh-CN" altLang="en-US" sz="2800" dirty="0" smtClean="0">
              <a:solidFill>
                <a:schemeClr val="bg1">
                  <a:lumMod val="50000"/>
                </a:schemeClr>
              </a:solidFill>
              <a:latin typeface="幼圆" panose="02010509060101010101" pitchFamily="49" charset="-122"/>
              <a:ea typeface="幼圆" panose="02010509060101010101" pitchFamily="49" charset="-122"/>
            </a:endParaRPr>
          </a:p>
        </p:txBody>
      </p:sp>
      <p:sp>
        <p:nvSpPr>
          <p:cNvPr id="10" name="矩形 9"/>
          <p:cNvSpPr/>
          <p:nvPr/>
        </p:nvSpPr>
        <p:spPr>
          <a:xfrm>
            <a:off x="1791970" y="3227070"/>
            <a:ext cx="3500120" cy="2306955"/>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只有独立思考是知识的内化过程，是对交流知识的二次吸收。</a:t>
            </a:r>
            <a:endParaRPr lang="zh-CN" altLang="en-US" sz="2400" dirty="0">
              <a:solidFill>
                <a:schemeClr val="bg1">
                  <a:lumMod val="65000"/>
                </a:schemeClr>
              </a:solidFill>
              <a:latin typeface="PingFang SC"/>
            </a:endParaRPr>
          </a:p>
        </p:txBody>
      </p:sp>
      <p:sp>
        <p:nvSpPr>
          <p:cNvPr id="11" name="文本框 10"/>
          <p:cNvSpPr txBox="1"/>
          <p:nvPr/>
        </p:nvSpPr>
        <p:spPr>
          <a:xfrm>
            <a:off x="6413465" y="1678682"/>
            <a:ext cx="921385" cy="2529840"/>
          </a:xfrm>
          <a:prstGeom prst="rect">
            <a:avLst/>
          </a:prstGeom>
          <a:noFill/>
        </p:spPr>
        <p:txBody>
          <a:bodyPr vert="eaVert" wrap="none" rtlCol="0">
            <a:spAutoFit/>
          </a:bodyPr>
          <a:lstStyle/>
          <a:p>
            <a:r>
              <a:rPr lang="zh-CN" altLang="en-US" sz="4800" dirty="0" smtClean="0">
                <a:solidFill>
                  <a:schemeClr val="tx1">
                    <a:lumMod val="50000"/>
                    <a:lumOff val="50000"/>
                  </a:schemeClr>
                </a:solidFill>
                <a:latin typeface="幼圆" panose="02010509060101010101" pitchFamily="49" charset="-122"/>
                <a:ea typeface="幼圆" panose="02010509060101010101" pitchFamily="49" charset="-122"/>
              </a:rPr>
              <a:t>参与交流</a:t>
            </a:r>
            <a:endParaRPr lang="zh-CN" altLang="en-US" sz="4800" dirty="0" smtClean="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12" name="直接连接符 11"/>
          <p:cNvCxnSpPr/>
          <p:nvPr/>
        </p:nvCxnSpPr>
        <p:spPr>
          <a:xfrm>
            <a:off x="7423681" y="248970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596760" y="2489706"/>
            <a:ext cx="4450080" cy="737235"/>
          </a:xfrm>
          <a:prstGeom prst="rect">
            <a:avLst/>
          </a:prstGeom>
          <a:noFill/>
        </p:spPr>
        <p:txBody>
          <a:bodyPr wrap="none" rtlCol="0">
            <a:spAutoFit/>
          </a:bodyPr>
          <a:lstStyle/>
          <a:p>
            <a:pPr>
              <a:lnSpc>
                <a:spcPct val="150000"/>
              </a:lnSpc>
            </a:pPr>
            <a:r>
              <a:rPr lang="zh-CN" altLang="en-US" sz="2800" dirty="0" smtClean="0">
                <a:solidFill>
                  <a:schemeClr val="bg1">
                    <a:lumMod val="50000"/>
                  </a:schemeClr>
                </a:solidFill>
                <a:latin typeface="幼圆" panose="02010509060101010101" pitchFamily="49" charset="-122"/>
                <a:ea typeface="幼圆" panose="02010509060101010101" pitchFamily="49" charset="-122"/>
              </a:rPr>
              <a:t>参与交流反作用与独立思考</a:t>
            </a:r>
            <a:endParaRPr lang="zh-CN" altLang="en-US" sz="2800" dirty="0" smtClean="0">
              <a:solidFill>
                <a:schemeClr val="bg1">
                  <a:lumMod val="50000"/>
                </a:schemeClr>
              </a:solidFill>
              <a:latin typeface="幼圆" panose="02010509060101010101" pitchFamily="49" charset="-122"/>
              <a:ea typeface="幼圆" panose="02010509060101010101" pitchFamily="49" charset="-122"/>
            </a:endParaRPr>
          </a:p>
        </p:txBody>
      </p:sp>
      <p:sp>
        <p:nvSpPr>
          <p:cNvPr id="14" name="矩形 13"/>
          <p:cNvSpPr/>
          <p:nvPr/>
        </p:nvSpPr>
        <p:spPr>
          <a:xfrm>
            <a:off x="7596505" y="3227070"/>
            <a:ext cx="3528695" cy="1568450"/>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交流将会引发新的知识吸收和思考的启发。</a:t>
            </a:r>
            <a:endParaRPr lang="zh-CN" altLang="en-US" sz="2400" dirty="0">
              <a:solidFill>
                <a:schemeClr val="bg1">
                  <a:lumMod val="65000"/>
                </a:schemeClr>
              </a:solidFill>
              <a:latin typeface="PingFang SC"/>
            </a:endParaRPr>
          </a:p>
        </p:txBody>
      </p:sp>
    </p:spTree>
  </p:cSld>
  <p:clrMapOvr>
    <a:masterClrMapping/>
  </p:clrMapOvr>
  <p:transition spd="slow" advTm="0">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í$líḓê"/>
          <p:cNvSpPr/>
          <p:nvPr/>
        </p:nvSpPr>
        <p:spPr bwMode="auto">
          <a:xfrm>
            <a:off x="5104308" y="2410264"/>
            <a:ext cx="2082479" cy="2083155"/>
          </a:xfrm>
          <a:custGeom>
            <a:avLst/>
            <a:gdLst>
              <a:gd name="T0" fmla="*/ 1287 w 1289"/>
              <a:gd name="T1" fmla="*/ 626 h 1289"/>
              <a:gd name="T2" fmla="*/ 1273 w 1289"/>
              <a:gd name="T3" fmla="*/ 520 h 1289"/>
              <a:gd name="T4" fmla="*/ 1236 w 1289"/>
              <a:gd name="T5" fmla="*/ 421 h 1289"/>
              <a:gd name="T6" fmla="*/ 1184 w 1289"/>
              <a:gd name="T7" fmla="*/ 327 h 1289"/>
              <a:gd name="T8" fmla="*/ 1163 w 1289"/>
              <a:gd name="T9" fmla="*/ 324 h 1289"/>
              <a:gd name="T10" fmla="*/ 1140 w 1289"/>
              <a:gd name="T11" fmla="*/ 289 h 1289"/>
              <a:gd name="T12" fmla="*/ 1150 w 1289"/>
              <a:gd name="T13" fmla="*/ 279 h 1289"/>
              <a:gd name="T14" fmla="*/ 1134 w 1289"/>
              <a:gd name="T15" fmla="*/ 283 h 1289"/>
              <a:gd name="T16" fmla="*/ 1129 w 1289"/>
              <a:gd name="T17" fmla="*/ 301 h 1289"/>
              <a:gd name="T18" fmla="*/ 1192 w 1289"/>
              <a:gd name="T19" fmla="*/ 408 h 1289"/>
              <a:gd name="T20" fmla="*/ 1228 w 1289"/>
              <a:gd name="T21" fmla="*/ 566 h 1289"/>
              <a:gd name="T22" fmla="*/ 1203 w 1289"/>
              <a:gd name="T23" fmla="*/ 769 h 1289"/>
              <a:gd name="T24" fmla="*/ 1134 w 1289"/>
              <a:gd name="T25" fmla="*/ 831 h 1289"/>
              <a:gd name="T26" fmla="*/ 1037 w 1289"/>
              <a:gd name="T27" fmla="*/ 886 h 1289"/>
              <a:gd name="T28" fmla="*/ 1003 w 1289"/>
              <a:gd name="T29" fmla="*/ 924 h 1289"/>
              <a:gd name="T30" fmla="*/ 981 w 1289"/>
              <a:gd name="T31" fmla="*/ 976 h 1289"/>
              <a:gd name="T32" fmla="*/ 956 w 1289"/>
              <a:gd name="T33" fmla="*/ 1089 h 1289"/>
              <a:gd name="T34" fmla="*/ 932 w 1289"/>
              <a:gd name="T35" fmla="*/ 1125 h 1289"/>
              <a:gd name="T36" fmla="*/ 802 w 1289"/>
              <a:gd name="T37" fmla="*/ 1216 h 1289"/>
              <a:gd name="T38" fmla="*/ 722 w 1289"/>
              <a:gd name="T39" fmla="*/ 1245 h 1289"/>
              <a:gd name="T40" fmla="*/ 633 w 1289"/>
              <a:gd name="T41" fmla="*/ 1248 h 1289"/>
              <a:gd name="T42" fmla="*/ 500 w 1289"/>
              <a:gd name="T43" fmla="*/ 1235 h 1289"/>
              <a:gd name="T44" fmla="*/ 350 w 1289"/>
              <a:gd name="T45" fmla="*/ 1181 h 1289"/>
              <a:gd name="T46" fmla="*/ 254 w 1289"/>
              <a:gd name="T47" fmla="*/ 1111 h 1289"/>
              <a:gd name="T48" fmla="*/ 250 w 1289"/>
              <a:gd name="T49" fmla="*/ 1103 h 1289"/>
              <a:gd name="T50" fmla="*/ 198 w 1289"/>
              <a:gd name="T51" fmla="*/ 1068 h 1289"/>
              <a:gd name="T52" fmla="*/ 67 w 1289"/>
              <a:gd name="T53" fmla="*/ 858 h 1289"/>
              <a:gd name="T54" fmla="*/ 33 w 1289"/>
              <a:gd name="T55" fmla="*/ 684 h 1289"/>
              <a:gd name="T56" fmla="*/ 50 w 1289"/>
              <a:gd name="T57" fmla="*/ 522 h 1289"/>
              <a:gd name="T58" fmla="*/ 122 w 1289"/>
              <a:gd name="T59" fmla="*/ 347 h 1289"/>
              <a:gd name="T60" fmla="*/ 257 w 1289"/>
              <a:gd name="T61" fmla="*/ 198 h 1289"/>
              <a:gd name="T62" fmla="*/ 466 w 1289"/>
              <a:gd name="T63" fmla="*/ 78 h 1289"/>
              <a:gd name="T64" fmla="*/ 711 w 1289"/>
              <a:gd name="T65" fmla="*/ 61 h 1289"/>
              <a:gd name="T66" fmla="*/ 890 w 1289"/>
              <a:gd name="T67" fmla="*/ 107 h 1289"/>
              <a:gd name="T68" fmla="*/ 1083 w 1289"/>
              <a:gd name="T69" fmla="*/ 245 h 1289"/>
              <a:gd name="T70" fmla="*/ 1118 w 1289"/>
              <a:gd name="T71" fmla="*/ 283 h 1289"/>
              <a:gd name="T72" fmla="*/ 1104 w 1289"/>
              <a:gd name="T73" fmla="*/ 250 h 1289"/>
              <a:gd name="T74" fmla="*/ 1077 w 1289"/>
              <a:gd name="T75" fmla="*/ 206 h 1289"/>
              <a:gd name="T76" fmla="*/ 1017 w 1289"/>
              <a:gd name="T77" fmla="*/ 152 h 1289"/>
              <a:gd name="T78" fmla="*/ 790 w 1289"/>
              <a:gd name="T79" fmla="*/ 43 h 1289"/>
              <a:gd name="T80" fmla="*/ 593 w 1289"/>
              <a:gd name="T81" fmla="*/ 11 h 1289"/>
              <a:gd name="T82" fmla="*/ 283 w 1289"/>
              <a:gd name="T83" fmla="*/ 126 h 1289"/>
              <a:gd name="T84" fmla="*/ 160 w 1289"/>
              <a:gd name="T85" fmla="*/ 228 h 1289"/>
              <a:gd name="T86" fmla="*/ 135 w 1289"/>
              <a:gd name="T87" fmla="*/ 264 h 1289"/>
              <a:gd name="T88" fmla="*/ 1 w 1289"/>
              <a:gd name="T89" fmla="*/ 654 h 1289"/>
              <a:gd name="T90" fmla="*/ 70 w 1289"/>
              <a:gd name="T91" fmla="*/ 936 h 1289"/>
              <a:gd name="T92" fmla="*/ 196 w 1289"/>
              <a:gd name="T93" fmla="*/ 1104 h 1289"/>
              <a:gd name="T94" fmla="*/ 283 w 1289"/>
              <a:gd name="T95" fmla="*/ 1163 h 1289"/>
              <a:gd name="T96" fmla="*/ 388 w 1289"/>
              <a:gd name="T97" fmla="*/ 1225 h 1289"/>
              <a:gd name="T98" fmla="*/ 395 w 1289"/>
              <a:gd name="T99" fmla="*/ 1219 h 1289"/>
              <a:gd name="T100" fmla="*/ 410 w 1289"/>
              <a:gd name="T101" fmla="*/ 1233 h 1289"/>
              <a:gd name="T102" fmla="*/ 575 w 1289"/>
              <a:gd name="T103" fmla="*/ 1280 h 1289"/>
              <a:gd name="T104" fmla="*/ 731 w 1289"/>
              <a:gd name="T105" fmla="*/ 1279 h 1289"/>
              <a:gd name="T106" fmla="*/ 830 w 1289"/>
              <a:gd name="T107" fmla="*/ 1252 h 1289"/>
              <a:gd name="T108" fmla="*/ 1003 w 1289"/>
              <a:gd name="T109" fmla="*/ 1175 h 1289"/>
              <a:gd name="T110" fmla="*/ 1176 w 1289"/>
              <a:gd name="T111" fmla="*/ 1013 h 1289"/>
              <a:gd name="T112" fmla="*/ 1273 w 1289"/>
              <a:gd name="T113" fmla="*/ 858 h 1289"/>
              <a:gd name="T114" fmla="*/ 1270 w 1289"/>
              <a:gd name="T115" fmla="*/ 826 h 1289"/>
              <a:gd name="T116" fmla="*/ 449 w 1289"/>
              <a:gd name="T117" fmla="*/ 1235 h 1289"/>
              <a:gd name="T118" fmla="*/ 449 w 1289"/>
              <a:gd name="T119" fmla="*/ 1235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9" h="1289">
                <a:moveTo>
                  <a:pt x="1280" y="766"/>
                </a:moveTo>
                <a:cubicBezTo>
                  <a:pt x="1289" y="720"/>
                  <a:pt x="1286" y="673"/>
                  <a:pt x="1287" y="626"/>
                </a:cubicBezTo>
                <a:cubicBezTo>
                  <a:pt x="1288" y="611"/>
                  <a:pt x="1281" y="598"/>
                  <a:pt x="1281" y="583"/>
                </a:cubicBezTo>
                <a:cubicBezTo>
                  <a:pt x="1281" y="562"/>
                  <a:pt x="1283" y="540"/>
                  <a:pt x="1273" y="520"/>
                </a:cubicBezTo>
                <a:cubicBezTo>
                  <a:pt x="1271" y="514"/>
                  <a:pt x="1270" y="508"/>
                  <a:pt x="1270" y="502"/>
                </a:cubicBezTo>
                <a:cubicBezTo>
                  <a:pt x="1269" y="470"/>
                  <a:pt x="1259" y="443"/>
                  <a:pt x="1236" y="421"/>
                </a:cubicBezTo>
                <a:cubicBezTo>
                  <a:pt x="1227" y="413"/>
                  <a:pt x="1221" y="402"/>
                  <a:pt x="1216" y="391"/>
                </a:cubicBezTo>
                <a:cubicBezTo>
                  <a:pt x="1205" y="370"/>
                  <a:pt x="1195" y="348"/>
                  <a:pt x="1184" y="327"/>
                </a:cubicBezTo>
                <a:cubicBezTo>
                  <a:pt x="1181" y="322"/>
                  <a:pt x="1180" y="314"/>
                  <a:pt x="1173" y="312"/>
                </a:cubicBezTo>
                <a:cubicBezTo>
                  <a:pt x="1168" y="315"/>
                  <a:pt x="1172" y="324"/>
                  <a:pt x="1163" y="324"/>
                </a:cubicBezTo>
                <a:cubicBezTo>
                  <a:pt x="1162" y="320"/>
                  <a:pt x="1163" y="317"/>
                  <a:pt x="1157" y="313"/>
                </a:cubicBezTo>
                <a:cubicBezTo>
                  <a:pt x="1149" y="309"/>
                  <a:pt x="1135" y="305"/>
                  <a:pt x="1140" y="289"/>
                </a:cubicBezTo>
                <a:cubicBezTo>
                  <a:pt x="1141" y="285"/>
                  <a:pt x="1139" y="280"/>
                  <a:pt x="1138" y="275"/>
                </a:cubicBezTo>
                <a:cubicBezTo>
                  <a:pt x="1142" y="277"/>
                  <a:pt x="1146" y="278"/>
                  <a:pt x="1150" y="279"/>
                </a:cubicBezTo>
                <a:cubicBezTo>
                  <a:pt x="1146" y="268"/>
                  <a:pt x="1146" y="268"/>
                  <a:pt x="1136" y="267"/>
                </a:cubicBezTo>
                <a:cubicBezTo>
                  <a:pt x="1133" y="272"/>
                  <a:pt x="1135" y="277"/>
                  <a:pt x="1134" y="283"/>
                </a:cubicBezTo>
                <a:cubicBezTo>
                  <a:pt x="1133" y="291"/>
                  <a:pt x="1129" y="294"/>
                  <a:pt x="1122" y="287"/>
                </a:cubicBezTo>
                <a:cubicBezTo>
                  <a:pt x="1123" y="292"/>
                  <a:pt x="1126" y="297"/>
                  <a:pt x="1129" y="301"/>
                </a:cubicBezTo>
                <a:cubicBezTo>
                  <a:pt x="1147" y="323"/>
                  <a:pt x="1162" y="347"/>
                  <a:pt x="1176" y="372"/>
                </a:cubicBezTo>
                <a:cubicBezTo>
                  <a:pt x="1182" y="384"/>
                  <a:pt x="1185" y="397"/>
                  <a:pt x="1192" y="408"/>
                </a:cubicBezTo>
                <a:cubicBezTo>
                  <a:pt x="1201" y="423"/>
                  <a:pt x="1206" y="440"/>
                  <a:pt x="1210" y="456"/>
                </a:cubicBezTo>
                <a:cubicBezTo>
                  <a:pt x="1217" y="493"/>
                  <a:pt x="1221" y="529"/>
                  <a:pt x="1228" y="566"/>
                </a:cubicBezTo>
                <a:cubicBezTo>
                  <a:pt x="1237" y="614"/>
                  <a:pt x="1245" y="663"/>
                  <a:pt x="1240" y="713"/>
                </a:cubicBezTo>
                <a:cubicBezTo>
                  <a:pt x="1237" y="740"/>
                  <a:pt x="1223" y="756"/>
                  <a:pt x="1203" y="769"/>
                </a:cubicBezTo>
                <a:cubicBezTo>
                  <a:pt x="1190" y="777"/>
                  <a:pt x="1177" y="785"/>
                  <a:pt x="1169" y="798"/>
                </a:cubicBezTo>
                <a:cubicBezTo>
                  <a:pt x="1160" y="812"/>
                  <a:pt x="1146" y="821"/>
                  <a:pt x="1134" y="831"/>
                </a:cubicBezTo>
                <a:cubicBezTo>
                  <a:pt x="1119" y="845"/>
                  <a:pt x="1097" y="851"/>
                  <a:pt x="1080" y="865"/>
                </a:cubicBezTo>
                <a:cubicBezTo>
                  <a:pt x="1069" y="874"/>
                  <a:pt x="1052" y="880"/>
                  <a:pt x="1037" y="886"/>
                </a:cubicBezTo>
                <a:cubicBezTo>
                  <a:pt x="1023" y="891"/>
                  <a:pt x="1018" y="900"/>
                  <a:pt x="1012" y="911"/>
                </a:cubicBezTo>
                <a:cubicBezTo>
                  <a:pt x="1010" y="916"/>
                  <a:pt x="1007" y="920"/>
                  <a:pt x="1003" y="924"/>
                </a:cubicBezTo>
                <a:cubicBezTo>
                  <a:pt x="989" y="935"/>
                  <a:pt x="972" y="944"/>
                  <a:pt x="982" y="966"/>
                </a:cubicBezTo>
                <a:cubicBezTo>
                  <a:pt x="983" y="969"/>
                  <a:pt x="983" y="973"/>
                  <a:pt x="981" y="976"/>
                </a:cubicBezTo>
                <a:cubicBezTo>
                  <a:pt x="968" y="996"/>
                  <a:pt x="970" y="1018"/>
                  <a:pt x="971" y="1041"/>
                </a:cubicBezTo>
                <a:cubicBezTo>
                  <a:pt x="972" y="1059"/>
                  <a:pt x="972" y="1077"/>
                  <a:pt x="956" y="1089"/>
                </a:cubicBezTo>
                <a:cubicBezTo>
                  <a:pt x="946" y="1096"/>
                  <a:pt x="938" y="1103"/>
                  <a:pt x="939" y="1117"/>
                </a:cubicBezTo>
                <a:cubicBezTo>
                  <a:pt x="939" y="1121"/>
                  <a:pt x="935" y="1123"/>
                  <a:pt x="932" y="1125"/>
                </a:cubicBezTo>
                <a:cubicBezTo>
                  <a:pt x="910" y="1140"/>
                  <a:pt x="888" y="1155"/>
                  <a:pt x="866" y="1170"/>
                </a:cubicBezTo>
                <a:cubicBezTo>
                  <a:pt x="844" y="1184"/>
                  <a:pt x="818" y="1194"/>
                  <a:pt x="802" y="1216"/>
                </a:cubicBezTo>
                <a:cubicBezTo>
                  <a:pt x="792" y="1229"/>
                  <a:pt x="780" y="1235"/>
                  <a:pt x="764" y="1236"/>
                </a:cubicBezTo>
                <a:cubicBezTo>
                  <a:pt x="750" y="1237"/>
                  <a:pt x="736" y="1240"/>
                  <a:pt x="722" y="1245"/>
                </a:cubicBezTo>
                <a:cubicBezTo>
                  <a:pt x="717" y="1246"/>
                  <a:pt x="713" y="1246"/>
                  <a:pt x="708" y="1246"/>
                </a:cubicBezTo>
                <a:cubicBezTo>
                  <a:pt x="683" y="1247"/>
                  <a:pt x="658" y="1248"/>
                  <a:pt x="633" y="1248"/>
                </a:cubicBezTo>
                <a:cubicBezTo>
                  <a:pt x="621" y="1248"/>
                  <a:pt x="611" y="1255"/>
                  <a:pt x="600" y="1253"/>
                </a:cubicBezTo>
                <a:cubicBezTo>
                  <a:pt x="567" y="1245"/>
                  <a:pt x="534" y="1240"/>
                  <a:pt x="500" y="1235"/>
                </a:cubicBezTo>
                <a:cubicBezTo>
                  <a:pt x="466" y="1229"/>
                  <a:pt x="435" y="1212"/>
                  <a:pt x="400" y="1211"/>
                </a:cubicBezTo>
                <a:cubicBezTo>
                  <a:pt x="386" y="1196"/>
                  <a:pt x="368" y="1188"/>
                  <a:pt x="350" y="1181"/>
                </a:cubicBezTo>
                <a:cubicBezTo>
                  <a:pt x="314" y="1167"/>
                  <a:pt x="285" y="1144"/>
                  <a:pt x="256" y="1121"/>
                </a:cubicBezTo>
                <a:cubicBezTo>
                  <a:pt x="252" y="1118"/>
                  <a:pt x="248" y="1115"/>
                  <a:pt x="254" y="1111"/>
                </a:cubicBezTo>
                <a:cubicBezTo>
                  <a:pt x="256" y="1110"/>
                  <a:pt x="260" y="1109"/>
                  <a:pt x="259" y="1105"/>
                </a:cubicBezTo>
                <a:cubicBezTo>
                  <a:pt x="257" y="1102"/>
                  <a:pt x="253" y="1102"/>
                  <a:pt x="250" y="1103"/>
                </a:cubicBezTo>
                <a:cubicBezTo>
                  <a:pt x="243" y="1106"/>
                  <a:pt x="238" y="1104"/>
                  <a:pt x="233" y="1100"/>
                </a:cubicBezTo>
                <a:cubicBezTo>
                  <a:pt x="221" y="1089"/>
                  <a:pt x="207" y="1080"/>
                  <a:pt x="198" y="1068"/>
                </a:cubicBezTo>
                <a:cubicBezTo>
                  <a:pt x="169" y="1028"/>
                  <a:pt x="131" y="995"/>
                  <a:pt x="109" y="949"/>
                </a:cubicBezTo>
                <a:cubicBezTo>
                  <a:pt x="94" y="919"/>
                  <a:pt x="80" y="889"/>
                  <a:pt x="67" y="858"/>
                </a:cubicBezTo>
                <a:cubicBezTo>
                  <a:pt x="56" y="831"/>
                  <a:pt x="51" y="802"/>
                  <a:pt x="43" y="775"/>
                </a:cubicBezTo>
                <a:cubicBezTo>
                  <a:pt x="35" y="745"/>
                  <a:pt x="35" y="714"/>
                  <a:pt x="33" y="684"/>
                </a:cubicBezTo>
                <a:cubicBezTo>
                  <a:pt x="32" y="659"/>
                  <a:pt x="35" y="633"/>
                  <a:pt x="35" y="608"/>
                </a:cubicBezTo>
                <a:cubicBezTo>
                  <a:pt x="35" y="578"/>
                  <a:pt x="43" y="550"/>
                  <a:pt x="50" y="522"/>
                </a:cubicBezTo>
                <a:cubicBezTo>
                  <a:pt x="56" y="498"/>
                  <a:pt x="63" y="473"/>
                  <a:pt x="72" y="449"/>
                </a:cubicBezTo>
                <a:cubicBezTo>
                  <a:pt x="86" y="413"/>
                  <a:pt x="104" y="380"/>
                  <a:pt x="122" y="347"/>
                </a:cubicBezTo>
                <a:cubicBezTo>
                  <a:pt x="133" y="325"/>
                  <a:pt x="150" y="308"/>
                  <a:pt x="164" y="289"/>
                </a:cubicBezTo>
                <a:cubicBezTo>
                  <a:pt x="191" y="255"/>
                  <a:pt x="224" y="226"/>
                  <a:pt x="257" y="198"/>
                </a:cubicBezTo>
                <a:cubicBezTo>
                  <a:pt x="287" y="172"/>
                  <a:pt x="320" y="152"/>
                  <a:pt x="353" y="133"/>
                </a:cubicBezTo>
                <a:cubicBezTo>
                  <a:pt x="390" y="111"/>
                  <a:pt x="425" y="88"/>
                  <a:pt x="466" y="78"/>
                </a:cubicBezTo>
                <a:cubicBezTo>
                  <a:pt x="509" y="67"/>
                  <a:pt x="552" y="62"/>
                  <a:pt x="595" y="58"/>
                </a:cubicBezTo>
                <a:cubicBezTo>
                  <a:pt x="633" y="54"/>
                  <a:pt x="672" y="57"/>
                  <a:pt x="711" y="61"/>
                </a:cubicBezTo>
                <a:cubicBezTo>
                  <a:pt x="736" y="63"/>
                  <a:pt x="761" y="70"/>
                  <a:pt x="785" y="75"/>
                </a:cubicBezTo>
                <a:cubicBezTo>
                  <a:pt x="821" y="83"/>
                  <a:pt x="856" y="93"/>
                  <a:pt x="890" y="107"/>
                </a:cubicBezTo>
                <a:cubicBezTo>
                  <a:pt x="918" y="120"/>
                  <a:pt x="946" y="134"/>
                  <a:pt x="973" y="152"/>
                </a:cubicBezTo>
                <a:cubicBezTo>
                  <a:pt x="1013" y="179"/>
                  <a:pt x="1050" y="210"/>
                  <a:pt x="1083" y="245"/>
                </a:cubicBezTo>
                <a:cubicBezTo>
                  <a:pt x="1087" y="250"/>
                  <a:pt x="1091" y="253"/>
                  <a:pt x="1097" y="255"/>
                </a:cubicBezTo>
                <a:cubicBezTo>
                  <a:pt x="1099" y="268"/>
                  <a:pt x="1111" y="273"/>
                  <a:pt x="1118" y="283"/>
                </a:cubicBezTo>
                <a:cubicBezTo>
                  <a:pt x="1120" y="279"/>
                  <a:pt x="1126" y="279"/>
                  <a:pt x="1127" y="273"/>
                </a:cubicBezTo>
                <a:cubicBezTo>
                  <a:pt x="1111" y="273"/>
                  <a:pt x="1108" y="261"/>
                  <a:pt x="1104" y="250"/>
                </a:cubicBezTo>
                <a:cubicBezTo>
                  <a:pt x="1115" y="243"/>
                  <a:pt x="1114" y="234"/>
                  <a:pt x="1106" y="227"/>
                </a:cubicBezTo>
                <a:cubicBezTo>
                  <a:pt x="1097" y="219"/>
                  <a:pt x="1088" y="210"/>
                  <a:pt x="1077" y="206"/>
                </a:cubicBezTo>
                <a:cubicBezTo>
                  <a:pt x="1069" y="204"/>
                  <a:pt x="1062" y="199"/>
                  <a:pt x="1058" y="192"/>
                </a:cubicBezTo>
                <a:cubicBezTo>
                  <a:pt x="1047" y="176"/>
                  <a:pt x="1031" y="165"/>
                  <a:pt x="1017" y="152"/>
                </a:cubicBezTo>
                <a:cubicBezTo>
                  <a:pt x="991" y="128"/>
                  <a:pt x="960" y="113"/>
                  <a:pt x="928" y="97"/>
                </a:cubicBezTo>
                <a:cubicBezTo>
                  <a:pt x="884" y="74"/>
                  <a:pt x="837" y="58"/>
                  <a:pt x="790" y="43"/>
                </a:cubicBezTo>
                <a:cubicBezTo>
                  <a:pt x="770" y="37"/>
                  <a:pt x="749" y="36"/>
                  <a:pt x="730" y="27"/>
                </a:cubicBezTo>
                <a:cubicBezTo>
                  <a:pt x="686" y="9"/>
                  <a:pt x="640" y="0"/>
                  <a:pt x="593" y="11"/>
                </a:cubicBezTo>
                <a:cubicBezTo>
                  <a:pt x="544" y="23"/>
                  <a:pt x="494" y="32"/>
                  <a:pt x="446" y="48"/>
                </a:cubicBezTo>
                <a:cubicBezTo>
                  <a:pt x="389" y="68"/>
                  <a:pt x="334" y="92"/>
                  <a:pt x="283" y="126"/>
                </a:cubicBezTo>
                <a:cubicBezTo>
                  <a:pt x="245" y="151"/>
                  <a:pt x="208" y="180"/>
                  <a:pt x="178" y="215"/>
                </a:cubicBezTo>
                <a:cubicBezTo>
                  <a:pt x="173" y="221"/>
                  <a:pt x="168" y="226"/>
                  <a:pt x="160" y="228"/>
                </a:cubicBezTo>
                <a:cubicBezTo>
                  <a:pt x="156" y="229"/>
                  <a:pt x="153" y="232"/>
                  <a:pt x="152" y="236"/>
                </a:cubicBezTo>
                <a:cubicBezTo>
                  <a:pt x="149" y="247"/>
                  <a:pt x="141" y="255"/>
                  <a:pt x="135" y="264"/>
                </a:cubicBezTo>
                <a:cubicBezTo>
                  <a:pt x="81" y="340"/>
                  <a:pt x="37" y="420"/>
                  <a:pt x="17" y="512"/>
                </a:cubicBezTo>
                <a:cubicBezTo>
                  <a:pt x="8" y="559"/>
                  <a:pt x="0" y="607"/>
                  <a:pt x="1" y="654"/>
                </a:cubicBezTo>
                <a:cubicBezTo>
                  <a:pt x="2" y="722"/>
                  <a:pt x="15" y="788"/>
                  <a:pt x="36" y="851"/>
                </a:cubicBezTo>
                <a:cubicBezTo>
                  <a:pt x="45" y="880"/>
                  <a:pt x="61" y="907"/>
                  <a:pt x="70" y="936"/>
                </a:cubicBezTo>
                <a:cubicBezTo>
                  <a:pt x="82" y="981"/>
                  <a:pt x="106" y="1019"/>
                  <a:pt x="139" y="1051"/>
                </a:cubicBezTo>
                <a:cubicBezTo>
                  <a:pt x="157" y="1070"/>
                  <a:pt x="176" y="1088"/>
                  <a:pt x="196" y="1104"/>
                </a:cubicBezTo>
                <a:cubicBezTo>
                  <a:pt x="216" y="1120"/>
                  <a:pt x="234" y="1138"/>
                  <a:pt x="258" y="1148"/>
                </a:cubicBezTo>
                <a:cubicBezTo>
                  <a:pt x="266" y="1152"/>
                  <a:pt x="277" y="1156"/>
                  <a:pt x="283" y="1163"/>
                </a:cubicBezTo>
                <a:cubicBezTo>
                  <a:pt x="300" y="1181"/>
                  <a:pt x="321" y="1192"/>
                  <a:pt x="342" y="1202"/>
                </a:cubicBezTo>
                <a:cubicBezTo>
                  <a:pt x="358" y="1209"/>
                  <a:pt x="371" y="1220"/>
                  <a:pt x="388" y="1225"/>
                </a:cubicBezTo>
                <a:cubicBezTo>
                  <a:pt x="391" y="1226"/>
                  <a:pt x="394" y="1229"/>
                  <a:pt x="397" y="1226"/>
                </a:cubicBezTo>
                <a:cubicBezTo>
                  <a:pt x="402" y="1223"/>
                  <a:pt x="396" y="1221"/>
                  <a:pt x="395" y="1219"/>
                </a:cubicBezTo>
                <a:cubicBezTo>
                  <a:pt x="392" y="1213"/>
                  <a:pt x="397" y="1213"/>
                  <a:pt x="400" y="1211"/>
                </a:cubicBezTo>
                <a:cubicBezTo>
                  <a:pt x="406" y="1217"/>
                  <a:pt x="402" y="1229"/>
                  <a:pt x="410" y="1233"/>
                </a:cubicBezTo>
                <a:cubicBezTo>
                  <a:pt x="437" y="1244"/>
                  <a:pt x="463" y="1255"/>
                  <a:pt x="490" y="1263"/>
                </a:cubicBezTo>
                <a:cubicBezTo>
                  <a:pt x="518" y="1271"/>
                  <a:pt x="546" y="1278"/>
                  <a:pt x="575" y="1280"/>
                </a:cubicBezTo>
                <a:cubicBezTo>
                  <a:pt x="597" y="1280"/>
                  <a:pt x="619" y="1284"/>
                  <a:pt x="642" y="1286"/>
                </a:cubicBezTo>
                <a:cubicBezTo>
                  <a:pt x="672" y="1289"/>
                  <a:pt x="702" y="1283"/>
                  <a:pt x="731" y="1279"/>
                </a:cubicBezTo>
                <a:cubicBezTo>
                  <a:pt x="757" y="1275"/>
                  <a:pt x="784" y="1276"/>
                  <a:pt x="808" y="1263"/>
                </a:cubicBezTo>
                <a:cubicBezTo>
                  <a:pt x="815" y="1259"/>
                  <a:pt x="822" y="1254"/>
                  <a:pt x="830" y="1252"/>
                </a:cubicBezTo>
                <a:cubicBezTo>
                  <a:pt x="858" y="1249"/>
                  <a:pt x="883" y="1237"/>
                  <a:pt x="907" y="1226"/>
                </a:cubicBezTo>
                <a:cubicBezTo>
                  <a:pt x="940" y="1212"/>
                  <a:pt x="973" y="1196"/>
                  <a:pt x="1003" y="1175"/>
                </a:cubicBezTo>
                <a:cubicBezTo>
                  <a:pt x="1030" y="1156"/>
                  <a:pt x="1062" y="1144"/>
                  <a:pt x="1084" y="1116"/>
                </a:cubicBezTo>
                <a:cubicBezTo>
                  <a:pt x="1113" y="1080"/>
                  <a:pt x="1147" y="1049"/>
                  <a:pt x="1176" y="1013"/>
                </a:cubicBezTo>
                <a:cubicBezTo>
                  <a:pt x="1209" y="972"/>
                  <a:pt x="1234" y="929"/>
                  <a:pt x="1253" y="881"/>
                </a:cubicBezTo>
                <a:cubicBezTo>
                  <a:pt x="1257" y="871"/>
                  <a:pt x="1262" y="862"/>
                  <a:pt x="1273" y="858"/>
                </a:cubicBezTo>
                <a:cubicBezTo>
                  <a:pt x="1281" y="856"/>
                  <a:pt x="1282" y="850"/>
                  <a:pt x="1276" y="845"/>
                </a:cubicBezTo>
                <a:cubicBezTo>
                  <a:pt x="1270" y="840"/>
                  <a:pt x="1270" y="833"/>
                  <a:pt x="1270" y="826"/>
                </a:cubicBezTo>
                <a:cubicBezTo>
                  <a:pt x="1271" y="806"/>
                  <a:pt x="1276" y="786"/>
                  <a:pt x="1280" y="766"/>
                </a:cubicBezTo>
                <a:close/>
                <a:moveTo>
                  <a:pt x="449" y="1235"/>
                </a:moveTo>
                <a:cubicBezTo>
                  <a:pt x="459" y="1232"/>
                  <a:pt x="464" y="1236"/>
                  <a:pt x="469" y="1242"/>
                </a:cubicBezTo>
                <a:cubicBezTo>
                  <a:pt x="463" y="1241"/>
                  <a:pt x="456" y="1242"/>
                  <a:pt x="449" y="1235"/>
                </a:cubicBezTo>
                <a:close/>
              </a:path>
            </a:pathLst>
          </a:custGeom>
          <a:solidFill>
            <a:srgbClr val="8C2C2C"/>
          </a:solidFill>
          <a:ln w="9525">
            <a:noFill/>
            <a:round/>
          </a:ln>
        </p:spPr>
        <p:txBody>
          <a:bodyPr vert="horz" wrap="square" lIns="91440" tIns="45720" rIns="91440" bIns="45720" numCol="1" anchor="t" anchorCtr="0" compatLnSpc="1"/>
          <a:lstStyle/>
          <a:p>
            <a:endParaRPr lang="zh-CN" altLang="en-US"/>
          </a:p>
        </p:txBody>
      </p:sp>
      <p:sp>
        <p:nvSpPr>
          <p:cNvPr id="6" name="文本框 5"/>
          <p:cNvSpPr txBox="1"/>
          <p:nvPr/>
        </p:nvSpPr>
        <p:spPr>
          <a:xfrm>
            <a:off x="5466945" y="2772382"/>
            <a:ext cx="543739" cy="523220"/>
          </a:xfrm>
          <a:prstGeom prst="rect">
            <a:avLst/>
          </a:prstGeom>
          <a:noFill/>
        </p:spPr>
        <p:txBody>
          <a:bodyPr wrap="none" rtlCol="0">
            <a:spAutoFit/>
          </a:bodyPr>
          <a:lstStyle/>
          <a:p>
            <a:r>
              <a:rPr lang="zh-CN" altLang="en-US" sz="2800" dirty="0">
                <a:solidFill>
                  <a:schemeClr val="bg1">
                    <a:lumMod val="50000"/>
                  </a:schemeClr>
                </a:solidFill>
              </a:rPr>
              <a:t>壹</a:t>
            </a:r>
            <a:endParaRPr lang="zh-CN" altLang="en-US" sz="2800" dirty="0">
              <a:solidFill>
                <a:schemeClr val="bg1">
                  <a:lumMod val="50000"/>
                </a:schemeClr>
              </a:solidFill>
            </a:endParaRPr>
          </a:p>
        </p:txBody>
      </p:sp>
      <p:sp>
        <p:nvSpPr>
          <p:cNvPr id="7" name="文本框 6"/>
          <p:cNvSpPr txBox="1"/>
          <p:nvPr/>
        </p:nvSpPr>
        <p:spPr>
          <a:xfrm>
            <a:off x="6349199" y="2772382"/>
            <a:ext cx="543739" cy="523220"/>
          </a:xfrm>
          <a:prstGeom prst="rect">
            <a:avLst/>
          </a:prstGeom>
          <a:noFill/>
        </p:spPr>
        <p:txBody>
          <a:bodyPr wrap="none" rtlCol="0">
            <a:spAutoFit/>
          </a:bodyPr>
          <a:lstStyle/>
          <a:p>
            <a:r>
              <a:rPr lang="zh-CN" altLang="en-US" sz="2800" dirty="0" smtClean="0">
                <a:solidFill>
                  <a:schemeClr val="bg1">
                    <a:lumMod val="50000"/>
                  </a:schemeClr>
                </a:solidFill>
              </a:rPr>
              <a:t>贰</a:t>
            </a:r>
            <a:endParaRPr lang="zh-CN" altLang="en-US" sz="2800" dirty="0">
              <a:solidFill>
                <a:schemeClr val="bg1">
                  <a:lumMod val="50000"/>
                </a:schemeClr>
              </a:solidFill>
            </a:endParaRPr>
          </a:p>
        </p:txBody>
      </p:sp>
      <p:sp>
        <p:nvSpPr>
          <p:cNvPr id="8" name="文本框 7"/>
          <p:cNvSpPr txBox="1"/>
          <p:nvPr/>
        </p:nvSpPr>
        <p:spPr>
          <a:xfrm>
            <a:off x="5466945" y="3632900"/>
            <a:ext cx="543739" cy="523220"/>
          </a:xfrm>
          <a:prstGeom prst="rect">
            <a:avLst/>
          </a:prstGeom>
          <a:noFill/>
        </p:spPr>
        <p:txBody>
          <a:bodyPr wrap="none" rtlCol="0">
            <a:spAutoFit/>
          </a:bodyPr>
          <a:lstStyle/>
          <a:p>
            <a:r>
              <a:rPr lang="zh-CN" altLang="en-US" sz="2800" dirty="0" smtClean="0">
                <a:solidFill>
                  <a:schemeClr val="bg1">
                    <a:lumMod val="50000"/>
                  </a:schemeClr>
                </a:solidFill>
              </a:rPr>
              <a:t>叁</a:t>
            </a:r>
            <a:endParaRPr lang="zh-CN" altLang="en-US" sz="2800" dirty="0">
              <a:solidFill>
                <a:schemeClr val="bg1">
                  <a:lumMod val="50000"/>
                </a:schemeClr>
              </a:solidFill>
            </a:endParaRPr>
          </a:p>
        </p:txBody>
      </p:sp>
      <p:sp>
        <p:nvSpPr>
          <p:cNvPr id="9" name="文本框 8"/>
          <p:cNvSpPr txBox="1"/>
          <p:nvPr/>
        </p:nvSpPr>
        <p:spPr>
          <a:xfrm>
            <a:off x="6326866" y="3632900"/>
            <a:ext cx="543739" cy="523220"/>
          </a:xfrm>
          <a:prstGeom prst="rect">
            <a:avLst/>
          </a:prstGeom>
          <a:noFill/>
        </p:spPr>
        <p:txBody>
          <a:bodyPr wrap="none" rtlCol="0">
            <a:spAutoFit/>
          </a:bodyPr>
          <a:lstStyle/>
          <a:p>
            <a:r>
              <a:rPr lang="zh-CN" altLang="en-US" sz="2800" dirty="0" smtClean="0">
                <a:solidFill>
                  <a:schemeClr val="bg1">
                    <a:lumMod val="50000"/>
                  </a:schemeClr>
                </a:solidFill>
              </a:rPr>
              <a:t>肆</a:t>
            </a:r>
            <a:endParaRPr lang="zh-CN" altLang="en-US" sz="2800" dirty="0">
              <a:solidFill>
                <a:schemeClr val="bg1">
                  <a:lumMod val="50000"/>
                </a:schemeClr>
              </a:solidFill>
            </a:endParaRPr>
          </a:p>
        </p:txBody>
      </p:sp>
      <p:sp>
        <p:nvSpPr>
          <p:cNvPr id="10" name="矩形 9"/>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438681" y="2531449"/>
            <a:ext cx="690880" cy="553085"/>
          </a:xfrm>
          <a:prstGeom prst="rect">
            <a:avLst/>
          </a:prstGeom>
          <a:noFill/>
        </p:spPr>
        <p:txBody>
          <a:bodyPr wrap="none" rtlCol="0">
            <a:spAutoFit/>
          </a:bodyPr>
          <a:lstStyle/>
          <a:p>
            <a:pPr>
              <a:lnSpc>
                <a:spcPct val="150000"/>
              </a:lnSpc>
            </a:pPr>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人类</a:t>
            </a:r>
            <a:endPar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2" name="文本框 11"/>
          <p:cNvSpPr txBox="1"/>
          <p:nvPr/>
        </p:nvSpPr>
        <p:spPr>
          <a:xfrm>
            <a:off x="7356045" y="2531448"/>
            <a:ext cx="2749471" cy="481863"/>
          </a:xfrm>
          <a:prstGeom prst="rect">
            <a:avLst/>
          </a:prstGeom>
          <a:noFill/>
        </p:spPr>
        <p:txBody>
          <a:bodyPr wrap="none" rtlCol="0">
            <a:spAutoFit/>
          </a:bodyPr>
          <a:lstStyle/>
          <a:p>
            <a:pPr>
              <a:lnSpc>
                <a:spcPct val="150000"/>
              </a:lnSpc>
            </a:pPr>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此处输入你阐述的内容</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3" name="文本框 12"/>
          <p:cNvSpPr txBox="1"/>
          <p:nvPr/>
        </p:nvSpPr>
        <p:spPr>
          <a:xfrm>
            <a:off x="2196746" y="3894510"/>
            <a:ext cx="2749471" cy="481863"/>
          </a:xfrm>
          <a:prstGeom prst="rect">
            <a:avLst/>
          </a:prstGeom>
          <a:noFill/>
        </p:spPr>
        <p:txBody>
          <a:bodyPr wrap="none" rtlCol="0">
            <a:spAutoFit/>
          </a:bodyPr>
          <a:lstStyle/>
          <a:p>
            <a:pPr>
              <a:lnSpc>
                <a:spcPct val="150000"/>
              </a:lnSpc>
            </a:pPr>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此处输入你阐述的内容</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4" name="文本框 13"/>
          <p:cNvSpPr txBox="1"/>
          <p:nvPr/>
        </p:nvSpPr>
        <p:spPr>
          <a:xfrm>
            <a:off x="7356045" y="3894510"/>
            <a:ext cx="2749471" cy="481863"/>
          </a:xfrm>
          <a:prstGeom prst="rect">
            <a:avLst/>
          </a:prstGeom>
          <a:noFill/>
        </p:spPr>
        <p:txBody>
          <a:bodyPr wrap="none" rtlCol="0">
            <a:spAutoFit/>
          </a:bodyPr>
          <a:lstStyle/>
          <a:p>
            <a:pPr>
              <a:lnSpc>
                <a:spcPct val="150000"/>
              </a:lnSpc>
            </a:pPr>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此处输入你阐述的内容</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5" name="矩形 14"/>
          <p:cNvSpPr/>
          <p:nvPr/>
        </p:nvSpPr>
        <p:spPr>
          <a:xfrm>
            <a:off x="6010684" y="5560979"/>
            <a:ext cx="195563" cy="1297021"/>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772561" y="439837"/>
            <a:ext cx="1808480" cy="583565"/>
          </a:xfrm>
          <a:prstGeom prst="rect">
            <a:avLst/>
          </a:prstGeom>
          <a:noFill/>
        </p:spPr>
        <p:txBody>
          <a:bodyPr wrap="none" rtlCol="0">
            <a:spAutoFit/>
          </a:bodyPr>
          <a:lstStyle/>
          <a:p>
            <a:r>
              <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rPr>
              <a:t>读物推荐</a:t>
            </a:r>
            <a:endParaRPr lang="zh-CN" altLang="en-US" sz="3200" dirty="0" smtClean="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heel(1)">
                                      <p:cBhvr>
                                        <p:cTn id="28" dur="2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barn(inVertical)">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barn(inVertical)">
                                      <p:cBhvr>
                                        <p:cTn id="6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animBg="1"/>
      <p:bldP spid="11" grpId="0"/>
      <p:bldP spid="12" grpId="0"/>
      <p:bldP spid="13" grpId="0"/>
      <p:bldP spid="14" grpId="0"/>
      <p:bldP spid="15" grpId="0" animBg="1"/>
      <p:bldP spid="16" grpId="0"/>
    </p:bldLst>
  </p:timing>
</p:sld>
</file>

<file path=ppt/tags/tag1.xml><?xml version="1.0" encoding="utf-8"?>
<p:tagLst xmlns:p="http://schemas.openxmlformats.org/presentationml/2006/main">
  <p:tag name="ISLIDE.VECTOR" val="aee46af3-c357-4e8c-9ad4-5243925fac5b"/>
</p:tagLst>
</file>

<file path=ppt/tags/tag2.xml><?xml version="1.0" encoding="utf-8"?>
<p:tagLst xmlns:p="http://schemas.openxmlformats.org/presentationml/2006/main">
  <p:tag name="ISLIDE.VECTOR" val="#43163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2557</Words>
  <Application>WPS 演示</Application>
  <PresentationFormat>宽屏</PresentationFormat>
  <Paragraphs>247</Paragraphs>
  <Slides>24</Slides>
  <Notes>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24</vt:i4>
      </vt:variant>
    </vt:vector>
  </HeadingPairs>
  <TitlesOfParts>
    <vt:vector size="43" baseType="lpstr">
      <vt:lpstr>Arial</vt:lpstr>
      <vt:lpstr>宋体</vt:lpstr>
      <vt:lpstr>Wingdings</vt:lpstr>
      <vt:lpstr>幼圆</vt:lpstr>
      <vt:lpstr>楷体</vt:lpstr>
      <vt:lpstr>PingFang SC</vt:lpstr>
      <vt:lpstr>等线</vt:lpstr>
      <vt:lpstr>微软雅黑</vt:lpstr>
      <vt:lpstr>Arial Unicode MS</vt:lpstr>
      <vt:lpstr>等线 Light</vt:lpstr>
      <vt:lpstr>Meiryo</vt:lpstr>
      <vt:lpstr>Yu Gothic UI</vt:lpstr>
      <vt:lpstr>Arial Narrow</vt:lpstr>
      <vt:lpstr>Calibri</vt:lpstr>
      <vt:lpstr>Segoe Print</vt:lpstr>
      <vt:lpstr>Calibri Light</vt:lpstr>
      <vt:lpstr>黑体</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liyujin</cp:lastModifiedBy>
  <cp:revision>46</cp:revision>
  <dcterms:created xsi:type="dcterms:W3CDTF">2020-06-27T07:35:00Z</dcterms:created>
  <dcterms:modified xsi:type="dcterms:W3CDTF">2020-12-07T07:00:20Z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2052-11.8.2.9067</vt:lpwstr>
  </property>
</Properties>
</file>