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E355-56DF-4387-814F-08BF965959CA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E57F-A77F-4E57-B983-1346EA82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9583" y="574655"/>
            <a:ext cx="4846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The Lone Ninja !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348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36576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" y="2423160"/>
            <a:ext cx="11902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Interpreter 				- 	Python</a:t>
            </a:r>
          </a:p>
          <a:p>
            <a:r>
              <a:rPr lang="en-US" sz="2800" dirty="0" smtClean="0"/>
              <a:t>Natural Language Processor 	- 	Natural Language Tool Kit (NLTK) </a:t>
            </a:r>
          </a:p>
          <a:p>
            <a:r>
              <a:rPr lang="en-US" sz="2800" dirty="0" smtClean="0"/>
              <a:t>Machine Learning Algorithm	-	Naïve Bayes Classifier</a:t>
            </a:r>
          </a:p>
          <a:p>
            <a:r>
              <a:rPr lang="en-US" sz="2800" dirty="0" smtClean="0"/>
              <a:t>Approach				-	Supervised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36576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Python and Natural Language Tool Kit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" y="1524000"/>
            <a:ext cx="10439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Python is what is nowadays called a “scripting language”, an interpretive language with its own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memory management and good facilities for calling and cooperating with other programs.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Python has the open source Natural Language Toolkit (NLTK). </a:t>
            </a: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smtClean="0"/>
              <a:t>This </a:t>
            </a:r>
            <a:r>
              <a:rPr lang="en-US" sz="2000" dirty="0"/>
              <a:t>library is a rich set of natural language processing tools and </a:t>
            </a:r>
            <a:r>
              <a:rPr lang="en-US" sz="2000" dirty="0" smtClean="0"/>
              <a:t>datasets.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combination of NLTK and Python make the perfect combination for teaching NLP techniques</a:t>
            </a:r>
          </a:p>
        </p:txBody>
      </p:sp>
    </p:spTree>
    <p:extLst>
      <p:ext uri="{BB962C8B-B14F-4D97-AF65-F5344CB8AC3E}">
        <p14:creationId xmlns:p14="http://schemas.microsoft.com/office/powerpoint/2010/main" val="396848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365760"/>
            <a:ext cx="982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Supervised Classification Technique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89560" y="1463040"/>
            <a:ext cx="10988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Classification</a:t>
            </a:r>
            <a:r>
              <a:rPr lang="en-US" dirty="0" smtClean="0"/>
              <a:t> is the task of choosing the correct </a:t>
            </a:r>
            <a:r>
              <a:rPr lang="en-US" b="1" dirty="0" smtClean="0">
                <a:effectLst/>
              </a:rPr>
              <a:t>class label</a:t>
            </a:r>
            <a:r>
              <a:rPr lang="en-US" dirty="0" smtClean="0"/>
              <a:t> for a given input. </a:t>
            </a:r>
          </a:p>
          <a:p>
            <a:endParaRPr lang="en-US" dirty="0"/>
          </a:p>
          <a:p>
            <a:r>
              <a:rPr lang="en-US" dirty="0" smtClean="0"/>
              <a:t>In basic classification tasks, each input is considered in isolation from all other inputs, and the set of labels is defined in advance.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029830"/>
            <a:ext cx="7430794" cy="38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346" y="293685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50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2015-05-29T08:31:01Z</dcterms:created>
  <dcterms:modified xsi:type="dcterms:W3CDTF">2015-05-29T13:05:10Z</dcterms:modified>
</cp:coreProperties>
</file>