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4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BE0C-FB06-50F0-4899-9C059272C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BBB60-70F9-E0F3-D718-D998097B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83B7A-83BF-4B65-814B-132F843A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90FE-D1D1-4AA8-B265-AAE9EAAD6E16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FD2A-D0CE-96A1-9C91-ACAFA6C1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0D87E-A5FE-331F-7DD6-080D0DBD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FFC8-9878-4FDB-9437-D06486BF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60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F3CA-68E0-CBE5-D9CF-BC2D9BAB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DE116-7C83-2282-558F-71A4D9030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5FE94-D70D-BECA-927C-FC6068E9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90FE-D1D1-4AA8-B265-AAE9EAAD6E16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68303-2255-12A5-945E-9783AC04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34ED9-F91E-EE3D-D869-6729DC02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FFC8-9878-4FDB-9437-D06486BF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94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F73C1-843E-34DA-95FF-E68DBE693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93689-5FC0-44E3-CAEF-390EF2C40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C0A40-B2FC-50B6-06D4-700969A5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90FE-D1D1-4AA8-B265-AAE9EAAD6E16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AA3D-21BE-8EB2-1D8E-E8A71C46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24A41-E589-BDCC-3679-8BE9D472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FFC8-9878-4FDB-9437-D06486BF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30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81BB-56C0-8D47-811F-14C50E3B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7A712-DE6F-E40B-4D6F-9E0B07F74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AEAC5-14FD-C2FB-0192-0E9F8899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90FE-D1D1-4AA8-B265-AAE9EAAD6E16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3561E-407C-FDF0-11B1-EA3F2D10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632DD-ED68-2AE6-D934-547EFA57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FFC8-9878-4FDB-9437-D06486BF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16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6E86-2861-7ECD-F82C-A40F3A39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A92C-29D0-8482-9CA5-AB6A579B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3D5AC-041D-DF3A-B951-ABECB373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90FE-D1D1-4AA8-B265-AAE9EAAD6E16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7EBAC-3F8D-BC0E-9FFF-B5477778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2E4A2-180D-376A-88C4-85B462BF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FFC8-9878-4FDB-9437-D06486BF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1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4E4F-475C-2708-8A73-B12E8A40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54ABF-3518-23F1-ABFE-2C3AA5FEE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969E2-9F08-327B-1A52-FF9FBA45F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08B25-333A-F8C9-0F78-236D3E37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90FE-D1D1-4AA8-B265-AAE9EAAD6E16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C6DC1-24B3-C430-5F8D-24DA3A79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39222-D15D-FF83-69F3-485871CF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FFC8-9878-4FDB-9437-D06486BF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19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836A-7C8B-2077-B127-00529E65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C1AF-235A-9733-D0C0-B572F1D11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AD33A-0019-299D-5AAD-2F0845993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E5809-6423-A704-24F8-17A900766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2E184-6E73-4D6A-3B23-F8EA5435B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DEF81-89CE-2F5B-809C-23164AE9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90FE-D1D1-4AA8-B265-AAE9EAAD6E16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1B0DB-0854-05CE-1251-302462D0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27917-6A45-D11D-6F1F-97C06227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FFC8-9878-4FDB-9437-D06486BF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67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CA79-853C-905E-65B9-3061096F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57078-AE4B-F1DF-740F-9A275E97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90FE-D1D1-4AA8-B265-AAE9EAAD6E16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68237-015F-2D27-5A68-F4C6B9E3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36904-2080-A447-FBB7-51B34B66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FFC8-9878-4FDB-9437-D06486BF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73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83A07-A150-F6B5-A9A8-1601DFEC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90FE-D1D1-4AA8-B265-AAE9EAAD6E16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E8797-0289-7287-7593-83FD2E59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1FE7B-3D3B-5B54-5089-2D8411D8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FFC8-9878-4FDB-9437-D06486BF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05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670C-5670-D1CA-CCF4-6B1FDBF4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28FE-B6C4-13A0-9C72-37EDA9EE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D2471-ED33-7A8E-DEF3-95274917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1E51C-43E1-71D8-5C44-8937ABF6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90FE-D1D1-4AA8-B265-AAE9EAAD6E16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CCD0F-8FFA-6FBB-5DBC-F109F3F4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50B7C-BA45-FED8-A256-0A7FD058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FFC8-9878-4FDB-9437-D06486BF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09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DE81-0749-BA0F-8756-19B470EE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40154-ABC0-F392-23F8-500F893D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0FD90-E422-01D7-FB95-F8C5AF5F9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89B61-2687-8FA4-D75B-A6A834E7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90FE-D1D1-4AA8-B265-AAE9EAAD6E16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F7338-DDCB-68D4-0026-092F22AF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498A1-8C32-A01E-B0EF-375563DA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FFC8-9878-4FDB-9437-D06486BF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80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F5B6D-7E77-1F87-C69E-6571D492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F34EC-39C9-2D39-EF26-68AB23F07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D5D93-7E1B-EA2F-D8F1-7BD0DF1D9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590FE-D1D1-4AA8-B265-AAE9EAAD6E16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5BCFB-F123-0F65-1E51-2ACACF022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270B8-BC2D-D3EF-1C15-298080C71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8FFC8-9878-4FDB-9437-D06486BF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9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FE41-F1F1-0BCD-69BE-595010BCC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 Project 2</a:t>
            </a:r>
            <a:br>
              <a:rPr lang="en-US" b="1" dirty="0"/>
            </a:br>
            <a:r>
              <a:rPr lang="en-US" sz="4000" dirty="0">
                <a:latin typeface="+mn-lt"/>
              </a:rPr>
              <a:t>Band Pass Filter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72848-D815-6006-69B9-916AECCF4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  </a:t>
            </a:r>
            <a:r>
              <a:rPr lang="en-US" dirty="0" err="1"/>
              <a:t>Nittala</a:t>
            </a:r>
            <a:r>
              <a:rPr lang="en-US" dirty="0"/>
              <a:t> Satya Surya Lakshmi Vasuki Siva Srinivas</a:t>
            </a:r>
          </a:p>
          <a:p>
            <a:r>
              <a:rPr lang="en-US" dirty="0"/>
              <a:t>#Student Id – 620094</a:t>
            </a:r>
          </a:p>
          <a:p>
            <a:r>
              <a:rPr lang="en-US" dirty="0"/>
              <a:t>Email – sn620094@wne.edu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582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257305-DED3-7F8F-5470-DDF1112973A0}"/>
              </a:ext>
            </a:extLst>
          </p:cNvPr>
          <p:cNvSpPr txBox="1"/>
          <p:nvPr/>
        </p:nvSpPr>
        <p:spPr>
          <a:xfrm>
            <a:off x="4975122" y="196645"/>
            <a:ext cx="2644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MATLAB Ideal TRL</a:t>
            </a:r>
            <a:endParaRPr lang="en-IN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B5A430-AFF1-905F-D310-A03966974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2" y="793845"/>
            <a:ext cx="11464413" cy="57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8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B4F01B-4A5A-0072-FB8C-68CD0DF0C9A0}"/>
              </a:ext>
            </a:extLst>
          </p:cNvPr>
          <p:cNvSpPr txBox="1"/>
          <p:nvPr/>
        </p:nvSpPr>
        <p:spPr>
          <a:xfrm>
            <a:off x="4975121" y="196645"/>
            <a:ext cx="328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MATLAB Ideal TRL |S21|</a:t>
            </a:r>
            <a:endParaRPr lang="en-IN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97F6E9-ABAB-5330-5109-62D21EE4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" y="813545"/>
            <a:ext cx="11261901" cy="575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1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F9F79F-0099-5E3A-03D2-69529DBCCD64}"/>
              </a:ext>
            </a:extLst>
          </p:cNvPr>
          <p:cNvSpPr txBox="1"/>
          <p:nvPr/>
        </p:nvSpPr>
        <p:spPr>
          <a:xfrm>
            <a:off x="3045438" y="347560"/>
            <a:ext cx="585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Ideal Transmission Lines vs Lumped Element</a:t>
            </a:r>
            <a:endParaRPr lang="en-IN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B9F205-CE76-4194-F74C-5363CF01C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06" y="777671"/>
            <a:ext cx="9620661" cy="550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41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DACC7A-8505-ECB9-11DC-CF8CB3FC90A3}"/>
              </a:ext>
            </a:extLst>
          </p:cNvPr>
          <p:cNvSpPr txBox="1"/>
          <p:nvPr/>
        </p:nvSpPr>
        <p:spPr>
          <a:xfrm>
            <a:off x="1917289" y="152852"/>
            <a:ext cx="835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Microstrip Implementation of a Coupled-Line Bandpass Filter </a:t>
            </a:r>
            <a:endParaRPr lang="en-IN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FDAA4D-2EAB-4E0A-C82E-0EB3477B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77" y="1072377"/>
            <a:ext cx="11474245" cy="512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0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506B66-D488-2DFC-F01C-D2B9E7E895EF}"/>
              </a:ext>
            </a:extLst>
          </p:cNvPr>
          <p:cNvSpPr txBox="1"/>
          <p:nvPr/>
        </p:nvSpPr>
        <p:spPr>
          <a:xfrm>
            <a:off x="358877" y="259899"/>
            <a:ext cx="11474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ADS Simulation of a Microstrip Coupled-Line Bandpass Filter (V1) using MCFIL Elements (7 GHz - 9 GHz)</a:t>
            </a:r>
            <a:endParaRPr lang="en-IN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ED1FA0-100A-01E3-6246-713D14329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77" y="1533375"/>
            <a:ext cx="11164267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6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D7D8B-B07D-0FDD-13C4-E9F386748187}"/>
              </a:ext>
            </a:extLst>
          </p:cNvPr>
          <p:cNvSpPr txBox="1"/>
          <p:nvPr/>
        </p:nvSpPr>
        <p:spPr>
          <a:xfrm>
            <a:off x="358877" y="259899"/>
            <a:ext cx="11474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ADS Simulation of a Microstrip Coupled-Line Bandpass Filter (V1) using MCFIL Elements (7 GHz - 9 GHz)</a:t>
            </a: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BF037D-8D44-4716-FFC3-A3624FE74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90" y="1229032"/>
            <a:ext cx="5555863" cy="554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30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0110B7-7FED-D4D2-6062-9726B99C67CA}"/>
              </a:ext>
            </a:extLst>
          </p:cNvPr>
          <p:cNvSpPr txBox="1"/>
          <p:nvPr/>
        </p:nvSpPr>
        <p:spPr>
          <a:xfrm>
            <a:off x="358878" y="259899"/>
            <a:ext cx="1143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Tuned  Microstrip Coupled-Line Bandpass Filter (V2) (7 GHz - 9 GHz)</a:t>
            </a:r>
            <a:endParaRPr lang="en-I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F9263-0C23-867B-6BBD-4A9C6531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42" y="1518574"/>
            <a:ext cx="11576136" cy="507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4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CB5188-0FA7-8DC7-88AE-8ADC065F8704}"/>
              </a:ext>
            </a:extLst>
          </p:cNvPr>
          <p:cNvSpPr txBox="1"/>
          <p:nvPr/>
        </p:nvSpPr>
        <p:spPr>
          <a:xfrm>
            <a:off x="410497" y="118063"/>
            <a:ext cx="1137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Tuned  Microstrip Coupled-Line Bandpass Filter (V2) (7 GHz - 9 GHz)</a:t>
            </a:r>
            <a:endParaRPr lang="en-I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B204E-E81A-37F9-5D5E-51F16A103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9" y="1283570"/>
            <a:ext cx="11849441" cy="503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17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608A05-8D10-4A7E-0A01-F07966E7E5B1}"/>
              </a:ext>
            </a:extLst>
          </p:cNvPr>
          <p:cNvSpPr txBox="1"/>
          <p:nvPr/>
        </p:nvSpPr>
        <p:spPr>
          <a:xfrm>
            <a:off x="410497" y="118063"/>
            <a:ext cx="1137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Tuned  Microstrip Coupled-Line Bandpass Filter (V2) (7 GHz - 9 GHz)</a:t>
            </a:r>
            <a:endParaRPr lang="en-I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24BC5D-8066-1611-37EB-0EE347DFB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80" y="579728"/>
            <a:ext cx="6243485" cy="598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07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47AC15-D684-6A55-2B61-D33780061442}"/>
              </a:ext>
            </a:extLst>
          </p:cNvPr>
          <p:cNvSpPr txBox="1"/>
          <p:nvPr/>
        </p:nvSpPr>
        <p:spPr>
          <a:xfrm>
            <a:off x="2635045" y="0"/>
            <a:ext cx="726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Ideal Transmission Line Vs Microstrip V2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4B30A1-FD73-6487-5C31-36AC8D401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6" y="1076849"/>
            <a:ext cx="11110607" cy="550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341557-6620-7496-C01D-F091B0150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3" y="1242720"/>
            <a:ext cx="11310677" cy="319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62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F67A62-40BC-A799-91D9-1BBD74C6B18E}"/>
              </a:ext>
            </a:extLst>
          </p:cNvPr>
          <p:cNvSpPr txBox="1"/>
          <p:nvPr/>
        </p:nvSpPr>
        <p:spPr>
          <a:xfrm>
            <a:off x="3283974" y="0"/>
            <a:ext cx="6410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Ideal Transmission Line Vs Microstrip V2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A9CAE5-B3B5-BD2A-E7C7-6A6FD5F37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2" y="859953"/>
            <a:ext cx="11238271" cy="57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3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A4A27-2351-F84E-5133-6F93D70D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2" y="1172115"/>
            <a:ext cx="10953135" cy="54663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CFF184-72CC-6DAD-B99E-127C40C7350B}"/>
              </a:ext>
            </a:extLst>
          </p:cNvPr>
          <p:cNvSpPr txBox="1"/>
          <p:nvPr/>
        </p:nvSpPr>
        <p:spPr>
          <a:xfrm>
            <a:off x="3303639" y="-11292"/>
            <a:ext cx="625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Ideal Transmission Line Vs Microstrip V2</a:t>
            </a:r>
          </a:p>
        </p:txBody>
      </p:sp>
    </p:spTree>
    <p:extLst>
      <p:ext uri="{BB962C8B-B14F-4D97-AF65-F5344CB8AC3E}">
        <p14:creationId xmlns:p14="http://schemas.microsoft.com/office/powerpoint/2010/main" val="39988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27460-74C9-641D-9BC0-3F06D57D4CA3}"/>
              </a:ext>
            </a:extLst>
          </p:cNvPr>
          <p:cNvSpPr txBox="1"/>
          <p:nvPr/>
        </p:nvSpPr>
        <p:spPr>
          <a:xfrm>
            <a:off x="2861187" y="0"/>
            <a:ext cx="644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Ideal Transmission Line Vs Microstrip V2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098C45-C596-FC0B-D8FB-710CD6743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97" y="1043569"/>
            <a:ext cx="10982632" cy="53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75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1A88-5D62-D346-0BAF-7CDC6D21E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03" y="2243086"/>
            <a:ext cx="3480619" cy="1325563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b="1" dirty="0"/>
              <a:t>The End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2070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52D1B-BFA6-7119-BCC2-95519749D661}"/>
              </a:ext>
            </a:extLst>
          </p:cNvPr>
          <p:cNvSpPr txBox="1"/>
          <p:nvPr/>
        </p:nvSpPr>
        <p:spPr>
          <a:xfrm>
            <a:off x="4955460" y="98323"/>
            <a:ext cx="2536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Hand Calculations</a:t>
            </a: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3AA1A-173F-F85F-F764-55CF013A0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55" y="701536"/>
            <a:ext cx="4004020" cy="5861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68449E-E14B-85E2-9E95-CFBBBB06F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810" y="701536"/>
            <a:ext cx="392080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8D3399-870F-26B5-1396-27FAA0CE7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38" y="412955"/>
            <a:ext cx="3950672" cy="6032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F5859-87FF-A554-64A0-DA30CCEC9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67" y="412954"/>
            <a:ext cx="4626124" cy="59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4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08A2F2-5FB6-28EF-6D6A-074ED1448243}"/>
              </a:ext>
            </a:extLst>
          </p:cNvPr>
          <p:cNvSpPr txBox="1"/>
          <p:nvPr/>
        </p:nvSpPr>
        <p:spPr>
          <a:xfrm>
            <a:off x="4552336" y="186813"/>
            <a:ext cx="3087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MATLAB Calculations</a:t>
            </a: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D9D629-543B-8020-E9B2-50546E559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52" y="825541"/>
            <a:ext cx="3482884" cy="5206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0D8E2F-6996-D66E-7CA2-49EFC2CC5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972" y="825541"/>
            <a:ext cx="1844200" cy="50906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D52BE7-956A-82EE-13C6-347077E7A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408" y="825541"/>
            <a:ext cx="2255715" cy="55402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BDCE9C-823F-2A58-343E-B490CCD3F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673" y="825541"/>
            <a:ext cx="2019475" cy="40008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1305FF-26B9-BB32-944B-887ECC1F3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8632" y="4231976"/>
            <a:ext cx="1699407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6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652985-AC56-4ABF-CEFF-E9F93ECF6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3" y="1022876"/>
            <a:ext cx="11503421" cy="5584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B900F4-44EB-037A-3D7A-C8736E360C08}"/>
              </a:ext>
            </a:extLst>
          </p:cNvPr>
          <p:cNvSpPr txBox="1"/>
          <p:nvPr/>
        </p:nvSpPr>
        <p:spPr>
          <a:xfrm>
            <a:off x="3923071" y="344129"/>
            <a:ext cx="474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MATLAB Ideal Lumped Elements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36161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69FF09-C4EA-E915-7929-474E08839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58" y="971003"/>
            <a:ext cx="11120284" cy="5362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D1D7C7-4DD7-FCAD-AB1A-A80892D60A80}"/>
              </a:ext>
            </a:extLst>
          </p:cNvPr>
          <p:cNvSpPr txBox="1"/>
          <p:nvPr/>
        </p:nvSpPr>
        <p:spPr>
          <a:xfrm>
            <a:off x="4139380" y="176981"/>
            <a:ext cx="474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MATLAB Ideal Lumped Elements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58710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4DB2D3-601F-32E8-D3D8-280D7A80376F}"/>
              </a:ext>
            </a:extLst>
          </p:cNvPr>
          <p:cNvSpPr txBox="1"/>
          <p:nvPr/>
        </p:nvSpPr>
        <p:spPr>
          <a:xfrm>
            <a:off x="2831690" y="127819"/>
            <a:ext cx="652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Coupled-Line Bandpass Filter with 90° Feed Lines</a:t>
            </a:r>
            <a:endParaRPr lang="en-IN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EAB397-5417-18F8-8EDA-94EC6AD79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36" y="589484"/>
            <a:ext cx="11498727" cy="614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7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64009-4B09-EC06-EDCD-341105A5DF97}"/>
              </a:ext>
            </a:extLst>
          </p:cNvPr>
          <p:cNvSpPr txBox="1"/>
          <p:nvPr/>
        </p:nvSpPr>
        <p:spPr>
          <a:xfrm>
            <a:off x="2831690" y="127819"/>
            <a:ext cx="652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Coupled-Line Bandpass Filter with 90° Feed Lines</a:t>
            </a: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D22A5D-1076-BC7D-1542-AA29C0407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43" y="589484"/>
            <a:ext cx="6964167" cy="590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7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200</Words>
  <Application>Microsoft Office PowerPoint</Application>
  <PresentationFormat>Widescreen</PresentationFormat>
  <Paragraphs>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Google Sans</vt:lpstr>
      <vt:lpstr>Office Theme</vt:lpstr>
      <vt:lpstr>Design Project 2 Band Pass Filter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Project 2 Band Pass Filter </dc:title>
  <dc:creator>siva srinivas</dc:creator>
  <cp:lastModifiedBy>siva srinivas</cp:lastModifiedBy>
  <cp:revision>6</cp:revision>
  <dcterms:created xsi:type="dcterms:W3CDTF">2024-04-06T15:57:08Z</dcterms:created>
  <dcterms:modified xsi:type="dcterms:W3CDTF">2024-04-07T10:13:24Z</dcterms:modified>
</cp:coreProperties>
</file>