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B071-4DCC-94DC-963D-0C75C1BEA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00531-7141-8567-5EEA-CD04A7C5A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2A97-E846-F765-4201-BF4806EA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2FA58-A6E9-38D0-4684-D3A0A05D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B0E-92A7-8E09-FD72-72B49DF8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76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FF04-5C5A-4852-CC5B-67CA86DE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E5158-815D-2C4E-BCA2-752CF0711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7875-3590-71A3-8C27-8DF14C07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24CC-9FAC-A04C-626C-876EA928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29B47-C696-1A17-C093-E379B6DA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8AC55-9312-FB17-CB66-81A435919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D7CC9-1F51-87C9-3B66-590B2C28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DB76-AC34-B8AC-5CD7-A21050BB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261C9-AC24-DCF6-AD46-ED4AB2E3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46A9A-683A-CC55-43CD-057724A6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4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373E-9DF7-DF35-084D-5D471B45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FAA9-4C61-6966-2656-27AAC5A6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1A22-7E6D-62DF-B069-7CAD56F6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1C48-4E5D-7CFA-C138-E19EC171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D272-FD62-592F-8ED9-3907BB47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5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6538-A331-01D7-C33C-B5BF5463A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1257C-2831-B7C5-08EC-D28FECA5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29E8-53CE-6E3E-8299-292A69FF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52DC-A4BE-EA69-D236-E8D08F3E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89A4-83F9-0C0E-071B-AB1665CA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0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F18-250F-5085-A2DD-C7CC47B41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9693-B9E3-5AE1-8A35-FDCF6B212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3740C-0422-B94A-36FB-37936BF2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C67F-7764-3CFC-5111-0A55DCFF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62227-562A-ACAD-6A12-F5088080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E180A-AAB1-B62C-3658-25EA76C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5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0766-3DB2-3552-73C0-AA458647F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D1F23-50DE-68F4-5BEC-EBBAC249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8AFED-4611-4CC1-C44B-57D419676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C9E37-546A-123D-8D86-D65104BE5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B7EAC-B903-0013-969D-37DC758BB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06950-55F0-1AA6-25CA-32FDE141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5EB36-9144-9BEF-E9F6-5833C66D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D2503-61DB-4911-9244-32F10EE6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7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7F46-5401-E1F1-296B-647E865F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6B064-92BE-D2EC-961A-D32A4D0BD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6CABA-88D8-8093-4375-5D578B0C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5E36D-2536-B4EC-7C2F-4B57A67F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4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480CE-F613-1DE8-28DF-C04EA60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74EE8-5434-2A6C-D461-281A6FC7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B218-9664-C635-32C4-B225F53D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89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299AE-F6B7-4A03-9920-E785F5FB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F240-EC27-47E5-F8E9-1D6F73263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A3C2-C087-69E5-3151-80883D15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F36D-C50F-69C1-2D67-1689EF60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FD4B-8664-26E6-F167-BF7E3B4C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73F2F-F540-7C21-7128-2C5A5D26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C711-C662-CF97-3946-47B156AF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A6FDF-9F98-BA07-104B-5B5C82225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EB490-DBB5-700D-555D-AC4CDF10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5C82F-3C27-BEA2-C3C1-F1227725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2A9D5-96BC-A4F8-C236-063BD4B89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51F5A-282D-9FE7-6C47-A2FCF941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8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D020C-8E81-4192-3A61-B79B1F9C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CD87B-3E05-AF1F-5343-CE7A8DB6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EDFB-1D2D-D0D6-D080-44AFD52B8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71F6A-0576-4480-B55A-D77AAE167276}" type="datetimeFigureOut">
              <a:rPr lang="en-IN" smtClean="0"/>
              <a:t>20-11-2023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37C64-CD67-9AAA-FF85-C40834C3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9561-A5DF-D3EA-3F77-88122B4C5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4604-CDDD-4114-8C35-E3A48C63CF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54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907A-14A3-5B31-63C5-7F78E4E4A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356" y="1600200"/>
            <a:ext cx="9144000" cy="1000029"/>
          </a:xfrm>
        </p:spPr>
        <p:txBody>
          <a:bodyPr/>
          <a:lstStyle/>
          <a:p>
            <a:r>
              <a:rPr lang="en-US" dirty="0"/>
              <a:t>Design Project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D5CDC-1C4A-58D7-C2B6-1FCD3EB1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941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+mj-lt"/>
              </a:rPr>
              <a:t>16GHz Patch Antenna</a:t>
            </a:r>
            <a:endParaRPr lang="en-IN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8431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BCB4C-3430-9398-99A0-773FF25E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04" y="951722"/>
            <a:ext cx="5695896" cy="4721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590D4-8492-40E4-DB5B-1D8CA0E19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76" y="951721"/>
            <a:ext cx="5657408" cy="47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2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7E765-BBAF-8A89-0B63-6A14C747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1459949"/>
            <a:ext cx="579120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14957-74D9-CD6E-558E-28CA87E25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4" y="1166326"/>
            <a:ext cx="5168656" cy="45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5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F1F84B-9825-783F-17BF-933905DD139E}"/>
              </a:ext>
            </a:extLst>
          </p:cNvPr>
          <p:cNvSpPr txBox="1"/>
          <p:nvPr/>
        </p:nvSpPr>
        <p:spPr>
          <a:xfrm>
            <a:off x="4262534" y="139959"/>
            <a:ext cx="366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Calculations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2B78D-6EF4-5F72-450F-6E7460A6D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5" y="786290"/>
            <a:ext cx="5010488" cy="5931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0818CD-0819-3FF8-F9EC-FC1BA482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59" y="782218"/>
            <a:ext cx="5010488" cy="59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0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38015-6369-6F9E-8FBB-94F74186A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0" y="408639"/>
            <a:ext cx="12046059" cy="631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9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D1E371-0CD3-B7C1-43E2-932DF97F3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4" y="471885"/>
            <a:ext cx="11846672" cy="62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0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6182E-FBB0-1C88-E9A4-869AEBCB2DCE}"/>
              </a:ext>
            </a:extLst>
          </p:cNvPr>
          <p:cNvSpPr txBox="1"/>
          <p:nvPr/>
        </p:nvSpPr>
        <p:spPr>
          <a:xfrm>
            <a:off x="5410200" y="149289"/>
            <a:ext cx="1371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 1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A4D08F-B3C9-FFE3-AD6E-4C54996DC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435498"/>
                  </p:ext>
                </p:extLst>
              </p:nvPr>
            </p:nvGraphicFramePr>
            <p:xfrm>
              <a:off x="2032000" y="719665"/>
              <a:ext cx="8127999" cy="560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637964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258170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85204078"/>
                        </a:ext>
                      </a:extLst>
                    </a:gridCol>
                  </a:tblGrid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Calculated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965748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GHz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281669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0.508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1739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2.2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59034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12.632482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801421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6.316241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877702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9.4743615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75366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p>
                              </m:sSubSup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2.068033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9381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266.272104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9610486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5.78369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335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8.67554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736071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𝑒𝑑𝑔𝑒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189.33921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</a:t>
                          </a:r>
                          <a:r>
                            <a:rPr lang="el-GR" dirty="0"/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12860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0.270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465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1A4D08F-B3C9-FFE3-AD6E-4C54996DC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6435498"/>
                  </p:ext>
                </p:extLst>
              </p:nvPr>
            </p:nvGraphicFramePr>
            <p:xfrm>
              <a:off x="2032000" y="719665"/>
              <a:ext cx="8127999" cy="5606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96379649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82581700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885204078"/>
                        </a:ext>
                      </a:extLst>
                    </a:gridCol>
                  </a:tblGrid>
                  <a:tr h="431268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Calculated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965748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7042" r="-200674" b="-110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16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GHz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6281669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10000" r="-200674" b="-101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0.508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51739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5634" r="-200674" b="-9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2.2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159034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5634" r="-200674" b="-8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12.632482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801421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505634" r="-200674" b="-7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6.316241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877702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614286" r="-200674" b="-6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9.4743615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75366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704225" r="-200674" b="-5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2.068033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29381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4225" r="-200674" b="-4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266.272104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4225" r="-899" b="-4056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9610486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904225" r="-200674" b="-30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5.78369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3573350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18571" r="-200674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8.67554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0736071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102817" r="-200674" b="-10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189.33921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</a:t>
                          </a:r>
                          <a:r>
                            <a:rPr lang="el-GR" dirty="0"/>
                            <a:t>Ω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7128608"/>
                      </a:ext>
                    </a:extLst>
                  </a:tr>
                  <a:tr h="431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202817" r="-200674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0.270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646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010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DADDC-DFCD-D357-3ABD-182B00AE7587}"/>
              </a:ext>
            </a:extLst>
          </p:cNvPr>
          <p:cNvSpPr txBox="1"/>
          <p:nvPr/>
        </p:nvSpPr>
        <p:spPr>
          <a:xfrm>
            <a:off x="4907902" y="363894"/>
            <a:ext cx="2034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  Table 2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2362E9-0207-5C3C-4415-F50F8CB24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969620"/>
                  </p:ext>
                </p:extLst>
              </p:nvPr>
            </p:nvGraphicFramePr>
            <p:xfrm>
              <a:off x="1860939" y="2035282"/>
              <a:ext cx="8128000" cy="2258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4693162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336638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450555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85517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Parameter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Initial Design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Final Design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208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8.67554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8.5956033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6.316241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6.262947717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056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266.272104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266.2721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2771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5.78369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5.7304033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034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0.270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1.70775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2652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C2362E9-0207-5C3C-4415-F50F8CB241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5969620"/>
                  </p:ext>
                </p:extLst>
              </p:nvPr>
            </p:nvGraphicFramePr>
            <p:xfrm>
              <a:off x="1860939" y="2035282"/>
              <a:ext cx="8128000" cy="22581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46931622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3366382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4505557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855172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Parameter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Initial Design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Final Design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208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108197" r="-300599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8.67554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8.5956033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15714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208197" r="-300599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6.316241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6.262947717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3056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08197" r="-300599" b="-2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266.272104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266.2721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308197" r="-1201" b="-2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2771140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389063" r="-30059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5.78369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5.7304033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1034465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" t="-489063" r="-30059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0.270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1.70775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mm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92652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85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A2249-6C00-ECC1-4579-A7002F89205C}"/>
              </a:ext>
            </a:extLst>
          </p:cNvPr>
          <p:cNvSpPr txBox="1"/>
          <p:nvPr/>
        </p:nvSpPr>
        <p:spPr>
          <a:xfrm>
            <a:off x="5150498" y="335902"/>
            <a:ext cx="194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Table 3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985AB1-86A8-558A-425F-45C95355A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699534"/>
                  </p:ext>
                </p:extLst>
              </p:nvPr>
            </p:nvGraphicFramePr>
            <p:xfrm>
              <a:off x="2032000" y="108356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975367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992535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066794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8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6.9002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W/W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77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8.3886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44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𝐸𝑃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61.0790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1203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79.0974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56977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985AB1-86A8-558A-425F-45C95355A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3699534"/>
                  </p:ext>
                </p:extLst>
              </p:nvPr>
            </p:nvGraphicFramePr>
            <p:xfrm>
              <a:off x="2032000" y="108356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975367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79925350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3066794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83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8197" r="-20067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6.9002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W/W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8770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8197" r="-2006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8.3886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2449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8197" r="-2006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61.0790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8197" r="-899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12034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8197" r="-200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79.0974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8197" r="-899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56977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E0779F-4E92-CEB6-B654-B30B8A71D608}"/>
              </a:ext>
            </a:extLst>
          </p:cNvPr>
          <p:cNvSpPr txBox="1"/>
          <p:nvPr/>
        </p:nvSpPr>
        <p:spPr>
          <a:xfrm>
            <a:off x="5477069" y="3200400"/>
            <a:ext cx="1362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Table 4</a:t>
            </a:r>
            <a:endParaRPr lang="en-I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DD82BEC-0E21-EA73-00B2-526306E31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4078905"/>
                  </p:ext>
                </p:extLst>
              </p:nvPr>
            </p:nvGraphicFramePr>
            <p:xfrm>
              <a:off x="2032000" y="4199984"/>
              <a:ext cx="8128000" cy="1377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219259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840130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669627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8304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Calculated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14524"/>
                      </a:ext>
                    </a:extLst>
                  </a:tr>
                  <a:tr h="61870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628.492714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625.00000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MHz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69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3.92807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           3.8824</a:t>
                          </a:r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5450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8DD82BEC-0E21-EA73-00B2-526306E31C6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4078905"/>
                  </p:ext>
                </p:extLst>
              </p:nvPr>
            </p:nvGraphicFramePr>
            <p:xfrm>
              <a:off x="2032000" y="4199984"/>
              <a:ext cx="8128000" cy="13773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321925964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8401306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86696272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7830443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Parameter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Calculated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HFSS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3014524"/>
                      </a:ext>
                    </a:extLst>
                  </a:tr>
                  <a:tr h="6187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64706" r="-300599" b="-74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628.492714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625.00000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MHz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4694153"/>
                      </a:ext>
                    </a:extLst>
                  </a:tr>
                  <a:tr h="38779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" t="-262500" r="-30059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3.92807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           3.8824</a:t>
                          </a:r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%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3545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911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197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Design Project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2 </dc:title>
  <dc:creator>siva srinivas</dc:creator>
  <cp:lastModifiedBy>siva srinivas</cp:lastModifiedBy>
  <cp:revision>2</cp:revision>
  <dcterms:created xsi:type="dcterms:W3CDTF">2023-11-20T09:47:14Z</dcterms:created>
  <dcterms:modified xsi:type="dcterms:W3CDTF">2023-11-21T05:30:24Z</dcterms:modified>
</cp:coreProperties>
</file>