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4T13:07:11.5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0,'3788'0,"-3766"0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4T13:07:17.2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1,'6221'0,"-6187"0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4T13:07:20.9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62,'0'0,"0"-1,0 1,1-1,-1 0,0 1,1-1,-1 1,0-1,1 1,-1 0,1-1,-1 1,1-1,-1 1,1 0,-1-1,1 1,-1 0,1 0,-1-1,1 1,0 0,-1 0,1 0,-1 0,1 0,0-1,-1 1,1 0,0 1,1-2,34-5,1 2,69 1,-50 3,1566-5,-882 8,-170-19,153 4,-481 14,1195-2,-1349-5,-52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4T13:07:23.5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0,'122'6,"129"21,-139-12,528 55,9-31,740-37,-675-5,-421 4,325-3,-269-24,-71 1,-81 26,18-2,-185-3,-5-2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4T13:07:26.0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0 186,'2654'0,"-2469"-13,-3-1,29 17,231-9,-336-8,185-50,-2 1,-209 54,1 4,102 7,-60 0,927-2,-1022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4T13:07:33.0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1 182,'63'2,"98"16,-80-7,560 85,-180-24,41-33,3-41,267 15,-597 1,-1 8,277 71,-383-73,195 50,-213-60,1-2,0-3,68 0,-20-7,134-6,-185 4,-1-2,88-24,-116 23,0-1,0 0,-1-1,0-1,-1-1,0-1,0 0,-1-1,-1-1,0 0,-1-1,20-28,-23 31,0 0,0 1,1 0,1 1,-1 0,2 1,19-10,-3 1,-27 16,-1 1,1-1,-1 0,0 0,1 0,-1 0,0 0,0 0,-1 0,1-1,1-2,-2 4,-1 1,0-1,0 0,0 1,0-1,0 1,1-1,-1 0,0 1,0-1,-1 0,1 1,0-1,0 0,0 1,0-1,-1 0,1 1,0-1,0 1,-1-2,-1 1,1-1,0 1,-1 0,1 0,-1 0,1-1,-1 2,1-1,-1 0,0 0,-2 0,-23-7,-1 2,1 1,-1 2,0 0,-50 3,23-1,-926-1,460 5,175-2,-389-3,557-6,-279-49,-168-74,568 118,-1 2,0 3,-87-1,106 8,-54-9,-20-1,-277 12,377-1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4T13:07:35.4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1,'0'3,"0"0,1-1,0 1,-1 0,1 0,0 0,0-1,1 1,-1 0,1-1,-1 1,1-1,0 0,0 1,0-1,0 0,0 0,0 0,0 0,1-1,-1 1,1-1,4 2,7 4,0-1,1 0,18 3,-22-6,145 35,1-7,1-6,1-8,250-4,1522-18,-1239 6,-454-14,-6-1,725 15,-921-1,0-2,0-2,0-1,54-16,-41 5,47-13,-69 23,-3-1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4T13:07:39.7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86,'37'20,"-12"-6,1-2,0 0,55 16,174 20,-142-29,501 44,-268-37,910 19,33-47,-891 15,-36 1,598-14,-456-1,-489-2,-21-6,-28-9,33 18,-66-29,-2 3,-104-25,-148-14,198 42,-583-98,486 94,-281 2,-761 54,125-21,672-11,327 1,-148 5,270 0,-1 0,1 1,-30 10,28-7,0-1,-33 5,-70-5,118-5,10 3,17 4,1 0,32 4,-24-5,812 123,13-88,-116-45,-166-1,1875 4,-2435 0,1-1,-1 0,0-1,-1-1,1-1,0 0,27-12,16-6,-38 15,0-1,28-15,-29 6,-19 16,-1 0,1 1,-1-1,1 0,-1 0,0 0,0 0,1 0,-1 0,0 0,0 0,0 0,0 0,0 1,0-1,0 0,0 0,-1 0,1 0,0 0,0 0,-1 0,0-1,-14-18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4T13:07:04.1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1,'0'1,"1"1,-1-1,0 0,1 0,0 1,-1-1,1 0,0 0,-1 0,1 0,0 0,0 0,0 0,0 0,0 0,0 0,0 0,0-1,2 2,26 14,-22-13,157 71,-137-65,0 0,1-2,-1-1,41 4,331-7,-191-7,5064 4,-5249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5A7A-D1C5-28DA-518F-9221D695A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E3507-2366-7F01-D76F-693F7C591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19084-6568-0D37-0911-F352EAB3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949F-01C2-45BB-96EF-C9CE88D4C06B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32B21-ABE0-3C3A-095C-CD2BC196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B4101-DB55-7F1E-7D8E-B425CFC6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3722-C8A2-45FB-AD92-44A67309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46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43FC-1045-E46B-6086-810F4DFE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BF729-EE17-3B3F-CE6C-193C3FED3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25B72-15FE-3A14-8CA7-B7090CFA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949F-01C2-45BB-96EF-C9CE88D4C06B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D706-C99C-2900-2A9F-AA530098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5F1D6-A1E0-974E-E734-1CAC3C4A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3722-C8A2-45FB-AD92-44A67309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29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F4C9D-0DD5-1A1C-8E9C-0E5643501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DDBD5-6060-C6DC-FFFF-33DE8E11D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291AC-54BD-CD60-626B-C9E468BE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949F-01C2-45BB-96EF-C9CE88D4C06B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7EE7F-689A-FB7A-C3BE-35BA4965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01ED6-80B8-AB92-F211-CFE69C90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3722-C8A2-45FB-AD92-44A67309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00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9511-BA7D-C4C3-245A-EDED9CC1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D2C36-313E-06B7-4E69-CE8B8BB7A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2CFE-A9F3-7F76-01D8-E6221793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949F-01C2-45BB-96EF-C9CE88D4C06B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44A60-CE96-5578-7145-48BD934C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FCB94-19D9-4525-2EC4-7648D012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3722-C8A2-45FB-AD92-44A67309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91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7DA3-9ECE-EDEB-9566-6C52A13F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FFAAD-8553-CAD9-AE88-C90F7C92E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606A5-2515-4EDE-C4A8-F4E016EB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949F-01C2-45BB-96EF-C9CE88D4C06B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7C255-C606-F807-836F-CFD7C4D9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316AE-799C-C5DA-6287-4A7529CC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3722-C8A2-45FB-AD92-44A67309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86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A8D6-EB6B-2239-A5AA-1F468538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4B1A3-9FFB-B2C1-20E3-076822AEF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A636B-279F-3734-D5FD-C82177E63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E95F8-DB50-C3AA-EC6A-4D991AC1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949F-01C2-45BB-96EF-C9CE88D4C06B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5E0D4-CA06-614C-1CD4-FE580701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30DA5-DDAD-BA34-2677-A005FA64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3722-C8A2-45FB-AD92-44A67309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17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9064-A68A-A817-0652-EA4686D4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B0290-F0C1-499C-8C10-4B78094F7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4E836-F500-C9B1-2BA5-B6227DD9B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BB1CC-69CC-BA6A-5EA6-68A33EECF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9B4C8-5C16-B098-C69B-AF63869C9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F4837-8576-764F-BDF5-DFF5B8F4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949F-01C2-45BB-96EF-C9CE88D4C06B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54B93-65EC-43B0-63EC-17829B87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51BD3-2511-42B0-11FE-D32854F5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3722-C8A2-45FB-AD92-44A67309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92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4301-4B0B-9607-F569-77E95B90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E1DD4-944B-F73A-6B77-D172F6F5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949F-01C2-45BB-96EF-C9CE88D4C06B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AAE26-AB67-3B25-5D85-43D1048C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47781-04DA-D76B-EBAB-5748B4DB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3722-C8A2-45FB-AD92-44A67309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73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89880-C0DE-3DFA-7D84-29B8A4BB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949F-01C2-45BB-96EF-C9CE88D4C06B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5DCA9-954C-E29A-47F7-FC452BF7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BBC8E-EBE2-EFC5-24AB-960D639E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3722-C8A2-45FB-AD92-44A67309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78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1379-DD61-F2CF-83E9-5B40C0CB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6D252-E91E-84B1-AAC7-2356D1E1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19C4F-77D7-9311-5757-9C1A35DDD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C1FDA-F8DE-2203-E99C-AB16E007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949F-01C2-45BB-96EF-C9CE88D4C06B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42ED1-F97A-D567-2698-48F7968E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4F76B-16FA-7E38-11CF-47190B18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3722-C8A2-45FB-AD92-44A67309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98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46C5-752D-6075-1EC8-0F39FD31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50E58A-FE65-8352-9F93-187913024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B54DE-D00F-488F-CA2B-EA1EBD1F5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7CAC7-45E2-7083-BDC9-89F5A299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949F-01C2-45BB-96EF-C9CE88D4C06B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198CD-119C-D609-B31C-CE813334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01478-36EC-3D42-438A-34F09A32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3722-C8A2-45FB-AD92-44A67309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59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40D2B-E684-FF28-A413-6A2AFC0AB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B0E2E-B919-4634-09D3-30CFFEC62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7F3DD-EACA-77FE-C961-86789A303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B949F-01C2-45BB-96EF-C9CE88D4C06B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90314-BBBF-44F8-0EAE-9CCF3CEE4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3916B-33C5-0DBF-66C9-07D2771FD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83722-C8A2-45FB-AD92-44A673096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4.xml"/><Relationship Id="rId18" Type="http://schemas.openxmlformats.org/officeDocument/2006/relationships/image" Target="../media/image19.png"/><Relationship Id="rId3" Type="http://schemas.openxmlformats.org/officeDocument/2006/relationships/image" Target="../media/image10.png"/><Relationship Id="rId21" Type="http://schemas.openxmlformats.org/officeDocument/2006/relationships/customXml" Target="../ink/ink8.xml"/><Relationship Id="rId7" Type="http://schemas.openxmlformats.org/officeDocument/2006/relationships/customXml" Target="../ink/ink1.xml"/><Relationship Id="rId12" Type="http://schemas.openxmlformats.org/officeDocument/2006/relationships/image" Target="../media/image16.png"/><Relationship Id="rId17" Type="http://schemas.openxmlformats.org/officeDocument/2006/relationships/customXml" Target="../ink/ink6.xml"/><Relationship Id="rId2" Type="http://schemas.openxmlformats.org/officeDocument/2006/relationships/image" Target="../media/image9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3.xml"/><Relationship Id="rId5" Type="http://schemas.openxmlformats.org/officeDocument/2006/relationships/image" Target="../media/image12.png"/><Relationship Id="rId15" Type="http://schemas.openxmlformats.org/officeDocument/2006/relationships/customXml" Target="../ink/ink5.xml"/><Relationship Id="rId10" Type="http://schemas.openxmlformats.org/officeDocument/2006/relationships/image" Target="../media/image15.png"/><Relationship Id="rId19" Type="http://schemas.openxmlformats.org/officeDocument/2006/relationships/customXml" Target="../ink/ink7.xml"/><Relationship Id="rId4" Type="http://schemas.openxmlformats.org/officeDocument/2006/relationships/image" Target="../media/image11.png"/><Relationship Id="rId9" Type="http://schemas.openxmlformats.org/officeDocument/2006/relationships/customXml" Target="../ink/ink2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790DB-9983-B383-93D0-2A3342CF4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Pyramidal Horn Antenna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4D32B-D849-EC85-AC03-E5E9FFD695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:  Satya Surya Lakshmi Vasuki Siva Srinivas </a:t>
            </a:r>
            <a:r>
              <a:rPr lang="en-US" dirty="0" err="1"/>
              <a:t>Nittala</a:t>
            </a:r>
            <a:r>
              <a:rPr lang="en-US" dirty="0"/>
              <a:t> </a:t>
            </a:r>
          </a:p>
          <a:p>
            <a:r>
              <a:rPr lang="en-US" dirty="0"/>
              <a:t>Student Id: 620094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22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CF3F1C-6EFB-047C-3EB8-9079984C1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7" y="130630"/>
            <a:ext cx="3102931" cy="44738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A5C6BB-4C29-981A-9CE2-1B22810EB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120" y="130630"/>
            <a:ext cx="2714625" cy="3448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4CCA68-0651-8714-A05E-72251D9CD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457" y="130630"/>
            <a:ext cx="2539173" cy="60645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42A78E-C2E6-AC45-3E2A-4D0BA9360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1630" y="130630"/>
            <a:ext cx="2492641" cy="31630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D599D7-550A-536D-9956-8FCCC84367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5931" y="3429000"/>
            <a:ext cx="1228725" cy="23050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1BF5D96-C6ED-2108-E893-63E3D069F5D0}"/>
                  </a:ext>
                </a:extLst>
              </p14:cNvPr>
              <p14:cNvContentPartPr/>
              <p14:nvPr/>
            </p14:nvContentPartPr>
            <p14:xfrm>
              <a:off x="494368" y="214310"/>
              <a:ext cx="13719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1BF5D96-C6ED-2108-E893-63E3D069F5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0728" y="106310"/>
                <a:ext cx="1479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2B3964B-6D18-91B5-9C92-1BC1BF29C511}"/>
                  </a:ext>
                </a:extLst>
              </p14:cNvPr>
              <p14:cNvContentPartPr/>
              <p14:nvPr/>
            </p14:nvContentPartPr>
            <p14:xfrm>
              <a:off x="3517648" y="503750"/>
              <a:ext cx="22521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2B3964B-6D18-91B5-9C92-1BC1BF29C51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63648" y="396110"/>
                <a:ext cx="2359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33EE16F-6551-6239-E78B-93B88F33EFE0}"/>
                  </a:ext>
                </a:extLst>
              </p14:cNvPr>
              <p14:cNvContentPartPr/>
              <p14:nvPr/>
            </p14:nvContentPartPr>
            <p14:xfrm>
              <a:off x="6475408" y="2263430"/>
              <a:ext cx="2056320" cy="22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33EE16F-6551-6239-E78B-93B88F33EFE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21768" y="2155790"/>
                <a:ext cx="21639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F7AEDD2-2516-D125-9F53-D768B1A32607}"/>
                  </a:ext>
                </a:extLst>
              </p14:cNvPr>
              <p14:cNvContentPartPr/>
              <p14:nvPr/>
            </p14:nvContentPartPr>
            <p14:xfrm>
              <a:off x="9143728" y="550190"/>
              <a:ext cx="2118240" cy="57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F7AEDD2-2516-D125-9F53-D768B1A3260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90088" y="442190"/>
                <a:ext cx="22258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19440AC-021A-7872-9377-2E3811BB1689}"/>
                  </a:ext>
                </a:extLst>
              </p14:cNvPr>
              <p14:cNvContentPartPr/>
              <p14:nvPr/>
            </p14:nvContentPartPr>
            <p14:xfrm>
              <a:off x="9078568" y="464870"/>
              <a:ext cx="2126160" cy="66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19440AC-021A-7872-9377-2E3811BB168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24568" y="357230"/>
                <a:ext cx="22338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545DC2C-0A58-1C0B-3E38-612415E74098}"/>
                  </a:ext>
                </a:extLst>
              </p14:cNvPr>
              <p14:cNvContentPartPr/>
              <p14:nvPr/>
            </p14:nvContentPartPr>
            <p14:xfrm>
              <a:off x="9134368" y="251750"/>
              <a:ext cx="2003400" cy="244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545DC2C-0A58-1C0B-3E38-612415E7409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80728" y="143750"/>
                <a:ext cx="211104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28F71B3-AEFD-0BCF-39FE-2BA42A001B8B}"/>
                  </a:ext>
                </a:extLst>
              </p14:cNvPr>
              <p14:cNvContentPartPr/>
              <p14:nvPr/>
            </p14:nvContentPartPr>
            <p14:xfrm>
              <a:off x="6465688" y="2005670"/>
              <a:ext cx="2033640" cy="76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28F71B3-AEFD-0BCF-39FE-2BA42A001B8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12048" y="1898030"/>
                <a:ext cx="21412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C8ED54F-AA0E-421B-7380-54D67C544A51}"/>
                  </a:ext>
                </a:extLst>
              </p14:cNvPr>
              <p14:cNvContentPartPr/>
              <p14:nvPr/>
            </p14:nvContentPartPr>
            <p14:xfrm>
              <a:off x="3433408" y="239510"/>
              <a:ext cx="2318400" cy="143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C8ED54F-AA0E-421B-7380-54D67C544A5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379768" y="131510"/>
                <a:ext cx="2426040" cy="3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573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BCDA70-88C8-5396-42AD-D39336027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21" y="1055137"/>
            <a:ext cx="2809875" cy="4953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5A0692C-5933-230C-4E9D-2DC33E8E0440}"/>
                  </a:ext>
                </a:extLst>
              </p14:cNvPr>
              <p14:cNvContentPartPr/>
              <p14:nvPr/>
            </p14:nvContentPartPr>
            <p14:xfrm>
              <a:off x="1390408" y="1138070"/>
              <a:ext cx="2266920" cy="57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5A0692C-5933-230C-4E9D-2DC33E8E04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6408" y="1030430"/>
                <a:ext cx="2374560" cy="2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436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D243-A45E-E5B6-4920-ACBC8C98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826" y="393117"/>
            <a:ext cx="9089571" cy="7078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Horn Antenna fed by WR-62 Waveguide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14025-08F3-293A-5598-92C977BDE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677" y="1007178"/>
            <a:ext cx="7264742" cy="570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5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CE5A-1F82-F61C-13C5-AB1E6642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b="1" dirty="0"/>
              <a:t>Table 1 Design Parameters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8C9E052-0838-8D73-6E8E-3F1354201B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266038"/>
                  </p:ext>
                </p:extLst>
              </p:nvPr>
            </p:nvGraphicFramePr>
            <p:xfrm>
              <a:off x="1714760" y="2791062"/>
              <a:ext cx="8127999" cy="1886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64596283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27165332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4516165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Parameters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3325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𝑎𝑝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51.7991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  %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96712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A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166.8913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mm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2240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B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133.6655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mm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29403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392.2487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mm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52712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8C9E052-0838-8D73-6E8E-3F1354201B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266038"/>
                  </p:ext>
                </p:extLst>
              </p:nvPr>
            </p:nvGraphicFramePr>
            <p:xfrm>
              <a:off x="1714760" y="2791062"/>
              <a:ext cx="8127999" cy="1886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64596283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27165332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4516165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Parameters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332507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103125" r="-200674" b="-3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51.7991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  %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96712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A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166.8913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mm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2240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B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133.6655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mm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2940309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393750" r="-200674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392.2487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mm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52712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4046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6007-BB19-54C3-07B8-229396787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242"/>
          </a:xfrm>
        </p:spPr>
        <p:txBody>
          <a:bodyPr>
            <a:normAutofit fontScale="90000"/>
          </a:bodyPr>
          <a:lstStyle/>
          <a:p>
            <a:r>
              <a:rPr lang="en-US" dirty="0"/>
              <a:t>		</a:t>
            </a:r>
            <a:r>
              <a:rPr lang="en-US" b="1" dirty="0"/>
              <a:t>Table 2 Summary at 14 GHz</a:t>
            </a:r>
            <a:endParaRPr lang="en-IN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E2CA462-05F2-67DC-2028-D10902B70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332767"/>
                  </p:ext>
                </p:extLst>
              </p:nvPr>
            </p:nvGraphicFramePr>
            <p:xfrm>
              <a:off x="1966685" y="2669764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6355659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92910401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0929860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674723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Parameter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MATLAB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HFSS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10828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G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316.2277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330.9405     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W/W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0522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G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25.0000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25.1975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dB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78402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𝐸𝑃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8.6415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8.5243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3836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𝐻𝑃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10.0177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9.9433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1921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E2CA462-05F2-67DC-2028-D10902B70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332767"/>
                  </p:ext>
                </p:extLst>
              </p:nvPr>
            </p:nvGraphicFramePr>
            <p:xfrm>
              <a:off x="1966685" y="2669764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6355659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92910401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0929860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674723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Parameter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MATLAB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HFSS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10828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G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316.2277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330.9405     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W/W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0522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G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25.0000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25.1975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dB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78402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" t="-309836" r="-30089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8.6415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8.5243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901" t="-309836" r="-1502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3836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" t="-409836" r="-30089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10.0177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9.9433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901" t="-409836" r="-1502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1921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7519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1A06C0-1113-FA9F-B583-595146D44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07" y="1245682"/>
            <a:ext cx="6186653" cy="4846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5AC8C-421E-F306-094E-705543EC0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684" y="2345774"/>
            <a:ext cx="48101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8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7F2709-A22F-B763-BCA7-3174F98BE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38" y="304978"/>
            <a:ext cx="11163469" cy="645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3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198CBB-DF8C-8B90-5F9F-B55BA4F38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22" y="289376"/>
            <a:ext cx="11004225" cy="627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1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913516-B502-8AD0-476A-E526841FF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47" y="530042"/>
            <a:ext cx="10281491" cy="599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1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1974F-E99A-540B-7C5A-46FB7B34C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Appendices</a:t>
            </a:r>
            <a:endParaRPr lang="en-US" dirty="0"/>
          </a:p>
          <a:p>
            <a:r>
              <a:rPr lang="en-US" dirty="0"/>
              <a:t>HFSS</a:t>
            </a:r>
          </a:p>
          <a:p>
            <a:r>
              <a:rPr lang="en-US" dirty="0" err="1"/>
              <a:t>Matlab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84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106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Pyramidal Horn Antenna</vt:lpstr>
      <vt:lpstr>Horn Antenna fed by WR-62 Waveguide </vt:lpstr>
      <vt:lpstr>  Table 1 Design Parameters</vt:lpstr>
      <vt:lpstr>  Table 2 Summary at 14 GHz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Pyramidal Horn Antenna</dc:title>
  <dc:creator>siva srinivas</dc:creator>
  <cp:lastModifiedBy>siva srinivas</cp:lastModifiedBy>
  <cp:revision>2</cp:revision>
  <dcterms:created xsi:type="dcterms:W3CDTF">2023-12-04T13:08:16Z</dcterms:created>
  <dcterms:modified xsi:type="dcterms:W3CDTF">2023-12-04T13:48:15Z</dcterms:modified>
</cp:coreProperties>
</file>