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D975-A184-576A-4787-4642E4BBF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C3C55-4961-9239-FEA9-AE5620D75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60EBD-6CBA-04E3-B0FE-2CD65316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F9B-C6C6-4316-84F8-66D0D12A40C5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D2AC-5911-0CE0-4C38-31CDF5F3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2559A-1413-7231-2871-756A8836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521A-2E04-4822-A9B8-2E532E5D3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55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315D-DF00-D9A5-DF70-23C3123B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7B0FA-DA86-457F-A85B-EC36C536A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D4A4C-D470-92CE-63A6-67EC9858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F9B-C6C6-4316-84F8-66D0D12A40C5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914A3-7D87-2F50-F9F0-15BA2425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1ECF3-531C-2797-E6E8-C4A53884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521A-2E04-4822-A9B8-2E532E5D3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53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5084D-3059-9335-BCF5-C309A298E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C9798-DAD8-09DA-FFE1-F891510A7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659E3-15A2-7DA0-F359-305FC1B7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F9B-C6C6-4316-84F8-66D0D12A40C5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83AE-A694-D873-1AF9-D67EC190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AF16-E183-0488-C9A6-AFCB9621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521A-2E04-4822-A9B8-2E532E5D3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78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2670-CD5D-0330-F9C5-9073DB3A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3EE4-F725-9594-9EE0-735CC5FDD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A6037-7085-2E37-FB38-F70CFEFB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F9B-C6C6-4316-84F8-66D0D12A40C5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8D12C-DFF5-F60C-C8A6-C37DE2DA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BA0D4-4FC0-D73B-CACB-4464A134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521A-2E04-4822-A9B8-2E532E5D3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97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809E-ED68-9CE3-E61B-B45B69D2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0D550-C9E9-53B4-3690-BCE138A5C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831D3-9963-ED6A-A216-76FA4A1B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F9B-C6C6-4316-84F8-66D0D12A40C5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30DA-2D65-4717-148F-6AB6D3FF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F9D4D-477F-C052-FC34-11AC8BED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521A-2E04-4822-A9B8-2E532E5D3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9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DB0D-BB52-93D9-6F3B-3E827892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D3736-0F52-949A-F160-5D265E5FC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6A9E8-89D8-6837-8397-C96891EE6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338A8-BB6B-4C7F-A20B-AFF03068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F9B-C6C6-4316-84F8-66D0D12A40C5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EE2C2-17E2-BD40-B443-0CB343A3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44CBF-5E56-EE2A-8DC1-F9D8E14B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521A-2E04-4822-A9B8-2E532E5D3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71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752C-52C8-8854-DC3A-90F25333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8855E-18A3-44EF-587A-AE2D460A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9548F-834A-BF31-DA7F-D0AE05B8F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6DBFC-7444-820E-FDA6-5631839EA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C7C28-6115-F06C-0E81-4B1AE5851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8DE2C-5836-01B5-4E66-CEBBFB94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F9B-C6C6-4316-84F8-66D0D12A40C5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2B036-3069-BE5D-16D7-E80BCDDB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5C9A6-801F-7BCF-9400-1748942D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521A-2E04-4822-A9B8-2E532E5D3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48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46B3-50D7-9746-C4DF-289B01B0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B23AF-6233-CD48-C93D-18EB692E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F9B-C6C6-4316-84F8-66D0D12A40C5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91470-A5FB-09C4-5C2F-06B32C4C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88167-5911-37E5-D17D-F87518A9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521A-2E04-4822-A9B8-2E532E5D3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90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B8360-EC7A-BA2F-84FF-34C38167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F9B-C6C6-4316-84F8-66D0D12A40C5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7BCBB-A5FC-4573-7365-EC6552E6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9A9AC-26E8-62B6-928F-11C0FA06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521A-2E04-4822-A9B8-2E532E5D3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DC39-E4A1-27F1-9B79-41B9A25D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3A9C-2313-6393-1F09-6953B08C2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31937-F4CE-7F1E-E81B-BE31C5688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4423A-929C-AFC6-124A-43D62078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F9B-C6C6-4316-84F8-66D0D12A40C5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20EE9-7B3E-2CB1-8E71-A085FF41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3D36F-5348-B098-039C-57208C0D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521A-2E04-4822-A9B8-2E532E5D3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02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3D5E-1761-ADD5-81F3-12268B99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AC374-6770-1F6A-62A7-A0AF24EA5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5C082-077F-BEB3-0DF5-5190B3CEA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971C9-B5B2-B7AE-135A-3C484586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05F9B-C6C6-4316-84F8-66D0D12A40C5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8438E-EF7E-0B26-9173-6D5C0525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C4764-88A0-25A5-53CD-7C685DD3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E521A-2E04-4822-A9B8-2E532E5D3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62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ED24D-A54A-1AA3-7045-BCB381E0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DA85A-231C-9F03-EEE5-0BE7493A7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B6814-6C59-B39D-D7A5-4CAB69EB6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05F9B-C6C6-4316-84F8-66D0D12A40C5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0B788-4DD4-03D6-EF24-58844244F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072CA-AA2C-D356-C47F-9D5581A6E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E521A-2E04-4822-A9B8-2E532E5D3C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0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33EB-B432-680E-633B-011A626E3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7575" y="1273431"/>
            <a:ext cx="6115664" cy="1655762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Design Project 6</a:t>
            </a:r>
            <a:endParaRPr lang="en-IN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8B27B-4E2E-0A19-22E1-C10B8B504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9368" y="4182142"/>
            <a:ext cx="6912077" cy="10486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By:  </a:t>
            </a:r>
            <a:r>
              <a:rPr lang="en-US" dirty="0" err="1"/>
              <a:t>Nittala</a:t>
            </a:r>
            <a:r>
              <a:rPr lang="en-US" dirty="0"/>
              <a:t> Satya Surya Lakshmi Vasuki Siva Srinivas</a:t>
            </a:r>
          </a:p>
          <a:p>
            <a:r>
              <a:rPr lang="en-US" dirty="0"/>
              <a:t>#Id – 620094</a:t>
            </a:r>
          </a:p>
          <a:p>
            <a:r>
              <a:rPr lang="en-US" dirty="0"/>
              <a:t>#Email – sn620094@wne.edu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9EBE2-7AB3-DC31-7791-91C0618B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0" y="531683"/>
            <a:ext cx="5235394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35260-92DB-F4F9-35D0-9C91CAFFF661}"/>
              </a:ext>
            </a:extLst>
          </p:cNvPr>
          <p:cNvSpPr txBox="1"/>
          <p:nvPr/>
        </p:nvSpPr>
        <p:spPr>
          <a:xfrm>
            <a:off x="4965290" y="196645"/>
            <a:ext cx="2782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MStrip_V3</a:t>
            </a:r>
            <a:endParaRPr lang="en-IN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5D3C9-A0B0-40DA-F536-852F5CFB1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35" y="781420"/>
            <a:ext cx="10402529" cy="552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8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276E3A-048E-C572-4B1F-5A57BACD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6" y="1001540"/>
            <a:ext cx="11326761" cy="4854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631BC6-9FB0-6141-AE8F-C68B8F4BBADF}"/>
              </a:ext>
            </a:extLst>
          </p:cNvPr>
          <p:cNvSpPr txBox="1"/>
          <p:nvPr/>
        </p:nvSpPr>
        <p:spPr>
          <a:xfrm>
            <a:off x="4965290" y="196645"/>
            <a:ext cx="2782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MStrip_V3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50939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CB2360-1508-B21D-BCA7-4CAF776E42CC}"/>
              </a:ext>
            </a:extLst>
          </p:cNvPr>
          <p:cNvSpPr txBox="1"/>
          <p:nvPr/>
        </p:nvSpPr>
        <p:spPr>
          <a:xfrm>
            <a:off x="4935794" y="186813"/>
            <a:ext cx="2005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HFSS V3</a:t>
            </a:r>
            <a:endParaRPr lang="en-IN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1CFFC-A0E1-9DBC-DFA4-596EAF00F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61" y="812007"/>
            <a:ext cx="6306047" cy="5097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466E5-A026-FF4F-40BC-2A1DD4907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505" y="723517"/>
            <a:ext cx="4725179" cy="500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7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A8000E-E3C8-9E67-AC1D-1F84443F0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11" y="358487"/>
            <a:ext cx="5548189" cy="4411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C79618-57A2-3475-401D-CC3A0A5E1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61" y="487178"/>
            <a:ext cx="4930567" cy="2949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10AC4A-6793-D6A9-3455-C6DF93145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705" y="4302552"/>
            <a:ext cx="5788437" cy="163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7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C2AF86-EB62-25F8-8F68-8C60AE8C6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75" y="369305"/>
            <a:ext cx="10714649" cy="61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5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9029C5-CFCF-2945-4DCB-4FFC6AAC1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81" y="567258"/>
            <a:ext cx="10277637" cy="587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24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6C75B4-643E-2A56-12FB-015366D6C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" y="442553"/>
            <a:ext cx="10722269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1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1CA5A84-9B95-A2E3-43ED-CAD3374B95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37481"/>
                  </p:ext>
                </p:extLst>
              </p:nvPr>
            </p:nvGraphicFramePr>
            <p:xfrm>
              <a:off x="2031999" y="1329265"/>
              <a:ext cx="8508180" cy="3046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1636">
                      <a:extLst>
                        <a:ext uri="{9D8B030D-6E8A-4147-A177-3AD203B41FA5}">
                          <a16:colId xmlns:a16="http://schemas.microsoft.com/office/drawing/2014/main" val="726225787"/>
                        </a:ext>
                      </a:extLst>
                    </a:gridCol>
                    <a:gridCol w="1821591">
                      <a:extLst>
                        <a:ext uri="{9D8B030D-6E8A-4147-A177-3AD203B41FA5}">
                          <a16:colId xmlns:a16="http://schemas.microsoft.com/office/drawing/2014/main" val="1289683907"/>
                        </a:ext>
                      </a:extLst>
                    </a:gridCol>
                    <a:gridCol w="1581681">
                      <a:extLst>
                        <a:ext uri="{9D8B030D-6E8A-4147-A177-3AD203B41FA5}">
                          <a16:colId xmlns:a16="http://schemas.microsoft.com/office/drawing/2014/main" val="2001546201"/>
                        </a:ext>
                      </a:extLst>
                    </a:gridCol>
                    <a:gridCol w="2115248">
                      <a:extLst>
                        <a:ext uri="{9D8B030D-6E8A-4147-A177-3AD203B41FA5}">
                          <a16:colId xmlns:a16="http://schemas.microsoft.com/office/drawing/2014/main" val="3540205009"/>
                        </a:ext>
                      </a:extLst>
                    </a:gridCol>
                    <a:gridCol w="1288024">
                      <a:extLst>
                        <a:ext uri="{9D8B030D-6E8A-4147-A177-3AD203B41FA5}">
                          <a16:colId xmlns:a16="http://schemas.microsoft.com/office/drawing/2014/main" val="836783507"/>
                        </a:ext>
                      </a:extLst>
                    </a:gridCol>
                  </a:tblGrid>
                  <a:tr h="609218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dB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388639"/>
                      </a:ext>
                    </a:extLst>
                  </a:tr>
                  <a:tr h="60921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M Strip(V1)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0.056&lt;-124.813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-25.055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0.993&lt;-163.753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-0.058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55731"/>
                      </a:ext>
                    </a:extLst>
                  </a:tr>
                  <a:tr h="60921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M Strip(V2)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0.003&lt;+103.228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-50.036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0.996&lt;-113.469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-0.031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8398813"/>
                      </a:ext>
                    </a:extLst>
                  </a:tr>
                  <a:tr h="60921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M Strip(V3)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0.001&lt;-76.111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-56.753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0.995&lt;-158.135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-0.042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0920105"/>
                      </a:ext>
                    </a:extLst>
                  </a:tr>
                  <a:tr h="60921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HFSS(V3)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0.0371&lt;-31.7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-28.6112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0.99407&lt;+30.2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-0.0516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05010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1CA5A84-9B95-A2E3-43ED-CAD3374B95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37481"/>
                  </p:ext>
                </p:extLst>
              </p:nvPr>
            </p:nvGraphicFramePr>
            <p:xfrm>
              <a:off x="2031999" y="1329265"/>
              <a:ext cx="8508180" cy="3046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1636">
                      <a:extLst>
                        <a:ext uri="{9D8B030D-6E8A-4147-A177-3AD203B41FA5}">
                          <a16:colId xmlns:a16="http://schemas.microsoft.com/office/drawing/2014/main" val="726225787"/>
                        </a:ext>
                      </a:extLst>
                    </a:gridCol>
                    <a:gridCol w="1821591">
                      <a:extLst>
                        <a:ext uri="{9D8B030D-6E8A-4147-A177-3AD203B41FA5}">
                          <a16:colId xmlns:a16="http://schemas.microsoft.com/office/drawing/2014/main" val="1289683907"/>
                        </a:ext>
                      </a:extLst>
                    </a:gridCol>
                    <a:gridCol w="1581681">
                      <a:extLst>
                        <a:ext uri="{9D8B030D-6E8A-4147-A177-3AD203B41FA5}">
                          <a16:colId xmlns:a16="http://schemas.microsoft.com/office/drawing/2014/main" val="2001546201"/>
                        </a:ext>
                      </a:extLst>
                    </a:gridCol>
                    <a:gridCol w="2115248">
                      <a:extLst>
                        <a:ext uri="{9D8B030D-6E8A-4147-A177-3AD203B41FA5}">
                          <a16:colId xmlns:a16="http://schemas.microsoft.com/office/drawing/2014/main" val="3540205009"/>
                        </a:ext>
                      </a:extLst>
                    </a:gridCol>
                    <a:gridCol w="1288024">
                      <a:extLst>
                        <a:ext uri="{9D8B030D-6E8A-4147-A177-3AD203B41FA5}">
                          <a16:colId xmlns:a16="http://schemas.microsoft.com/office/drawing/2014/main" val="836783507"/>
                        </a:ext>
                      </a:extLst>
                    </a:gridCol>
                  </a:tblGrid>
                  <a:tr h="609218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645" t="-5000" r="-275251" b="-4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dB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1092" t="-5000" r="-61782" b="-4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2388639"/>
                      </a:ext>
                    </a:extLst>
                  </a:tr>
                  <a:tr h="60921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M Strip(V1)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645" t="-105000" r="-275251" b="-3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-25.055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1092" t="-105000" r="-61782" b="-3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-0.058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55731"/>
                      </a:ext>
                    </a:extLst>
                  </a:tr>
                  <a:tr h="60921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M Strip(V2)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645" t="-205000" r="-275251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-50.036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1092" t="-205000" r="-61782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-0.031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8398813"/>
                      </a:ext>
                    </a:extLst>
                  </a:tr>
                  <a:tr h="60921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M Strip(V3)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645" t="-305000" r="-275251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-56.753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1092" t="-305000" r="-61782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-0.042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0920105"/>
                      </a:ext>
                    </a:extLst>
                  </a:tr>
                  <a:tr h="60921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HFSS(V3)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645" t="-405000" r="-275251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-28.6112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1092" t="-405000" r="-61782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-0.0516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05010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4571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579B13-5916-56D2-E840-9F91307F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33" y="264522"/>
            <a:ext cx="7243642" cy="683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9D3A7-BF05-C80B-7ECF-E36638D6B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1" y="1200581"/>
            <a:ext cx="10982632" cy="54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98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CD5679-CD10-7B0B-CFC8-0D968A5D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51" y="280812"/>
            <a:ext cx="7434811" cy="75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237E48-11DF-1FE8-28E6-0E51D297E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29" y="1032387"/>
            <a:ext cx="10589342" cy="541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7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E781DE-4C23-9AA1-17C7-9AA3F491DC1A}"/>
              </a:ext>
            </a:extLst>
          </p:cNvPr>
          <p:cNvSpPr txBox="1"/>
          <p:nvPr/>
        </p:nvSpPr>
        <p:spPr>
          <a:xfrm>
            <a:off x="4935794" y="186813"/>
            <a:ext cx="2005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HFSS V0</a:t>
            </a:r>
            <a:endParaRPr lang="en-IN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C3993-3E5F-0162-D638-DB86D216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4" y="974995"/>
            <a:ext cx="5987845" cy="5297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782367-4CCC-C1AE-383D-AD2A78CE1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475" y="786580"/>
            <a:ext cx="4272931" cy="457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31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949C7-463A-BCA1-7B4A-E33698B66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Appendices</a:t>
            </a:r>
          </a:p>
          <a:p>
            <a:pPr>
              <a:buFontTx/>
              <a:buChar char="-"/>
            </a:pPr>
            <a:r>
              <a:rPr lang="en-US" dirty="0"/>
              <a:t>MATLAB</a:t>
            </a:r>
          </a:p>
          <a:p>
            <a:pPr>
              <a:buFontTx/>
              <a:buChar char="-"/>
            </a:pPr>
            <a:r>
              <a:rPr lang="en-US" dirty="0"/>
              <a:t>HFSS</a:t>
            </a:r>
          </a:p>
          <a:p>
            <a:pPr marL="0" indent="0">
              <a:buNone/>
            </a:pPr>
            <a:r>
              <a:rPr lang="en-US" dirty="0"/>
              <a:t>- 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812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59ED-F461-41B7-A37C-8837ECC76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2" y="2400402"/>
            <a:ext cx="10515600" cy="1325563"/>
          </a:xfrm>
        </p:spPr>
        <p:txBody>
          <a:bodyPr/>
          <a:lstStyle/>
          <a:p>
            <a:r>
              <a:rPr lang="en-US" dirty="0"/>
              <a:t>THE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74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997742-9B2C-4DD3-929D-177997C3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42" y="308098"/>
            <a:ext cx="6027942" cy="61041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6105594-557D-5BD2-64A9-8248C68D1E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0662334"/>
                  </p:ext>
                </p:extLst>
              </p:nvPr>
            </p:nvGraphicFramePr>
            <p:xfrm>
              <a:off x="6705600" y="2361651"/>
              <a:ext cx="5354046" cy="14335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4682">
                      <a:extLst>
                        <a:ext uri="{9D8B030D-6E8A-4147-A177-3AD203B41FA5}">
                          <a16:colId xmlns:a16="http://schemas.microsoft.com/office/drawing/2014/main" val="3741369077"/>
                        </a:ext>
                      </a:extLst>
                    </a:gridCol>
                    <a:gridCol w="1784682">
                      <a:extLst>
                        <a:ext uri="{9D8B030D-6E8A-4147-A177-3AD203B41FA5}">
                          <a16:colId xmlns:a16="http://schemas.microsoft.com/office/drawing/2014/main" val="2840412770"/>
                        </a:ext>
                      </a:extLst>
                    </a:gridCol>
                    <a:gridCol w="1784682">
                      <a:extLst>
                        <a:ext uri="{9D8B030D-6E8A-4147-A177-3AD203B41FA5}">
                          <a16:colId xmlns:a16="http://schemas.microsoft.com/office/drawing/2014/main" val="3675023853"/>
                        </a:ext>
                      </a:extLst>
                    </a:gridCol>
                  </a:tblGrid>
                  <a:tr h="477866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Values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4040090"/>
                      </a:ext>
                    </a:extLst>
                  </a:tr>
                  <a:tr h="4778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 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0.311&lt;-177.139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-10.148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72643"/>
                      </a:ext>
                    </a:extLst>
                  </a:tr>
                  <a:tr h="4778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0.949&lt;-51.545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-0.456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56448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6105594-557D-5BD2-64A9-8248C68D1E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0662334"/>
                  </p:ext>
                </p:extLst>
              </p:nvPr>
            </p:nvGraphicFramePr>
            <p:xfrm>
              <a:off x="6705600" y="2361651"/>
              <a:ext cx="5354046" cy="14335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4682">
                      <a:extLst>
                        <a:ext uri="{9D8B030D-6E8A-4147-A177-3AD203B41FA5}">
                          <a16:colId xmlns:a16="http://schemas.microsoft.com/office/drawing/2014/main" val="3741369077"/>
                        </a:ext>
                      </a:extLst>
                    </a:gridCol>
                    <a:gridCol w="1784682">
                      <a:extLst>
                        <a:ext uri="{9D8B030D-6E8A-4147-A177-3AD203B41FA5}">
                          <a16:colId xmlns:a16="http://schemas.microsoft.com/office/drawing/2014/main" val="2840412770"/>
                        </a:ext>
                      </a:extLst>
                    </a:gridCol>
                    <a:gridCol w="1784682">
                      <a:extLst>
                        <a:ext uri="{9D8B030D-6E8A-4147-A177-3AD203B41FA5}">
                          <a16:colId xmlns:a16="http://schemas.microsoft.com/office/drawing/2014/main" val="3675023853"/>
                        </a:ext>
                      </a:extLst>
                    </a:gridCol>
                  </a:tblGrid>
                  <a:tr h="477866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Values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4040090"/>
                      </a:ext>
                    </a:extLst>
                  </a:tr>
                  <a:tr h="4778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83" t="-107692" r="-201365" b="-1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83" t="-107692" r="-101365" b="-1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-10.148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72643"/>
                      </a:ext>
                    </a:extLst>
                  </a:tr>
                  <a:tr h="4778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83" t="-205063" r="-201365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83" t="-205063" r="-101365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-0.456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56448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221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5D0B19-5891-3FB7-F63C-8330DC4F7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18" y="315960"/>
            <a:ext cx="10745131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2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F2F4E0-F46C-3DC5-7F90-D30233C5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4" y="323581"/>
            <a:ext cx="10760372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1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22B0C7-A315-6E4E-B5A6-7D4463389780}"/>
              </a:ext>
            </a:extLst>
          </p:cNvPr>
          <p:cNvSpPr txBox="1"/>
          <p:nvPr/>
        </p:nvSpPr>
        <p:spPr>
          <a:xfrm>
            <a:off x="4965290" y="196645"/>
            <a:ext cx="2782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MStrip_V1</a:t>
            </a:r>
            <a:endParaRPr lang="en-IN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22438-FFDA-441C-E024-018F26E70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87" y="855406"/>
            <a:ext cx="10550242" cy="565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7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5ADE35-E922-4CA5-B6BF-18795245D05C}"/>
              </a:ext>
            </a:extLst>
          </p:cNvPr>
          <p:cNvSpPr txBox="1"/>
          <p:nvPr/>
        </p:nvSpPr>
        <p:spPr>
          <a:xfrm>
            <a:off x="4965290" y="196645"/>
            <a:ext cx="2782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MStrip_V1</a:t>
            </a:r>
            <a:endParaRPr lang="en-IN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318E5-F1E6-DCBF-7AD7-785ADAB53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9" y="1035956"/>
            <a:ext cx="11277600" cy="47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8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605D2-1154-2510-4FD8-00ECADD06F6E}"/>
              </a:ext>
            </a:extLst>
          </p:cNvPr>
          <p:cNvSpPr txBox="1"/>
          <p:nvPr/>
        </p:nvSpPr>
        <p:spPr>
          <a:xfrm>
            <a:off x="4965290" y="196645"/>
            <a:ext cx="2782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MStrip_V2</a:t>
            </a:r>
            <a:endParaRPr lang="en-IN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84F74-891C-8BF9-0ABC-334C245B5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51" y="781420"/>
            <a:ext cx="10333703" cy="56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6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8EE1D2-4C4A-AA2D-C7DB-659D8935A856}"/>
              </a:ext>
            </a:extLst>
          </p:cNvPr>
          <p:cNvSpPr txBox="1"/>
          <p:nvPr/>
        </p:nvSpPr>
        <p:spPr>
          <a:xfrm>
            <a:off x="4965290" y="196645"/>
            <a:ext cx="2782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MStrip_V2</a:t>
            </a:r>
            <a:endParaRPr lang="en-IN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4A4E5-273E-31F5-FC2C-9EA3DD070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6" y="1010317"/>
            <a:ext cx="11257935" cy="483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4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167</Words>
  <Application>Microsoft Office PowerPoint</Application>
  <PresentationFormat>Widescreen</PresentationFormat>
  <Paragraphs>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Design Project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Project 6</dc:title>
  <dc:creator>siva srinivas</dc:creator>
  <cp:lastModifiedBy>siva srinivas</cp:lastModifiedBy>
  <cp:revision>14</cp:revision>
  <dcterms:created xsi:type="dcterms:W3CDTF">2024-05-10T02:15:06Z</dcterms:created>
  <dcterms:modified xsi:type="dcterms:W3CDTF">2024-05-10T03:56:55Z</dcterms:modified>
</cp:coreProperties>
</file>