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823"/>
    <a:srgbClr val="D6E685"/>
    <a:srgbClr val="8CC665"/>
    <a:srgbClr val="44A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089-1DA4-42E5-BD7C-28846BC9CFD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AB2D-D8A1-41DE-9881-E532BC9F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and install software on this slide, create </a:t>
            </a:r>
            <a:r>
              <a:rPr lang="en-US" dirty="0" err="1" smtClean="0"/>
              <a:t>github</a:t>
            </a:r>
            <a:r>
              <a:rPr lang="en-US" dirty="0" smtClean="0"/>
              <a:t>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3AB2D-D8A1-41DE-9881-E532BC9F5D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– Version</a:t>
            </a:r>
            <a:r>
              <a:rPr lang="en-US" baseline="0" dirty="0" smtClean="0"/>
              <a:t> control</a:t>
            </a:r>
            <a:br>
              <a:rPr lang="en-US" baseline="0" dirty="0" smtClean="0"/>
            </a:br>
            <a:r>
              <a:rPr lang="en-US" baseline="0" dirty="0" smtClean="0"/>
              <a:t>Hub – collaborative added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3AB2D-D8A1-41DE-9881-E532BC9F5D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6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Google,</a:t>
            </a:r>
            <a:r>
              <a:rPr lang="en-US" baseline="0" dirty="0" smtClean="0"/>
              <a:t> Amazon, Twitter have thousands of  GitHub repos</a:t>
            </a:r>
            <a:br>
              <a:rPr lang="en-US" baseline="0" dirty="0" smtClean="0"/>
            </a:br>
            <a:r>
              <a:rPr lang="en-US" baseline="0" dirty="0" smtClean="0"/>
              <a:t>Lots of niche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3AB2D-D8A1-41DE-9881-E532BC9F5D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is easiest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3AB2D-D8A1-41DE-9881-E532BC9F5D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7701-7C5E-47D9-B3D3-A7E91047F78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1BD0-0FF7-4DE5-A15C-38EB2948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pack/offer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3442"/>
            <a:ext cx="9144000" cy="2387600"/>
          </a:xfrm>
        </p:spPr>
        <p:txBody>
          <a:bodyPr/>
          <a:lstStyle/>
          <a:p>
            <a:r>
              <a:rPr lang="en-US" dirty="0" smtClean="0"/>
              <a:t>Git &amp;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3117"/>
            <a:ext cx="9144000" cy="1655762"/>
          </a:xfrm>
        </p:spPr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8646"/>
            <a:ext cx="12200869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85909" cy="4519757"/>
          </a:xfrm>
        </p:spPr>
        <p:txBody>
          <a:bodyPr>
            <a:normAutofit/>
          </a:bodyPr>
          <a:lstStyle/>
          <a:p>
            <a:r>
              <a:rPr lang="en-US" dirty="0" smtClean="0"/>
              <a:t>Cloning a repository’s branch will create a local copy of a remote </a:t>
            </a:r>
            <a:r>
              <a:rPr lang="en-US" dirty="0" err="1" smtClean="0"/>
              <a:t>git</a:t>
            </a:r>
            <a:r>
              <a:rPr lang="en-US" dirty="0" smtClean="0"/>
              <a:t> branch.</a:t>
            </a:r>
          </a:p>
          <a:p>
            <a:r>
              <a:rPr lang="en-US" dirty="0" smtClean="0"/>
              <a:t>This is most often used when starting work on a project already on GitHub, or when resuming work in a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11885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Pull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85909" cy="4519757"/>
          </a:xfrm>
        </p:spPr>
        <p:txBody>
          <a:bodyPr>
            <a:normAutofit/>
          </a:bodyPr>
          <a:lstStyle/>
          <a:p>
            <a:r>
              <a:rPr lang="en-US" dirty="0" smtClean="0"/>
              <a:t>Pulling forks and branches together is a privileged action</a:t>
            </a:r>
          </a:p>
          <a:p>
            <a:r>
              <a:rPr lang="en-US" dirty="0" smtClean="0"/>
              <a:t>In you do not own the repo you want to pull to, you have to send a pull request</a:t>
            </a:r>
          </a:p>
          <a:p>
            <a:r>
              <a:rPr lang="en-US" dirty="0" smtClean="0"/>
              <a:t>Pulling will merge commits into a single branch</a:t>
            </a:r>
          </a:p>
        </p:txBody>
      </p:sp>
    </p:spTree>
    <p:extLst>
      <p:ext uri="{BB962C8B-B14F-4D97-AF65-F5344CB8AC3E}">
        <p14:creationId xmlns:p14="http://schemas.microsoft.com/office/powerpoint/2010/main" val="14822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85909" cy="4519757"/>
          </a:xfrm>
        </p:spPr>
        <p:txBody>
          <a:bodyPr>
            <a:normAutofit/>
          </a:bodyPr>
          <a:lstStyle/>
          <a:p>
            <a:r>
              <a:rPr lang="en-US" dirty="0" smtClean="0"/>
              <a:t>Functionality specific to GitHub</a:t>
            </a:r>
          </a:p>
          <a:p>
            <a:r>
              <a:rPr lang="en-US" dirty="0" smtClean="0"/>
              <a:t>Can be added to milestones to structure your development path</a:t>
            </a:r>
          </a:p>
          <a:p>
            <a:r>
              <a:rPr lang="en-US" dirty="0" smtClean="0"/>
              <a:t>Can be closed by any permitted contributor</a:t>
            </a:r>
          </a:p>
          <a:p>
            <a:r>
              <a:rPr lang="en-US" dirty="0" smtClean="0"/>
              <a:t>Can be tagged by priority</a:t>
            </a:r>
          </a:p>
          <a:p>
            <a:r>
              <a:rPr lang="en-US" dirty="0" smtClean="0"/>
              <a:t>Be as specific as possible, you might get help!</a:t>
            </a:r>
          </a:p>
        </p:txBody>
      </p:sp>
    </p:spTree>
    <p:extLst>
      <p:ext uri="{BB962C8B-B14F-4D97-AF65-F5344CB8AC3E}">
        <p14:creationId xmlns:p14="http://schemas.microsoft.com/office/powerpoint/2010/main" val="23491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 &amp; Hosting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85909" cy="4519757"/>
          </a:xfrm>
        </p:spPr>
        <p:txBody>
          <a:bodyPr>
            <a:normAutofit/>
          </a:bodyPr>
          <a:lstStyle/>
          <a:p>
            <a:r>
              <a:rPr lang="en-US" dirty="0" smtClean="0"/>
              <a:t>Releases can be hosted on GitHub proper or on a customized GitHub sites page</a:t>
            </a:r>
          </a:p>
          <a:p>
            <a:r>
              <a:rPr lang="en-US" dirty="0" smtClean="0"/>
              <a:t>Releases should be in line with milestones</a:t>
            </a:r>
          </a:p>
          <a:p>
            <a:r>
              <a:rPr lang="en-US" dirty="0" smtClean="0"/>
              <a:t>Releases should be binaries of completed milestones in your release branch</a:t>
            </a:r>
          </a:p>
        </p:txBody>
      </p:sp>
    </p:spTree>
    <p:extLst>
      <p:ext uri="{BB962C8B-B14F-4D97-AF65-F5344CB8AC3E}">
        <p14:creationId xmlns:p14="http://schemas.microsoft.com/office/powerpoint/2010/main" val="274978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Let’s Try It!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8646"/>
            <a:ext cx="12200869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GitHub Desktop (Optional) - </a:t>
            </a:r>
            <a:r>
              <a:rPr lang="en-US" dirty="0" smtClean="0">
                <a:hlinkClick r:id="rId4"/>
              </a:rPr>
              <a:t>https://desktop.github.com/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Sign up at </a:t>
            </a:r>
            <a:r>
              <a:rPr lang="en-US" dirty="0" smtClean="0">
                <a:hlinkClick r:id="rId5"/>
              </a:rPr>
              <a:t>https://github.com/</a:t>
            </a:r>
            <a:endParaRPr lang="en-US" dirty="0" smtClean="0"/>
          </a:p>
          <a:p>
            <a:r>
              <a:rPr lang="en-US" dirty="0" smtClean="0"/>
              <a:t>Get your free education pack at </a:t>
            </a:r>
            <a:r>
              <a:rPr lang="en-US" dirty="0" smtClean="0">
                <a:hlinkClick r:id="rId6"/>
              </a:rPr>
              <a:t>https://education.github.com/pack/offers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1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Base</a:t>
            </a:r>
          </a:p>
          <a:p>
            <a:r>
              <a:rPr lang="en-US" dirty="0" smtClean="0"/>
              <a:t>Added Functionality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Collaborative Coding</a:t>
            </a:r>
          </a:p>
          <a:p>
            <a:pPr lvl="1"/>
            <a:r>
              <a:rPr lang="en-US" dirty="0" smtClean="0"/>
              <a:t>GitHub Sites</a:t>
            </a:r>
          </a:p>
          <a:p>
            <a:pPr lvl="1"/>
            <a:r>
              <a:rPr lang="en-US" dirty="0" smtClean="0"/>
              <a:t>Live CV</a:t>
            </a:r>
          </a:p>
          <a:p>
            <a:pPr lvl="1"/>
            <a:r>
              <a:rPr lang="en-US" dirty="0" smtClean="0"/>
              <a:t>GitHub Jobs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35462" cy="4351338"/>
          </a:xfrm>
        </p:spPr>
        <p:txBody>
          <a:bodyPr/>
          <a:lstStyle/>
          <a:p>
            <a:r>
              <a:rPr lang="en-US" dirty="0" smtClean="0"/>
              <a:t>Projects for public release</a:t>
            </a:r>
          </a:p>
          <a:p>
            <a:r>
              <a:rPr lang="en-US" dirty="0" smtClean="0"/>
              <a:t>Projects you want on your resume</a:t>
            </a:r>
          </a:p>
          <a:p>
            <a:r>
              <a:rPr lang="en-US" dirty="0" smtClean="0"/>
              <a:t>Projects with multiple asynchronous developers</a:t>
            </a:r>
          </a:p>
          <a:p>
            <a:r>
              <a:rPr lang="en-US" dirty="0" smtClean="0"/>
              <a:t>Projects or libraries you want to open-source</a:t>
            </a:r>
          </a:p>
          <a:p>
            <a:r>
              <a:rPr lang="en-US" dirty="0" smtClean="0"/>
              <a:t>Web Projects you need free hosting for without a dedicated domain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IDE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JetBrains</a:t>
            </a:r>
            <a:r>
              <a:rPr lang="en-US" dirty="0" smtClean="0"/>
              <a:t> IDEs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Online Editors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505095" y="4509478"/>
            <a:ext cx="8490858" cy="153269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09451" y="1992698"/>
            <a:ext cx="8490858" cy="153269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611188"/>
            <a:ext cx="2769326" cy="1345475"/>
          </a:xfrm>
          <a:prstGeom prst="rect">
            <a:avLst/>
          </a:prstGeom>
          <a:solidFill>
            <a:srgbClr val="44A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7463" y="4611188"/>
            <a:ext cx="2769326" cy="1345475"/>
          </a:xfrm>
          <a:prstGeom prst="rect">
            <a:avLst/>
          </a:prstGeom>
          <a:solidFill>
            <a:srgbClr val="8CC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3107" y="2105911"/>
            <a:ext cx="2769326" cy="1345475"/>
          </a:xfrm>
          <a:prstGeom prst="rect">
            <a:avLst/>
          </a:prstGeom>
          <a:solidFill>
            <a:srgbClr val="D6E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105910"/>
            <a:ext cx="2769326" cy="1345475"/>
          </a:xfrm>
          <a:prstGeom prst="rect">
            <a:avLst/>
          </a:prstGeom>
          <a:solidFill>
            <a:srgbClr val="1E6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 Parent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07526" y="2491262"/>
            <a:ext cx="1125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607526" y="3043645"/>
            <a:ext cx="1125581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2103" y="2184288"/>
            <a:ext cx="77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Fork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7747" y="2519564"/>
            <a:ext cx="7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Pull Request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49736" y="3438323"/>
            <a:ext cx="4356" cy="115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339841" y="3451386"/>
            <a:ext cx="4356" cy="115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</p:cNvCxnSpPr>
          <p:nvPr/>
        </p:nvCxnSpPr>
        <p:spPr>
          <a:xfrm flipH="1">
            <a:off x="5042263" y="3451386"/>
            <a:ext cx="1075507" cy="41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2"/>
          </p:cNvCxnSpPr>
          <p:nvPr/>
        </p:nvCxnSpPr>
        <p:spPr>
          <a:xfrm>
            <a:off x="2222863" y="3451385"/>
            <a:ext cx="2819400" cy="41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42263" y="3866606"/>
            <a:ext cx="492039" cy="74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89121" y="3529763"/>
            <a:ext cx="108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Fetch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226627" y="3904231"/>
            <a:ext cx="77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Push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2655" y="3904230"/>
            <a:ext cx="77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Clone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603170" y="5125610"/>
            <a:ext cx="1125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603170" y="5677993"/>
            <a:ext cx="1125581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57747" y="4818636"/>
            <a:ext cx="77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675013" y="5375983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Checkout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8230381" y="2593981"/>
            <a:ext cx="10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8226025" y="5110758"/>
            <a:ext cx="10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You should commit any functional change in your code.</a:t>
            </a:r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Function Definitions</a:t>
            </a:r>
          </a:p>
          <a:p>
            <a:pPr lvl="1"/>
            <a:r>
              <a:rPr lang="en-US" dirty="0" smtClean="0"/>
              <a:t>New Files</a:t>
            </a:r>
          </a:p>
          <a:p>
            <a:pPr lvl="1"/>
            <a:r>
              <a:rPr lang="en-US" dirty="0" smtClean="0"/>
              <a:t>New Libraries</a:t>
            </a:r>
          </a:p>
          <a:p>
            <a:pPr lvl="1"/>
            <a:r>
              <a:rPr lang="en-US" dirty="0" smtClean="0"/>
              <a:t>Structural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Commit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Don’t commit:</a:t>
            </a:r>
          </a:p>
          <a:p>
            <a:pPr lvl="1"/>
            <a:r>
              <a:rPr lang="en-US" dirty="0" smtClean="0"/>
              <a:t>IDE specific files</a:t>
            </a:r>
          </a:p>
          <a:p>
            <a:pPr lvl="1"/>
            <a:r>
              <a:rPr lang="en-US" dirty="0" smtClean="0"/>
              <a:t>VCS LOGINS OR KEYS</a:t>
            </a:r>
          </a:p>
          <a:p>
            <a:pPr lvl="1"/>
            <a:r>
              <a:rPr lang="en-US" dirty="0" smtClean="0"/>
              <a:t>KEYSTORES PLEASE NO</a:t>
            </a:r>
          </a:p>
          <a:p>
            <a:pPr lvl="1"/>
            <a:r>
              <a:rPr lang="en-US" dirty="0" smtClean="0"/>
              <a:t>Manifests</a:t>
            </a:r>
          </a:p>
          <a:p>
            <a:pPr lvl="1"/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Unnecessary assets (PSD, AI)</a:t>
            </a:r>
            <a:endParaRPr lang="en-US" dirty="0"/>
          </a:p>
          <a:p>
            <a:r>
              <a:rPr lang="en-US" dirty="0" smtClean="0"/>
              <a:t>Do commit:</a:t>
            </a:r>
          </a:p>
          <a:p>
            <a:pPr lvl="1"/>
            <a:r>
              <a:rPr lang="en-US" dirty="0" smtClean="0"/>
              <a:t>Code &amp; comments</a:t>
            </a:r>
          </a:p>
          <a:p>
            <a:pPr lvl="1"/>
            <a:r>
              <a:rPr lang="en-US" dirty="0" smtClean="0"/>
              <a:t>Downloaded libraries</a:t>
            </a:r>
          </a:p>
          <a:p>
            <a:pPr lvl="1"/>
            <a:r>
              <a:rPr lang="en-US" dirty="0" smtClean="0"/>
              <a:t>Finished assets</a:t>
            </a:r>
          </a:p>
        </p:txBody>
      </p:sp>
    </p:spTree>
    <p:extLst>
      <p:ext uri="{BB962C8B-B14F-4D97-AF65-F5344CB8AC3E}">
        <p14:creationId xmlns:p14="http://schemas.microsoft.com/office/powerpoint/2010/main" val="228359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3062" y="-32738"/>
            <a:ext cx="12200869" cy="1580606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85909" cy="4519757"/>
          </a:xfrm>
        </p:spPr>
        <p:txBody>
          <a:bodyPr>
            <a:normAutofit/>
          </a:bodyPr>
          <a:lstStyle/>
          <a:p>
            <a:r>
              <a:rPr lang="en-US" dirty="0" smtClean="0"/>
              <a:t>Push your commits daily, or when others need the absolute most recent copy</a:t>
            </a:r>
          </a:p>
          <a:p>
            <a:r>
              <a:rPr lang="en-US" dirty="0" smtClean="0"/>
              <a:t>Usually, best practice is to push to an assigned dev branch, then pull commits in dev to a production branch when stable</a:t>
            </a:r>
          </a:p>
        </p:txBody>
      </p:sp>
    </p:spTree>
    <p:extLst>
      <p:ext uri="{BB962C8B-B14F-4D97-AF65-F5344CB8AC3E}">
        <p14:creationId xmlns:p14="http://schemas.microsoft.com/office/powerpoint/2010/main" val="287045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386</Words>
  <Application>Microsoft Office PowerPoint</Application>
  <PresentationFormat>Widescreen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 &amp; GitHub</vt:lpstr>
      <vt:lpstr>Downloads</vt:lpstr>
      <vt:lpstr>What Is GitHub?</vt:lpstr>
      <vt:lpstr>When to use GitHub</vt:lpstr>
      <vt:lpstr>GitHub IDE Integration</vt:lpstr>
      <vt:lpstr>How It Works</vt:lpstr>
      <vt:lpstr>Commit</vt:lpstr>
      <vt:lpstr>What to Commit</vt:lpstr>
      <vt:lpstr>Push</vt:lpstr>
      <vt:lpstr>Clone</vt:lpstr>
      <vt:lpstr>Pull &amp; Pull Requests</vt:lpstr>
      <vt:lpstr>Issues</vt:lpstr>
      <vt:lpstr>Releases &amp; Hosting</vt:lpstr>
      <vt:lpstr>Let’s Try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Trenton Telge</dc:creator>
  <cp:lastModifiedBy>Trenton Telge</cp:lastModifiedBy>
  <cp:revision>17</cp:revision>
  <dcterms:created xsi:type="dcterms:W3CDTF">2017-10-02T15:33:46Z</dcterms:created>
  <dcterms:modified xsi:type="dcterms:W3CDTF">2017-10-12T18:52:38Z</dcterms:modified>
</cp:coreProperties>
</file>