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717" r:id="rId3"/>
  </p:sldMasterIdLst>
  <p:notesMasterIdLst>
    <p:notesMasterId r:id="rId21"/>
  </p:notesMasterIdLst>
  <p:sldIdLst>
    <p:sldId id="256" r:id="rId4"/>
    <p:sldId id="258" r:id="rId5"/>
    <p:sldId id="260" r:id="rId6"/>
    <p:sldId id="280" r:id="rId7"/>
    <p:sldId id="278" r:id="rId8"/>
    <p:sldId id="261" r:id="rId9"/>
    <p:sldId id="262" r:id="rId10"/>
    <p:sldId id="275" r:id="rId11"/>
    <p:sldId id="270" r:id="rId12"/>
    <p:sldId id="273" r:id="rId13"/>
    <p:sldId id="277" r:id="rId14"/>
    <p:sldId id="279" r:id="rId15"/>
    <p:sldId id="265" r:id="rId16"/>
    <p:sldId id="276" r:id="rId17"/>
    <p:sldId id="266" r:id="rId18"/>
    <p:sldId id="268" r:id="rId19"/>
    <p:sldId id="272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06" autoAdjust="0"/>
  </p:normalViewPr>
  <p:slideViewPr>
    <p:cSldViewPr snapToGrid="0">
      <p:cViewPr varScale="1">
        <p:scale>
          <a:sx n="67" d="100"/>
          <a:sy n="67" d="100"/>
        </p:scale>
        <p:origin x="121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1,'36360'0,"-36329"0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3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1,'31472'0,"-26898"0,-4548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24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8:22:2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741A-EA35-4FED-8A92-1B80BBD9C94B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23334-C877-47BF-875E-B42767A26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2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23334-C877-47BF-875E-B42767A26C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62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15B18D2F-967E-A94B-BF0E-15BF945F8CB7}"/>
              </a:ext>
            </a:extLst>
          </p:cNvPr>
          <p:cNvSpPr/>
          <p:nvPr/>
        </p:nvSpPr>
        <p:spPr>
          <a:xfrm>
            <a:off x="381000" y="8059"/>
            <a:ext cx="5829300" cy="6564191"/>
          </a:xfrm>
          <a:custGeom>
            <a:avLst/>
            <a:gdLst>
              <a:gd name="connsiteX0" fmla="*/ 3017532 w 7499522"/>
              <a:gd name="connsiteY0" fmla="*/ 5669280 h 8686800"/>
              <a:gd name="connsiteX1" fmla="*/ 12 w 7499522"/>
              <a:gd name="connsiteY1" fmla="*/ 5669280 h 8686800"/>
              <a:gd name="connsiteX2" fmla="*/ 0 w 7499522"/>
              <a:gd name="connsiteY2" fmla="*/ 8686800 h 8686800"/>
              <a:gd name="connsiteX3" fmla="*/ 3017532 w 7499522"/>
              <a:gd name="connsiteY3" fmla="*/ 8686800 h 8686800"/>
              <a:gd name="connsiteX4" fmla="*/ 3017532 w 7499522"/>
              <a:gd name="connsiteY4" fmla="*/ 5669280 h 8686800"/>
              <a:gd name="connsiteX0" fmla="*/ 7499522 w 7499522"/>
              <a:gd name="connsiteY0" fmla="*/ 12357 h 8686800"/>
              <a:gd name="connsiteX1" fmla="*/ 3492500 w 7499522"/>
              <a:gd name="connsiteY1" fmla="*/ 0 h 8686800"/>
              <a:gd name="connsiteX2" fmla="*/ 12 w 7499522"/>
              <a:gd name="connsiteY2" fmla="*/ 5669280 h 8686800"/>
              <a:gd name="connsiteX3" fmla="*/ 7499522 w 7499522"/>
              <a:gd name="connsiteY3" fmla="*/ 12357 h 8686800"/>
              <a:gd name="connsiteX0" fmla="*/ 3017532 w 7499522"/>
              <a:gd name="connsiteY0" fmla="*/ 5656923 h 8674443"/>
              <a:gd name="connsiteX1" fmla="*/ 12 w 7499522"/>
              <a:gd name="connsiteY1" fmla="*/ 5656923 h 8674443"/>
              <a:gd name="connsiteX2" fmla="*/ 0 w 7499522"/>
              <a:gd name="connsiteY2" fmla="*/ 8674443 h 8674443"/>
              <a:gd name="connsiteX3" fmla="*/ 3017532 w 7499522"/>
              <a:gd name="connsiteY3" fmla="*/ 8674443 h 8674443"/>
              <a:gd name="connsiteX4" fmla="*/ 3017532 w 7499522"/>
              <a:gd name="connsiteY4" fmla="*/ 5656923 h 8674443"/>
              <a:gd name="connsiteX0" fmla="*/ 7499522 w 7499522"/>
              <a:gd name="connsiteY0" fmla="*/ 0 h 8674443"/>
              <a:gd name="connsiteX1" fmla="*/ 1997332 w 7499522"/>
              <a:gd name="connsiteY1" fmla="*/ 0 h 8674443"/>
              <a:gd name="connsiteX2" fmla="*/ 12 w 7499522"/>
              <a:gd name="connsiteY2" fmla="*/ 5656923 h 8674443"/>
              <a:gd name="connsiteX3" fmla="*/ 7499522 w 7499522"/>
              <a:gd name="connsiteY3" fmla="*/ 0 h 8674443"/>
              <a:gd name="connsiteX0" fmla="*/ 3017532 w 7499522"/>
              <a:gd name="connsiteY0" fmla="*/ 8290495 h 11308015"/>
              <a:gd name="connsiteX1" fmla="*/ 12 w 7499522"/>
              <a:gd name="connsiteY1" fmla="*/ 8290495 h 11308015"/>
              <a:gd name="connsiteX2" fmla="*/ 0 w 7499522"/>
              <a:gd name="connsiteY2" fmla="*/ 11308015 h 11308015"/>
              <a:gd name="connsiteX3" fmla="*/ 3017532 w 7499522"/>
              <a:gd name="connsiteY3" fmla="*/ 11308015 h 11308015"/>
              <a:gd name="connsiteX4" fmla="*/ 3017532 w 7499522"/>
              <a:gd name="connsiteY4" fmla="*/ 8290495 h 11308015"/>
              <a:gd name="connsiteX0" fmla="*/ 7499522 w 7499522"/>
              <a:gd name="connsiteY0" fmla="*/ 2633572 h 11308015"/>
              <a:gd name="connsiteX1" fmla="*/ 3159758 w 7499522"/>
              <a:gd name="connsiteY1" fmla="*/ 0 h 11308015"/>
              <a:gd name="connsiteX2" fmla="*/ 12 w 7499522"/>
              <a:gd name="connsiteY2" fmla="*/ 8290495 h 11308015"/>
              <a:gd name="connsiteX3" fmla="*/ 7499522 w 7499522"/>
              <a:gd name="connsiteY3" fmla="*/ 2633572 h 11308015"/>
              <a:gd name="connsiteX0" fmla="*/ 3017532 w 10199350"/>
              <a:gd name="connsiteY0" fmla="*/ 8290495 h 11308015"/>
              <a:gd name="connsiteX1" fmla="*/ 12 w 10199350"/>
              <a:gd name="connsiteY1" fmla="*/ 8290495 h 11308015"/>
              <a:gd name="connsiteX2" fmla="*/ 0 w 10199350"/>
              <a:gd name="connsiteY2" fmla="*/ 11308015 h 11308015"/>
              <a:gd name="connsiteX3" fmla="*/ 3017532 w 10199350"/>
              <a:gd name="connsiteY3" fmla="*/ 11308015 h 11308015"/>
              <a:gd name="connsiteX4" fmla="*/ 3017532 w 10199350"/>
              <a:gd name="connsiteY4" fmla="*/ 8290495 h 11308015"/>
              <a:gd name="connsiteX0" fmla="*/ 10199350 w 10199350"/>
              <a:gd name="connsiteY0" fmla="*/ 24613 h 11308015"/>
              <a:gd name="connsiteX1" fmla="*/ 3159758 w 10199350"/>
              <a:gd name="connsiteY1" fmla="*/ 0 h 11308015"/>
              <a:gd name="connsiteX2" fmla="*/ 12 w 10199350"/>
              <a:gd name="connsiteY2" fmla="*/ 8290495 h 11308015"/>
              <a:gd name="connsiteX3" fmla="*/ 10199350 w 10199350"/>
              <a:gd name="connsiteY3" fmla="*/ 24613 h 1130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8D5EA10-B12B-C546-B5C3-C7780145CA2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90525" y="4800600"/>
            <a:ext cx="1704975" cy="1771650"/>
          </a:xfrm>
          <a:prstGeom prst="rect">
            <a:avLst/>
          </a:prstGeom>
        </p:spPr>
        <p:txBody>
          <a:bodyPr/>
          <a:lstStyle>
            <a:lvl1pPr marL="0" marR="0" indent="0" algn="l" defTabSz="685784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 can place your photo here, </a:t>
            </a:r>
            <a:br>
              <a:rPr lang="en-US" dirty="0"/>
            </a:br>
            <a:r>
              <a:rPr lang="en-US" dirty="0"/>
              <a:t>or leave this place empty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A292CF16-4A72-104B-95CD-EB49AB8DE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235101"/>
            <a:ext cx="2686049" cy="965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 Surname</a:t>
            </a:r>
            <a:endParaRPr lang="x-none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01CE9F83-F091-BE4C-A2BA-207AE0CF9A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1425982"/>
            <a:ext cx="2686050" cy="21955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Occupation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B8AF-74A7-544D-8B1A-5FCD48AF7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300" y="235099"/>
            <a:ext cx="5600700" cy="965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Here is the place for the topic of your presentation (2-4 lines)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7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371850"/>
            <a:ext cx="3657600" cy="1816202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1/3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7200" y="3371850"/>
            <a:ext cx="3657600" cy="1816202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2/3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53401" y="3371850"/>
            <a:ext cx="3657600" cy="1816202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3/3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5DFF6868-7018-404D-A506-5D1E80337C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233524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5736D97-A213-7C46-AAE0-B356FB507A1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7200" y="233524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D66C4A96-B9BB-7847-AA94-E894465FFD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53400" y="23431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98135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985AF-17E3-B947-B906-611532AC40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1657350"/>
            <a:ext cx="1714500" cy="857250"/>
          </a:xfrm>
          <a:prstGeom prst="rect">
            <a:avLst/>
          </a:prstGeom>
          <a:noFill/>
          <a:effectLst>
            <a:innerShdw blurRad="177800" dir="13500000">
              <a:prstClr val="black">
                <a:alpha val="61000"/>
              </a:prstClr>
            </a:innerShdw>
          </a:effectLst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22E9A3C-4C91-2347-9608-1908764196C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3370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19A2F4D-E69F-734D-9397-44783666B9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01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75D8BEA-F8F0-1D4D-8576-B9F72FAC58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657350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56035B6D-5B74-E04E-AA83-0421ADFF77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663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BE0FDF4A-C58B-9D45-A244-627031720A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094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8E942B66-0C55-A649-A4BD-0E476901D2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2743200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CF8F47A-352A-F74C-92D0-39B51F0E1DC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3370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2D4CEE01-52CC-BA4B-BE4F-7D7360C388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801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76287E5-D16A-0D48-94D5-6C8AD74E4F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2743200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3341FEE4-5BB0-9F4B-A4CE-9016D9326E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663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CC9DB942-B2B9-2742-A789-A04C1798F68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1094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912262C2-ECC9-5348-8A4A-D5E1A7BE416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1000" y="3833447"/>
            <a:ext cx="1714500" cy="857250"/>
          </a:xfrm>
          <a:prstGeom prst="rect">
            <a:avLst/>
          </a:prstGeom>
          <a:noFill/>
          <a:effectLst>
            <a:innerShdw blurRad="177800" dir="13500000">
              <a:prstClr val="black">
                <a:alpha val="61000"/>
              </a:prstClr>
            </a:innerShdw>
          </a:effectLst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1FFA4A4D-D633-6C4A-92EA-E047088A4ED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370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EF460DB-701A-9B4B-A4EC-543069FF6B1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2801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119C14F0-B4BA-014E-B7A4-6C37B77CC7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10300" y="3833447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848AD83C-C9B2-F244-8609-A9D9CFD2630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663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930FA6B5-6202-E541-9E85-AC12192A447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1094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CA00B98D-E009-8141-BAD2-C502C84B8E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4919297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130A5659-1636-2C4F-9199-5871A21B003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370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C71F615-AAB5-1847-80F7-B2E2C75D5D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2801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612DBB07-9B31-354C-A9C5-3A0A1342AF4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10300" y="4919297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6E579139-7F47-BA41-A7CE-1FE20AC35DA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663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8C2A31B3-827E-974F-87B5-F57070E8D7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1094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9782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1FAE-3B55-8C42-9E77-D80DD5A13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80F0-B8C8-FC4B-8B42-9CD20870D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B4EB7-AFB1-BD4C-B0CF-E5AFCB9E466B}"/>
              </a:ext>
            </a:extLst>
          </p:cNvPr>
          <p:cNvSpPr/>
          <p:nvPr/>
        </p:nvSpPr>
        <p:spPr>
          <a:xfrm>
            <a:off x="381000" y="5521726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D01189-A657-9144-A735-C4622EFE883D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000" y="5533284"/>
            <a:ext cx="1860407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A043B1-9273-3A4C-BF71-51D86CCE7642}"/>
              </a:ext>
            </a:extLst>
          </p:cNvPr>
          <p:cNvCxnSpPr>
            <a:cxnSpLocks/>
          </p:cNvCxnSpPr>
          <p:nvPr/>
        </p:nvCxnSpPr>
        <p:spPr>
          <a:xfrm>
            <a:off x="2324100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E71F0F-A1E6-BB41-93AE-204C10E1C8BB}"/>
              </a:ext>
            </a:extLst>
          </p:cNvPr>
          <p:cNvCxnSpPr>
            <a:cxnSpLocks/>
          </p:cNvCxnSpPr>
          <p:nvPr/>
        </p:nvCxnSpPr>
        <p:spPr>
          <a:xfrm>
            <a:off x="381000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1CEA5-2A4E-3641-9335-9695738391EF}"/>
              </a:ext>
            </a:extLst>
          </p:cNvPr>
          <p:cNvCxnSpPr>
            <a:cxnSpLocks/>
          </p:cNvCxnSpPr>
          <p:nvPr/>
        </p:nvCxnSpPr>
        <p:spPr>
          <a:xfrm>
            <a:off x="4267200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66AEE4-E23F-6545-85B0-05186A887D08}"/>
              </a:ext>
            </a:extLst>
          </p:cNvPr>
          <p:cNvCxnSpPr>
            <a:cxnSpLocks/>
          </p:cNvCxnSpPr>
          <p:nvPr/>
        </p:nvCxnSpPr>
        <p:spPr>
          <a:xfrm>
            <a:off x="6220727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5CECE-21E9-514F-9897-9F26643002B4}"/>
              </a:ext>
            </a:extLst>
          </p:cNvPr>
          <p:cNvSpPr/>
          <p:nvPr/>
        </p:nvSpPr>
        <p:spPr>
          <a:xfrm>
            <a:off x="381000" y="490234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FE339-B4F9-4544-8EBC-A362561AD737}"/>
              </a:ext>
            </a:extLst>
          </p:cNvPr>
          <p:cNvSpPr/>
          <p:nvPr/>
        </p:nvSpPr>
        <p:spPr>
          <a:xfrm>
            <a:off x="381000" y="427369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16711-9C0B-AA4F-AD71-7790A7924006}"/>
              </a:ext>
            </a:extLst>
          </p:cNvPr>
          <p:cNvSpPr/>
          <p:nvPr/>
        </p:nvSpPr>
        <p:spPr>
          <a:xfrm>
            <a:off x="381000" y="364504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42D89-1B5B-FB4C-87D6-B692BA01E589}"/>
              </a:ext>
            </a:extLst>
          </p:cNvPr>
          <p:cNvSpPr/>
          <p:nvPr/>
        </p:nvSpPr>
        <p:spPr>
          <a:xfrm>
            <a:off x="381000" y="295924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2F70925-1811-2E4A-B10E-C0C401B51DE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153401" y="295923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6F2E677-C6B1-2247-8199-0E3ED4FEB67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153401" y="364503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382F709-B901-944A-9DA1-368583FF525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153401" y="427368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3A0579F-EAA1-4D4B-8085-FDD540EA73E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153401" y="490233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86C07-3A95-1848-99EC-22C821DAC81F}"/>
              </a:ext>
            </a:extLst>
          </p:cNvPr>
          <p:cNvSpPr txBox="1"/>
          <p:nvPr/>
        </p:nvSpPr>
        <p:spPr>
          <a:xfrm>
            <a:off x="9096376" y="553098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sz="1350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7ECE868-DFFE-BF44-8081-233A56314D0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81000" y="2970797"/>
            <a:ext cx="6254219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548632-BC47-404C-893B-3D60058EB42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381000" y="3645039"/>
            <a:ext cx="5417993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84B28A-AB84-C14E-BBEA-39B2A06C54E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80999" y="4273689"/>
            <a:ext cx="4314825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07196BA-31DB-AB44-A4A1-96483D3C4B2F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81000" y="4902339"/>
            <a:ext cx="3786359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B8C73E3-603D-C04B-ADDF-1CCC23A8D0C4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381000" y="1657350"/>
            <a:ext cx="1714500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01. Headline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6E22F2-1FB3-BE49-8136-0C1FB449AE8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2324100" y="1657350"/>
            <a:ext cx="1714500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02. Headline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EA2BA08-AD1D-F14F-B8DD-0F92A12125BD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4267200" y="1657350"/>
            <a:ext cx="1721896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03. Headline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2AAF886-EBF6-C24C-8077-BF89B17B83F2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6217696" y="1657350"/>
            <a:ext cx="1707104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04. Headline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7301B-05FA-8C4E-B374-500A0B020D76}"/>
              </a:ext>
            </a:extLst>
          </p:cNvPr>
          <p:cNvSpPr/>
          <p:nvPr/>
        </p:nvSpPr>
        <p:spPr>
          <a:xfrm>
            <a:off x="381000" y="2343151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99B68CD-35C5-EF4F-A5AF-89C34356EBE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80999" y="2343150"/>
            <a:ext cx="6254219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A90AE8-5C01-0445-B936-E775EC8F5E5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153401" y="2343150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F8E322-AE9A-A343-A745-20742EEEBBED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8153401" y="5533284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BB8E0-670E-9C4C-9939-5C53E136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00473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ent Arrow 33">
            <a:extLst>
              <a:ext uri="{FF2B5EF4-FFF2-40B4-BE49-F238E27FC236}">
                <a16:creationId xmlns:a16="http://schemas.microsoft.com/office/drawing/2014/main" id="{1D7E8175-0ADE-E345-84E4-AAAE6B9E5A20}"/>
              </a:ext>
            </a:extLst>
          </p:cNvPr>
          <p:cNvSpPr/>
          <p:nvPr/>
        </p:nvSpPr>
        <p:spPr>
          <a:xfrm>
            <a:off x="5753100" y="3543300"/>
            <a:ext cx="6438900" cy="3326393"/>
          </a:xfrm>
          <a:prstGeom prst="bentArrow">
            <a:avLst>
              <a:gd name="adj1" fmla="val 25000"/>
              <a:gd name="adj2" fmla="val 18063"/>
              <a:gd name="adj3" fmla="val 0"/>
              <a:gd name="adj4" fmla="val 6259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BB8E0-670E-9C4C-9939-5C53E136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F1A4C10A-72F3-6046-932A-E147A5B30EB2}"/>
              </a:ext>
            </a:extLst>
          </p:cNvPr>
          <p:cNvSpPr/>
          <p:nvPr/>
        </p:nvSpPr>
        <p:spPr>
          <a:xfrm flipH="1">
            <a:off x="4198" y="3543300"/>
            <a:ext cx="6438900" cy="3326393"/>
          </a:xfrm>
          <a:prstGeom prst="bentArrow">
            <a:avLst>
              <a:gd name="adj1" fmla="val 25000"/>
              <a:gd name="adj2" fmla="val 18063"/>
              <a:gd name="adj3" fmla="val 0"/>
              <a:gd name="adj4" fmla="val 6259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2A7364-BBE7-324B-8C87-83D75FC9C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8248" y="3429000"/>
            <a:ext cx="704850" cy="704850"/>
          </a:xfrm>
          <a:prstGeom prst="rect">
            <a:avLst/>
          </a:prstGeo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BFDDA71-1201-B241-B558-973B5FA0EB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3100" y="1652506"/>
            <a:ext cx="4627051" cy="1757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514350" indent="-171450">
              <a:buFont typeface="Wingdings" pitchFamily="2" charset="2"/>
              <a:buChar char="§"/>
              <a:defRPr sz="1650"/>
            </a:lvl2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Point 1</a:t>
            </a:r>
          </a:p>
          <a:p>
            <a:pPr lvl="1"/>
            <a:r>
              <a:rPr lang="en-US" dirty="0"/>
              <a:t>Point 2</a:t>
            </a:r>
          </a:p>
          <a:p>
            <a:pPr lvl="1"/>
            <a:r>
              <a:rPr lang="en-US" dirty="0"/>
              <a:t>Point 3</a:t>
            </a:r>
          </a:p>
          <a:p>
            <a:pPr lvl="1"/>
            <a:endParaRPr lang="en-US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4D1B1BA-1E19-294B-8619-A86CE66D08B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1850" y="1657350"/>
            <a:ext cx="46291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514350" indent="-171450">
              <a:buFont typeface="Wingdings" pitchFamily="2" charset="2"/>
              <a:buChar char="§"/>
              <a:defRPr sz="1650"/>
            </a:lvl2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Point 1</a:t>
            </a:r>
          </a:p>
          <a:p>
            <a:pPr lvl="1"/>
            <a:r>
              <a:rPr lang="en-US" dirty="0"/>
              <a:t>Point 2</a:t>
            </a:r>
          </a:p>
          <a:p>
            <a:pPr lvl="1"/>
            <a:r>
              <a:rPr lang="en-US" dirty="0"/>
              <a:t>Point 3</a:t>
            </a:r>
          </a:p>
          <a:p>
            <a:pPr lvl="1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6F40C3-E540-B448-BE65-5A4FB6456F9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A243471-CE2D-3A4A-8802-48A9EC09049D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50327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>
            <a:extLst>
              <a:ext uri="{FF2B5EF4-FFF2-40B4-BE49-F238E27FC236}">
                <a16:creationId xmlns:a16="http://schemas.microsoft.com/office/drawing/2014/main" id="{1C7DF6D4-8D7A-B645-B44B-0E963B975E68}"/>
              </a:ext>
            </a:extLst>
          </p:cNvPr>
          <p:cNvSpPr/>
          <p:nvPr/>
        </p:nvSpPr>
        <p:spPr>
          <a:xfrm>
            <a:off x="381001" y="-27122"/>
            <a:ext cx="5896641" cy="6593279"/>
          </a:xfrm>
          <a:custGeom>
            <a:avLst/>
            <a:gdLst>
              <a:gd name="connsiteX0" fmla="*/ 1729409 w 7899400"/>
              <a:gd name="connsiteY0" fmla="*/ 6949453 h 8678812"/>
              <a:gd name="connsiteX1" fmla="*/ 38 w 7899400"/>
              <a:gd name="connsiteY1" fmla="*/ 6949453 h 8678812"/>
              <a:gd name="connsiteX2" fmla="*/ 38 w 7899400"/>
              <a:gd name="connsiteY2" fmla="*/ 8678812 h 8678812"/>
              <a:gd name="connsiteX3" fmla="*/ 1729409 w 7899400"/>
              <a:gd name="connsiteY3" fmla="*/ 8678812 h 8678812"/>
              <a:gd name="connsiteX4" fmla="*/ 1729409 w 7899400"/>
              <a:gd name="connsiteY4" fmla="*/ 6949453 h 8678812"/>
              <a:gd name="connsiteX0" fmla="*/ 7899400 w 7899400"/>
              <a:gd name="connsiteY0" fmla="*/ 0 h 8678812"/>
              <a:gd name="connsiteX1" fmla="*/ 1040273 w 7899400"/>
              <a:gd name="connsiteY1" fmla="*/ 2353131 h 8678812"/>
              <a:gd name="connsiteX2" fmla="*/ 0 w 7899400"/>
              <a:gd name="connsiteY2" fmla="*/ 6949440 h 8678812"/>
              <a:gd name="connsiteX3" fmla="*/ 7899400 w 7899400"/>
              <a:gd name="connsiteY3" fmla="*/ 0 h 8678812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40273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73651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73651 w 5946802"/>
              <a:gd name="connsiteY1" fmla="*/ 33377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90340 w 5946802"/>
              <a:gd name="connsiteY1" fmla="*/ 16688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857938 h 6587297"/>
              <a:gd name="connsiteX1" fmla="*/ 38 w 5946802"/>
              <a:gd name="connsiteY1" fmla="*/ 4857938 h 6587297"/>
              <a:gd name="connsiteX2" fmla="*/ 38 w 5946802"/>
              <a:gd name="connsiteY2" fmla="*/ 6587297 h 6587297"/>
              <a:gd name="connsiteX3" fmla="*/ 1729409 w 5946802"/>
              <a:gd name="connsiteY3" fmla="*/ 6587297 h 6587297"/>
              <a:gd name="connsiteX4" fmla="*/ 1729409 w 5946802"/>
              <a:gd name="connsiteY4" fmla="*/ 4857938 h 6587297"/>
              <a:gd name="connsiteX0" fmla="*/ 5946802 w 5946802"/>
              <a:gd name="connsiteY0" fmla="*/ 228239 h 6587297"/>
              <a:gd name="connsiteX1" fmla="*/ 1125508 w 5946802"/>
              <a:gd name="connsiteY1" fmla="*/ 0 h 6587297"/>
              <a:gd name="connsiteX2" fmla="*/ 0 w 5946802"/>
              <a:gd name="connsiteY2" fmla="*/ 4857925 h 6587297"/>
              <a:gd name="connsiteX3" fmla="*/ 5946802 w 5946802"/>
              <a:gd name="connsiteY3" fmla="*/ 228239 h 6587297"/>
              <a:gd name="connsiteX0" fmla="*/ 1729409 w 5946802"/>
              <a:gd name="connsiteY0" fmla="*/ 4886288 h 6615647"/>
              <a:gd name="connsiteX1" fmla="*/ 38 w 5946802"/>
              <a:gd name="connsiteY1" fmla="*/ 4886288 h 6615647"/>
              <a:gd name="connsiteX2" fmla="*/ 38 w 5946802"/>
              <a:gd name="connsiteY2" fmla="*/ 6615647 h 6615647"/>
              <a:gd name="connsiteX3" fmla="*/ 1729409 w 5946802"/>
              <a:gd name="connsiteY3" fmla="*/ 6615647 h 6615647"/>
              <a:gd name="connsiteX4" fmla="*/ 1729409 w 5946802"/>
              <a:gd name="connsiteY4" fmla="*/ 4886288 h 6615647"/>
              <a:gd name="connsiteX0" fmla="*/ 5946802 w 5946802"/>
              <a:gd name="connsiteY0" fmla="*/ 0 h 6615647"/>
              <a:gd name="connsiteX1" fmla="*/ 1125508 w 5946802"/>
              <a:gd name="connsiteY1" fmla="*/ 28350 h 6615647"/>
              <a:gd name="connsiteX2" fmla="*/ 0 w 5946802"/>
              <a:gd name="connsiteY2" fmla="*/ 4886275 h 6615647"/>
              <a:gd name="connsiteX3" fmla="*/ 5946802 w 5946802"/>
              <a:gd name="connsiteY3" fmla="*/ 0 h 66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802" h="6615647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w="5946802" h="6615647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CBE6299D-BFFE-4646-A7BE-3C163B179380}"/>
              </a:ext>
            </a:extLst>
          </p:cNvPr>
          <p:cNvSpPr txBox="1"/>
          <p:nvPr/>
        </p:nvSpPr>
        <p:spPr>
          <a:xfrm>
            <a:off x="6210300" y="4800600"/>
            <a:ext cx="2663208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dirty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media</a:t>
            </a:r>
            <a:r>
              <a:rPr sz="12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accounts: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750DBF-5BBA-A54A-A834-E021D24C6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0300" y="1428751"/>
            <a:ext cx="5600700" cy="813026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r>
              <a:rPr lang="ru-RU" dirty="0"/>
              <a:t> </a:t>
            </a: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725DAC-D807-3E48-A791-9F67A911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628900"/>
            <a:ext cx="5597486" cy="800100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</a:t>
            </a:r>
            <a:r>
              <a:rPr lang="ru-RU" spc="-4" dirty="0"/>
              <a:t> </a:t>
            </a:r>
            <a:r>
              <a:rPr lang="en-US" spc="-4" dirty="0" err="1"/>
              <a:t>ext</a:t>
            </a:r>
            <a:r>
              <a:rPr lang="ru-RU" spc="-4" dirty="0"/>
              <a:t>.</a:t>
            </a:r>
            <a:r>
              <a:rPr lang="en-US" spc="-4" dirty="0"/>
              <a:t> XXXX </a:t>
            </a:r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  </a:t>
            </a:r>
            <a:endParaRPr lang="x-non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BC8889-37E9-494D-8117-ABFB1CF174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0300" y="3886200"/>
            <a:ext cx="5600700" cy="3429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spcBef>
                <a:spcPts val="375"/>
              </a:spcBef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www.personalwebsite.ru</a:t>
            </a:r>
            <a:endParaRPr lang="x-non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018EBF-7277-6945-BA05-6FB0CC50CF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428750"/>
            <a:ext cx="4629149" cy="3128261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Occupation</a:t>
            </a:r>
            <a:endParaRPr lang="x-none" dirty="0"/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8A22E481-4E02-2347-95A6-6933F1C66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3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0E60D268-EBF6-7146-9B8D-C897F3B7B0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03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724F640D-8327-5348-82D3-283B91589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734F46A-A23D-F247-8AA8-89FBB965BB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3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7" name="Text Placeholder 37">
            <a:extLst>
              <a:ext uri="{FF2B5EF4-FFF2-40B4-BE49-F238E27FC236}">
                <a16:creationId xmlns:a16="http://schemas.microsoft.com/office/drawing/2014/main" id="{A6813EC4-B30E-C041-B307-33E972DBEE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534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780951C3-7C2F-524F-BCE1-E0E97DE005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8147C50-6C33-B64D-8401-3164DE2C44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534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4A8C4FCB-9CB8-4C4F-855A-EC92FE258D1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8E71B473-80DB-5A4F-99DE-BD7AFCF2E4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96501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5C6FD484-DB4C-7946-B8F1-68A1A37A316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96501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66827F57-B886-1B48-91D3-70D717166C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96501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4" name="Text Placeholder 37">
            <a:extLst>
              <a:ext uri="{FF2B5EF4-FFF2-40B4-BE49-F238E27FC236}">
                <a16:creationId xmlns:a16="http://schemas.microsoft.com/office/drawing/2014/main" id="{1C7A9FAA-D3E7-0E42-8964-0C151ABCE6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96501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4629150" cy="971550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x-none"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51E8B22F-05FC-8547-ADA1-DCCB36F07549}"/>
              </a:ext>
            </a:extLst>
          </p:cNvPr>
          <p:cNvSpPr txBox="1"/>
          <p:nvPr/>
        </p:nvSpPr>
        <p:spPr>
          <a:xfrm>
            <a:off x="6231255" y="228600"/>
            <a:ext cx="950595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Contacts: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7C142C-2757-9C42-A67E-DB693A27E164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E099BFBD-2C5F-4D4C-B874-D4581F496BA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4478F063-EBC8-A84F-B16F-9071A0835090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59E33D54-B3E6-8247-BFA4-0C870B99791A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22E450F4-68B7-804D-BF37-60A955C45EEE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6BC8DB15-7F3F-4A47-8868-2CAEF2D69DC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EDDEA6D6-DB55-D94F-89AF-FF6E4C9FA40F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D603E16-BA16-5E46-A23C-9E4CA96D49F3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B05952C6-D9E9-AB4A-9C68-8BD777CD90F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03694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>
            <a:extLst>
              <a:ext uri="{FF2B5EF4-FFF2-40B4-BE49-F238E27FC236}">
                <a16:creationId xmlns:a16="http://schemas.microsoft.com/office/drawing/2014/main" id="{1C7DF6D4-8D7A-B645-B44B-0E963B975E68}"/>
              </a:ext>
            </a:extLst>
          </p:cNvPr>
          <p:cNvSpPr/>
          <p:nvPr/>
        </p:nvSpPr>
        <p:spPr>
          <a:xfrm>
            <a:off x="381001" y="-27122"/>
            <a:ext cx="5896641" cy="6593279"/>
          </a:xfrm>
          <a:custGeom>
            <a:avLst/>
            <a:gdLst>
              <a:gd name="connsiteX0" fmla="*/ 1729409 w 7899400"/>
              <a:gd name="connsiteY0" fmla="*/ 6949453 h 8678812"/>
              <a:gd name="connsiteX1" fmla="*/ 38 w 7899400"/>
              <a:gd name="connsiteY1" fmla="*/ 6949453 h 8678812"/>
              <a:gd name="connsiteX2" fmla="*/ 38 w 7899400"/>
              <a:gd name="connsiteY2" fmla="*/ 8678812 h 8678812"/>
              <a:gd name="connsiteX3" fmla="*/ 1729409 w 7899400"/>
              <a:gd name="connsiteY3" fmla="*/ 8678812 h 8678812"/>
              <a:gd name="connsiteX4" fmla="*/ 1729409 w 7899400"/>
              <a:gd name="connsiteY4" fmla="*/ 6949453 h 8678812"/>
              <a:gd name="connsiteX0" fmla="*/ 7899400 w 7899400"/>
              <a:gd name="connsiteY0" fmla="*/ 0 h 8678812"/>
              <a:gd name="connsiteX1" fmla="*/ 1040273 w 7899400"/>
              <a:gd name="connsiteY1" fmla="*/ 2353131 h 8678812"/>
              <a:gd name="connsiteX2" fmla="*/ 0 w 7899400"/>
              <a:gd name="connsiteY2" fmla="*/ 6949440 h 8678812"/>
              <a:gd name="connsiteX3" fmla="*/ 7899400 w 7899400"/>
              <a:gd name="connsiteY3" fmla="*/ 0 h 8678812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40273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73651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73651 w 5946802"/>
              <a:gd name="connsiteY1" fmla="*/ 33377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90340 w 5946802"/>
              <a:gd name="connsiteY1" fmla="*/ 16688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857938 h 6587297"/>
              <a:gd name="connsiteX1" fmla="*/ 38 w 5946802"/>
              <a:gd name="connsiteY1" fmla="*/ 4857938 h 6587297"/>
              <a:gd name="connsiteX2" fmla="*/ 38 w 5946802"/>
              <a:gd name="connsiteY2" fmla="*/ 6587297 h 6587297"/>
              <a:gd name="connsiteX3" fmla="*/ 1729409 w 5946802"/>
              <a:gd name="connsiteY3" fmla="*/ 6587297 h 6587297"/>
              <a:gd name="connsiteX4" fmla="*/ 1729409 w 5946802"/>
              <a:gd name="connsiteY4" fmla="*/ 4857938 h 6587297"/>
              <a:gd name="connsiteX0" fmla="*/ 5946802 w 5946802"/>
              <a:gd name="connsiteY0" fmla="*/ 228239 h 6587297"/>
              <a:gd name="connsiteX1" fmla="*/ 1125508 w 5946802"/>
              <a:gd name="connsiteY1" fmla="*/ 0 h 6587297"/>
              <a:gd name="connsiteX2" fmla="*/ 0 w 5946802"/>
              <a:gd name="connsiteY2" fmla="*/ 4857925 h 6587297"/>
              <a:gd name="connsiteX3" fmla="*/ 5946802 w 5946802"/>
              <a:gd name="connsiteY3" fmla="*/ 228239 h 6587297"/>
              <a:gd name="connsiteX0" fmla="*/ 1729409 w 5946802"/>
              <a:gd name="connsiteY0" fmla="*/ 4886288 h 6615647"/>
              <a:gd name="connsiteX1" fmla="*/ 38 w 5946802"/>
              <a:gd name="connsiteY1" fmla="*/ 4886288 h 6615647"/>
              <a:gd name="connsiteX2" fmla="*/ 38 w 5946802"/>
              <a:gd name="connsiteY2" fmla="*/ 6615647 h 6615647"/>
              <a:gd name="connsiteX3" fmla="*/ 1729409 w 5946802"/>
              <a:gd name="connsiteY3" fmla="*/ 6615647 h 6615647"/>
              <a:gd name="connsiteX4" fmla="*/ 1729409 w 5946802"/>
              <a:gd name="connsiteY4" fmla="*/ 4886288 h 6615647"/>
              <a:gd name="connsiteX0" fmla="*/ 5946802 w 5946802"/>
              <a:gd name="connsiteY0" fmla="*/ 0 h 6615647"/>
              <a:gd name="connsiteX1" fmla="*/ 1125508 w 5946802"/>
              <a:gd name="connsiteY1" fmla="*/ 28350 h 6615647"/>
              <a:gd name="connsiteX2" fmla="*/ 0 w 5946802"/>
              <a:gd name="connsiteY2" fmla="*/ 4886275 h 6615647"/>
              <a:gd name="connsiteX3" fmla="*/ 5946802 w 5946802"/>
              <a:gd name="connsiteY3" fmla="*/ 0 h 66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802" h="6615647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w="5946802" h="6615647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CBE6299D-BFFE-4646-A7BE-3C163B179380}"/>
              </a:ext>
            </a:extLst>
          </p:cNvPr>
          <p:cNvSpPr txBox="1"/>
          <p:nvPr/>
        </p:nvSpPr>
        <p:spPr>
          <a:xfrm>
            <a:off x="6210300" y="4800600"/>
            <a:ext cx="2663208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dirty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media</a:t>
            </a:r>
            <a:r>
              <a:rPr sz="12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accounts: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750DBF-5BBA-A54A-A834-E021D24C6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0300" y="1428751"/>
            <a:ext cx="5600700" cy="813026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r>
              <a:rPr lang="ru-RU" dirty="0"/>
              <a:t> </a:t>
            </a: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725DAC-D807-3E48-A791-9F67A911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628900"/>
            <a:ext cx="5597486" cy="800100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</a:t>
            </a:r>
            <a:r>
              <a:rPr lang="ru-RU" spc="-4" dirty="0"/>
              <a:t> </a:t>
            </a:r>
            <a:r>
              <a:rPr lang="en-US" spc="-4" dirty="0" err="1"/>
              <a:t>ext</a:t>
            </a:r>
            <a:r>
              <a:rPr lang="ru-RU" spc="-4" dirty="0"/>
              <a:t>.</a:t>
            </a:r>
            <a:r>
              <a:rPr lang="en-US" spc="-4" dirty="0"/>
              <a:t> XXXX </a:t>
            </a:r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  </a:t>
            </a:r>
            <a:endParaRPr lang="x-non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BC8889-37E9-494D-8117-ABFB1CF174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0300" y="3886200"/>
            <a:ext cx="5600700" cy="3429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spcBef>
                <a:spcPts val="375"/>
              </a:spcBef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www.personalwebsite.ru</a:t>
            </a:r>
            <a:endParaRPr lang="x-non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018EBF-7277-6945-BA05-6FB0CC50CF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428750"/>
            <a:ext cx="4629149" cy="3128261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Occupation</a:t>
            </a:r>
            <a:endParaRPr lang="x-none" dirty="0"/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8A22E481-4E02-2347-95A6-6933F1C66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3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0E60D268-EBF6-7146-9B8D-C897F3B7B0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03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724F640D-8327-5348-82D3-283B91589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734F46A-A23D-F247-8AA8-89FBB965BB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3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7" name="Text Placeholder 37">
            <a:extLst>
              <a:ext uri="{FF2B5EF4-FFF2-40B4-BE49-F238E27FC236}">
                <a16:creationId xmlns:a16="http://schemas.microsoft.com/office/drawing/2014/main" id="{A6813EC4-B30E-C041-B307-33E972DBEE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534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780951C3-7C2F-524F-BCE1-E0E97DE005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8147C50-6C33-B64D-8401-3164DE2C44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534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4A8C4FCB-9CB8-4C4F-855A-EC92FE258D1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8E71B473-80DB-5A4F-99DE-BD7AFCF2E4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96501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5C6FD484-DB4C-7946-B8F1-68A1A37A316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96501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66827F57-B886-1B48-91D3-70D717166C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96501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4" name="Text Placeholder 37">
            <a:extLst>
              <a:ext uri="{FF2B5EF4-FFF2-40B4-BE49-F238E27FC236}">
                <a16:creationId xmlns:a16="http://schemas.microsoft.com/office/drawing/2014/main" id="{1C7A9FAA-D3E7-0E42-8964-0C151ABCE6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96501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4629150" cy="971550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x-none"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51E8B22F-05FC-8547-ADA1-DCCB36F07549}"/>
              </a:ext>
            </a:extLst>
          </p:cNvPr>
          <p:cNvSpPr txBox="1"/>
          <p:nvPr/>
        </p:nvSpPr>
        <p:spPr>
          <a:xfrm>
            <a:off x="6231255" y="228600"/>
            <a:ext cx="950595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Contacts: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527F78C-E652-6542-A369-B82B2CDA48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248" y="4800601"/>
            <a:ext cx="1688253" cy="1756661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AB8BCF-80B9-2A49-A652-59FD20B1A37E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7F9862F1-6697-C54B-99A9-E83EEF1CAD05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A50D46A3-52CD-0044-857B-E4DD5E021A5A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F1E71954-CBC7-5F43-AC97-514EB892B3B1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BECEDCA5-7095-1143-9A7A-31AA166B5953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565DAABE-6F43-CD42-93EB-41BD17549A95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ED4EF023-C7CC-9D4F-AAB0-B841DB6D4462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025CC4B-02D7-5046-983E-E54661BBF03A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FF49F488-A2C8-AD4E-9C5C-A567B4B818A1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0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302102"/>
            <a:ext cx="2686051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1/4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0" y="3302102"/>
            <a:ext cx="2686050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2/4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4759" y="3302102"/>
            <a:ext cx="2681591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3/4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A5DC56E-A9D9-344D-A1B9-1EA308E5B2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1" y="3302102"/>
            <a:ext cx="2686050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4/4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BE25C0AD-BBAF-1649-B0A0-3FE7ED43F4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233524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CDFE5F89-3AA9-7E4C-874D-13F0002C23B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233524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A5C5B084-6F10-7B4A-85DE-2FB397E0BD4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23431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9D9EAE14-5EFF-4743-BD6E-6ED6CBF6376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24950" y="233524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033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5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163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1/6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7201" y="26163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2/6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53400" y="26163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3/6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A367474-8004-AF40-89A2-5A7D106CE2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1000" y="47880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4/6 points. Please place your text here and insert the icon above.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C83D2F-A8E5-9A4F-9B7F-C463CF8EFA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7200" y="4788002"/>
            <a:ext cx="3657601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5/6 points. Please place your text here and insert the icon above.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C8FA196-99EB-AC44-A458-BC4849A7B2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3400" y="47880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6/6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D2911021-7245-BD47-9968-C746027403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2C639383-D524-FC4C-9680-D3A815E4B65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72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0" name="Picture Placeholder 13">
            <a:extLst>
              <a:ext uri="{FF2B5EF4-FFF2-40B4-BE49-F238E27FC236}">
                <a16:creationId xmlns:a16="http://schemas.microsoft.com/office/drawing/2014/main" id="{C1F98230-7C48-5848-9769-4A7DFB1F6F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53400" y="166525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EF6E7AE8-CBFF-4646-9C6F-DA88ECFB9F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81000" y="3818214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570782F2-D821-A54A-B0D2-E7211E43D7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67200" y="3818214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0976CAE4-1F93-2244-A4C2-58ED2F63A33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153400" y="3826119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4801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7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1/8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2/8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301" y="2649730"/>
            <a:ext cx="2686050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A5DC56E-A9D9-344D-A1B9-1EA308E5B2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1" y="2649730"/>
            <a:ext cx="2686049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206D2A-2CF0-F74C-850D-6A37AC396B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5/8 points. Please place your text here and insert the icon above.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21A28A2-4C17-664E-996D-FC517BF69F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6/8 points. Please place your text here and insert the icon above.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13255D7-BBCE-C244-A747-60BB8352AE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10301" y="4788003"/>
            <a:ext cx="2686050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7/8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C09C5-7B4B-B74A-9E68-B372870D703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24951" y="4788003"/>
            <a:ext cx="2686049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8/8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DF57B19A-EEEB-4741-9149-2FB8628883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66E7D679-0F6D-FD47-8A30-86DA953C376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0" name="Picture Placeholder 13">
            <a:extLst>
              <a:ext uri="{FF2B5EF4-FFF2-40B4-BE49-F238E27FC236}">
                <a16:creationId xmlns:a16="http://schemas.microsoft.com/office/drawing/2014/main" id="{4ECB28E4-7A32-284C-9130-458084CF4B4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166525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0F44B1C5-FFF5-044F-AAF8-066101E6EBF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24950" y="16573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35CA6B3D-F0B5-A74A-9112-90477219790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04751FC7-59EC-BB4A-8DC1-74D04F7478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D25C68D8-1BF2-EC48-B622-06605B5D8C2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10300" y="383695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1D17C39-7347-8640-BBBD-8D734C3FE41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24950" y="38290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131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-4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F20EABEF-7E92-D646-A0DE-44A9DD6AF43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10300" y="3486150"/>
            <a:ext cx="5600700" cy="262890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0300" y="228600"/>
            <a:ext cx="5600700" cy="325755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E6825-6A10-3447-9061-1EDFF625D196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31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-4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0300" y="228600"/>
            <a:ext cx="5600700" cy="588645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30A17-3B0D-964D-A09B-668A0397684B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9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0300" y="228600"/>
            <a:ext cx="5600700" cy="588645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FA57C6-F55B-9445-8850-214D779B2E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1664623"/>
            <a:ext cx="5600700" cy="445770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6857B-FAD7-C249-8A13-6FBFF97C6536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3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-4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A640BFE5-D700-2E4D-9019-AAD9A827087E}"/>
              </a:ext>
            </a:extLst>
          </p:cNvPr>
          <p:cNvSpPr/>
          <p:nvPr/>
        </p:nvSpPr>
        <p:spPr>
          <a:xfrm>
            <a:off x="6210301" y="0"/>
            <a:ext cx="598170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2EDE5E-23D4-0749-A74C-4045C511BC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851" y="1657350"/>
            <a:ext cx="4629149" cy="424906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Post the conclusion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752783B-9EEE-8341-8DAA-34009A455E35}"/>
              </a:ext>
            </a:extLst>
          </p:cNvPr>
          <p:cNvSpPr/>
          <p:nvPr/>
        </p:nvSpPr>
        <p:spPr>
          <a:xfrm rot="5400000">
            <a:off x="6116574" y="1693926"/>
            <a:ext cx="530352" cy="342900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b="0" i="0" dirty="0">
              <a:latin typeface="Arial Regular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0E6224-E6EF-1446-93F0-C8D86D174AD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68A3176C-50EB-0147-AC4C-F36119F83100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F6F18FEF-47DD-504A-B948-1EF01DD89FE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5FDD665-883C-224C-9EEC-780E5D24113B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F71DFBE-64B7-384B-ADA2-792BB9856272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9B24A619-7780-F54C-8516-32138CF334F3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6B21E98F-98DA-1749-8F1B-DA065E5758E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102F189F-18A8-9E41-8838-C9EA6ED3261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C017C4FC-2CD2-0940-A971-E1F4B514689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F2CE1-F458-AB4E-955C-E35E7486BC3E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948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A640BFE5-D700-2E4D-9019-AAD9A827087E}"/>
              </a:ext>
            </a:extLst>
          </p:cNvPr>
          <p:cNvSpPr/>
          <p:nvPr/>
        </p:nvSpPr>
        <p:spPr>
          <a:xfrm>
            <a:off x="6210301" y="0"/>
            <a:ext cx="598170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2EDE5E-23D4-0749-A74C-4045C511BC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851" y="1657350"/>
            <a:ext cx="4629149" cy="424906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Post the conclusion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752783B-9EEE-8341-8DAA-34009A455E35}"/>
              </a:ext>
            </a:extLst>
          </p:cNvPr>
          <p:cNvSpPr/>
          <p:nvPr/>
        </p:nvSpPr>
        <p:spPr>
          <a:xfrm rot="5400000">
            <a:off x="6116574" y="1693926"/>
            <a:ext cx="530352" cy="342900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b="0" i="0" dirty="0">
              <a:latin typeface="Arial Regular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B291896-FE0B-3C4F-BB58-20D3A86A0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1664623"/>
            <a:ext cx="5600700" cy="445770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DC9C2-59A9-9A41-8C64-BE0D0A959547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357948B-5DC8-2143-B380-AD992ECD8E43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C6B6FD4-623D-DF49-B20F-445C890F6C33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8566573-069B-B344-9907-B12AA4E54C55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1D06EE15-5DE1-494D-A0D0-6B484ABF2FC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06F08D9F-7A18-E349-9B7E-B271CCD1DDB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E0BBE0BE-B3CE-F540-BD2F-40882BD81C4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B0A8801B-C7BF-554B-A0A2-F65EB810C7D9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EBD5BB06-28B7-ED40-963E-97493CA8232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1A1AA-C0FD-3849-95E0-819F9F8E6EC0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227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(1-2)/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82D5492-6409-024A-B31C-9BC8B5C8C31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324100" y="2114551"/>
            <a:ext cx="742950" cy="7429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D4995-1242-B841-9F9F-D2B005C82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1000" y="2114550"/>
            <a:ext cx="744894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BA570C-31F9-134C-B4DC-E349B90CF0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95650" y="4000500"/>
            <a:ext cx="8515350" cy="16573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8ABEF40-4769-2D47-BA82-751693C50D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324100" y="4000501"/>
            <a:ext cx="742950" cy="7429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5B7C94-E0BC-B347-99AA-DF3F2F4104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000" y="4000500"/>
            <a:ext cx="74295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64C66A-33C0-2D47-838E-0EAC8AD83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95650" y="2114550"/>
            <a:ext cx="8515350" cy="16573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>
            <a:extLst>
              <a:ext uri="{FF2B5EF4-FFF2-40B4-BE49-F238E27FC236}">
                <a16:creationId xmlns:a16="http://schemas.microsoft.com/office/drawing/2014/main" id="{B8872B45-677D-AB4B-8464-D02EEE64833C}"/>
              </a:ext>
            </a:extLst>
          </p:cNvPr>
          <p:cNvSpPr/>
          <p:nvPr/>
        </p:nvSpPr>
        <p:spPr>
          <a:xfrm>
            <a:off x="-1" y="5571388"/>
            <a:ext cx="12192000" cy="1303020"/>
          </a:xfrm>
          <a:custGeom>
            <a:avLst/>
            <a:gdLst/>
            <a:ahLst/>
            <a:cxnLst/>
            <a:rect l="l" t="t" r="r" b="b"/>
            <a:pathLst>
              <a:path w="16256000" h="1737359">
                <a:moveTo>
                  <a:pt x="16256000" y="0"/>
                </a:moveTo>
                <a:lnTo>
                  <a:pt x="0" y="0"/>
                </a:lnTo>
                <a:lnTo>
                  <a:pt x="0" y="1737359"/>
                </a:lnTo>
                <a:lnTo>
                  <a:pt x="16256000" y="173735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C3C35D26-7A2F-324E-9622-4F54ADB8214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301" y="5185064"/>
            <a:ext cx="1714499" cy="35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 b="1"/>
            </a:lvl2pPr>
            <a:lvl3pPr marL="685800" indent="0">
              <a:buNone/>
              <a:defRPr sz="900" b="1"/>
            </a:lvl3pPr>
            <a:lvl4pPr marL="1028700" indent="0">
              <a:buNone/>
              <a:defRPr sz="900" b="1"/>
            </a:lvl4pPr>
            <a:lvl5pPr marL="1371600" indent="0">
              <a:buNone/>
              <a:defRPr sz="9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B079881-01B6-194C-A3BE-1E6DCA71352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5185064"/>
            <a:ext cx="1714500" cy="35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 b="1"/>
            </a:lvl2pPr>
            <a:lvl3pPr marL="685800" indent="0">
              <a:buNone/>
              <a:defRPr sz="900" b="1"/>
            </a:lvl3pPr>
            <a:lvl4pPr marL="1028700" indent="0">
              <a:buNone/>
              <a:defRPr sz="900" b="1"/>
            </a:lvl4pPr>
            <a:lvl5pPr marL="1371600" indent="0">
              <a:buNone/>
              <a:defRPr sz="9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8CA5D91-D28D-C14C-BD74-A370A891C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09200" y="5185064"/>
            <a:ext cx="1701800" cy="35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 b="1"/>
            </a:lvl2pPr>
            <a:lvl3pPr marL="685800" indent="0">
              <a:buNone/>
              <a:defRPr sz="900" b="1"/>
            </a:lvl3pPr>
            <a:lvl4pPr marL="1028700" indent="0">
              <a:buNone/>
              <a:defRPr sz="900" b="1"/>
            </a:lvl4pPr>
            <a:lvl5pPr marL="1371600" indent="0">
              <a:buNone/>
              <a:defRPr sz="9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4AE61A92-3509-BD42-8769-06352DEE1C9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24100" y="5185064"/>
            <a:ext cx="1714501" cy="35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 b="1"/>
            </a:lvl2pPr>
            <a:lvl3pPr marL="685800" indent="0">
              <a:buNone/>
              <a:defRPr sz="900" b="1"/>
            </a:lvl3pPr>
            <a:lvl4pPr marL="1028700" indent="0">
              <a:buNone/>
              <a:defRPr sz="900" b="1"/>
            </a:lvl4pPr>
            <a:lvl5pPr marL="1371600" indent="0">
              <a:buNone/>
              <a:defRPr sz="9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705CDC-2E51-8040-A550-97995DC418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7201" y="5185064"/>
            <a:ext cx="1714500" cy="35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 b="1"/>
            </a:lvl2pPr>
            <a:lvl3pPr marL="685800" indent="0">
              <a:buNone/>
              <a:defRPr sz="900" b="1"/>
            </a:lvl3pPr>
            <a:lvl4pPr marL="1028700" indent="0">
              <a:buNone/>
              <a:defRPr sz="900" b="1"/>
            </a:lvl4pPr>
            <a:lvl5pPr marL="1371600" indent="0">
              <a:buNone/>
              <a:defRPr sz="9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5B18D2F-967E-A94B-BF0E-15BF945F8CB7}"/>
              </a:ext>
            </a:extLst>
          </p:cNvPr>
          <p:cNvSpPr/>
          <p:nvPr/>
        </p:nvSpPr>
        <p:spPr>
          <a:xfrm>
            <a:off x="381000" y="8059"/>
            <a:ext cx="5829300" cy="6564191"/>
          </a:xfrm>
          <a:custGeom>
            <a:avLst/>
            <a:gdLst>
              <a:gd name="connsiteX0" fmla="*/ 3017532 w 7499522"/>
              <a:gd name="connsiteY0" fmla="*/ 5669280 h 8686800"/>
              <a:gd name="connsiteX1" fmla="*/ 12 w 7499522"/>
              <a:gd name="connsiteY1" fmla="*/ 5669280 h 8686800"/>
              <a:gd name="connsiteX2" fmla="*/ 0 w 7499522"/>
              <a:gd name="connsiteY2" fmla="*/ 8686800 h 8686800"/>
              <a:gd name="connsiteX3" fmla="*/ 3017532 w 7499522"/>
              <a:gd name="connsiteY3" fmla="*/ 8686800 h 8686800"/>
              <a:gd name="connsiteX4" fmla="*/ 3017532 w 7499522"/>
              <a:gd name="connsiteY4" fmla="*/ 5669280 h 8686800"/>
              <a:gd name="connsiteX0" fmla="*/ 7499522 w 7499522"/>
              <a:gd name="connsiteY0" fmla="*/ 12357 h 8686800"/>
              <a:gd name="connsiteX1" fmla="*/ 3492500 w 7499522"/>
              <a:gd name="connsiteY1" fmla="*/ 0 h 8686800"/>
              <a:gd name="connsiteX2" fmla="*/ 12 w 7499522"/>
              <a:gd name="connsiteY2" fmla="*/ 5669280 h 8686800"/>
              <a:gd name="connsiteX3" fmla="*/ 7499522 w 7499522"/>
              <a:gd name="connsiteY3" fmla="*/ 12357 h 8686800"/>
              <a:gd name="connsiteX0" fmla="*/ 3017532 w 7499522"/>
              <a:gd name="connsiteY0" fmla="*/ 5656923 h 8674443"/>
              <a:gd name="connsiteX1" fmla="*/ 12 w 7499522"/>
              <a:gd name="connsiteY1" fmla="*/ 5656923 h 8674443"/>
              <a:gd name="connsiteX2" fmla="*/ 0 w 7499522"/>
              <a:gd name="connsiteY2" fmla="*/ 8674443 h 8674443"/>
              <a:gd name="connsiteX3" fmla="*/ 3017532 w 7499522"/>
              <a:gd name="connsiteY3" fmla="*/ 8674443 h 8674443"/>
              <a:gd name="connsiteX4" fmla="*/ 3017532 w 7499522"/>
              <a:gd name="connsiteY4" fmla="*/ 5656923 h 8674443"/>
              <a:gd name="connsiteX0" fmla="*/ 7499522 w 7499522"/>
              <a:gd name="connsiteY0" fmla="*/ 0 h 8674443"/>
              <a:gd name="connsiteX1" fmla="*/ 1997332 w 7499522"/>
              <a:gd name="connsiteY1" fmla="*/ 0 h 8674443"/>
              <a:gd name="connsiteX2" fmla="*/ 12 w 7499522"/>
              <a:gd name="connsiteY2" fmla="*/ 5656923 h 8674443"/>
              <a:gd name="connsiteX3" fmla="*/ 7499522 w 7499522"/>
              <a:gd name="connsiteY3" fmla="*/ 0 h 8674443"/>
              <a:gd name="connsiteX0" fmla="*/ 3017532 w 7499522"/>
              <a:gd name="connsiteY0" fmla="*/ 8290495 h 11308015"/>
              <a:gd name="connsiteX1" fmla="*/ 12 w 7499522"/>
              <a:gd name="connsiteY1" fmla="*/ 8290495 h 11308015"/>
              <a:gd name="connsiteX2" fmla="*/ 0 w 7499522"/>
              <a:gd name="connsiteY2" fmla="*/ 11308015 h 11308015"/>
              <a:gd name="connsiteX3" fmla="*/ 3017532 w 7499522"/>
              <a:gd name="connsiteY3" fmla="*/ 11308015 h 11308015"/>
              <a:gd name="connsiteX4" fmla="*/ 3017532 w 7499522"/>
              <a:gd name="connsiteY4" fmla="*/ 8290495 h 11308015"/>
              <a:gd name="connsiteX0" fmla="*/ 7499522 w 7499522"/>
              <a:gd name="connsiteY0" fmla="*/ 2633572 h 11308015"/>
              <a:gd name="connsiteX1" fmla="*/ 3159758 w 7499522"/>
              <a:gd name="connsiteY1" fmla="*/ 0 h 11308015"/>
              <a:gd name="connsiteX2" fmla="*/ 12 w 7499522"/>
              <a:gd name="connsiteY2" fmla="*/ 8290495 h 11308015"/>
              <a:gd name="connsiteX3" fmla="*/ 7499522 w 7499522"/>
              <a:gd name="connsiteY3" fmla="*/ 2633572 h 11308015"/>
              <a:gd name="connsiteX0" fmla="*/ 3017532 w 10199350"/>
              <a:gd name="connsiteY0" fmla="*/ 8290495 h 11308015"/>
              <a:gd name="connsiteX1" fmla="*/ 12 w 10199350"/>
              <a:gd name="connsiteY1" fmla="*/ 8290495 h 11308015"/>
              <a:gd name="connsiteX2" fmla="*/ 0 w 10199350"/>
              <a:gd name="connsiteY2" fmla="*/ 11308015 h 11308015"/>
              <a:gd name="connsiteX3" fmla="*/ 3017532 w 10199350"/>
              <a:gd name="connsiteY3" fmla="*/ 11308015 h 11308015"/>
              <a:gd name="connsiteX4" fmla="*/ 3017532 w 10199350"/>
              <a:gd name="connsiteY4" fmla="*/ 8290495 h 11308015"/>
              <a:gd name="connsiteX0" fmla="*/ 10199350 w 10199350"/>
              <a:gd name="connsiteY0" fmla="*/ 24613 h 11308015"/>
              <a:gd name="connsiteX1" fmla="*/ 3159758 w 10199350"/>
              <a:gd name="connsiteY1" fmla="*/ 0 h 11308015"/>
              <a:gd name="connsiteX2" fmla="*/ 12 w 10199350"/>
              <a:gd name="connsiteY2" fmla="*/ 8290495 h 11308015"/>
              <a:gd name="connsiteX3" fmla="*/ 10199350 w 10199350"/>
              <a:gd name="connsiteY3" fmla="*/ 24613 h 1130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8D5EA10-B12B-C546-B5C3-C7780145CA2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90525" y="4800600"/>
            <a:ext cx="1704975" cy="1771650"/>
          </a:xfrm>
          <a:prstGeom prst="rect">
            <a:avLst/>
          </a:prstGeom>
        </p:spPr>
        <p:txBody>
          <a:bodyPr/>
          <a:lstStyle>
            <a:lvl1pPr marL="0" marR="0" indent="0" algn="l" defTabSz="685784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 can place your photo here, </a:t>
            </a:r>
            <a:br>
              <a:rPr lang="en-US" dirty="0"/>
            </a:br>
            <a:r>
              <a:rPr lang="en-US" dirty="0"/>
              <a:t>or leave this place empty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A292CF16-4A72-104B-95CD-EB49AB8DE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235101"/>
            <a:ext cx="2686049" cy="965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 Surname</a:t>
            </a:r>
            <a:endParaRPr lang="x-none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01CE9F83-F091-BE4C-A2BA-207AE0CF9A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1425982"/>
            <a:ext cx="2686050" cy="21955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Occupation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B8AF-74A7-544D-8B1A-5FCD48AF7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300" y="235099"/>
            <a:ext cx="5600700" cy="965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Here is the place for the topic of your presentation (2-4 lines)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508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(1-3)/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82D5492-6409-024A-B31C-9BC8B5C8C31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324101" y="2114551"/>
            <a:ext cx="735623" cy="7429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D4995-1242-B841-9F9F-D2B005C82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70305" y="2114550"/>
            <a:ext cx="75559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BA570C-31F9-134C-B4DC-E349B90CF0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95650" y="3541102"/>
            <a:ext cx="8515350" cy="1030898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8ABEF40-4769-2D47-BA82-751693C50D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324100" y="3541102"/>
            <a:ext cx="742422" cy="749816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5B7C94-E0BC-B347-99AA-DF3F2F4104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000" y="3541102"/>
            <a:ext cx="74295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64C66A-33C0-2D47-838E-0EAC8AD83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95650" y="2114550"/>
            <a:ext cx="8515350" cy="9715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0DD3A1-44BB-1F4B-A9E2-5F0BEA6F6E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95650" y="4972050"/>
            <a:ext cx="8515350" cy="918797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705B9DD-7A2E-1A4E-862C-3DD607BF39C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324100" y="4972051"/>
            <a:ext cx="742422" cy="749816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AF979B5-B964-0140-A8DD-01DD3747B3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1000" y="4972050"/>
            <a:ext cx="74295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1547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1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C644CF-1914-374A-97BD-C3104357C38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81000" y="164531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D12D5E-3339-274F-8C23-13FF3951E88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59716" y="176973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FE584B-D34B-6540-8295-FA79F06F2A6A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295650" y="1645312"/>
            <a:ext cx="2686051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0748BB7-EA5B-F04A-ACB2-1CE284580E36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378141" y="176973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ADFA6DB-CFB6-2341-8B05-32B9354BF82C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206721" y="1645312"/>
            <a:ext cx="2689622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6B06F4-0CCB-6D45-9110-CD3E2D95EB0F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6107" y="1769738"/>
            <a:ext cx="2506214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83E2798-0B42-0544-9D59-FA60E620F342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9125546" y="1645312"/>
            <a:ext cx="2685454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45FA970-C55F-184B-8D03-4E37D835965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213712" y="1769738"/>
            <a:ext cx="2506214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42A705C-AC49-AB47-A83B-D220DEE0944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81000" y="318836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196BADA-C7EE-114C-BFB1-DEA1F9A2101F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9716" y="331278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295EA99-07C5-BB42-B1F5-999C307B416D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3295650" y="318836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78C66EA-0E40-D34D-AF4F-2D886932CDB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3378142" y="331278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55A1B3-1A51-1B49-9575-FE6D1A0166D1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10301" y="3188362"/>
            <a:ext cx="2686049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50DBFA4-D116-534D-81E7-8484A8483EA4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295736" y="3312788"/>
            <a:ext cx="2520003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E3960C4-A60A-684D-AD37-05FFF4851EFD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9124951" y="318836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328FA2B-7FD4-CF4E-8FE2-C74C1CEBF91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213116" y="331278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0014655-D7B3-6E4A-AC2F-8855F03C783B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381000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381D416-08C9-8C42-8F82-F1CF02CFC6D5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460546" y="485639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7524E7-856E-D442-AF56-A0CF276FD2BC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3295650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7838F98-EE06-8A4F-A944-2EBDC5F34FC7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378142" y="485639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58CB8EE-6AD1-B548-93A2-D583ABC3144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210300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5886441-6B0F-9144-B1B2-812ED4A0EF4A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295736" y="4856398"/>
            <a:ext cx="2520003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C2CDF90-C43E-614E-82CF-5AEB30C88C82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24951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34A8493-C19E-6B46-8AD3-AF270DD3CE30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213116" y="485639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31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81000" y="2059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267180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6993B41-60FB-C541-9B7E-B3973723DB0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295045" y="2059312"/>
            <a:ext cx="269135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D11F9723-10FB-1441-A5A4-9DCAAC6DD7C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296122" y="1657350"/>
            <a:ext cx="26589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BAB8889-E1A1-4945-9176-33286048E8A2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197390" y="2059312"/>
            <a:ext cx="269886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4260AC2-B88C-D341-9708-0BE66300CA0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199169" y="1657350"/>
            <a:ext cx="266996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FBFF8B2-4707-8E45-9CAF-A3010E963858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9125998" y="2059312"/>
            <a:ext cx="2671808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910DD980-934F-EC4F-8E44-939682C0402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126490" y="1657350"/>
            <a:ext cx="2684603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81000" y="36023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267180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D7F8F6A3-7383-FB4B-8877-B927355C0BC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3295650" y="3602362"/>
            <a:ext cx="2673132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2568908E-49C8-D747-BCC8-682124C4FF41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3296122" y="3212437"/>
            <a:ext cx="26589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773214D-DF0C-C44F-A2FB-B4B8C77F396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197383" y="3602362"/>
            <a:ext cx="2698968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4002048D-C283-4E47-B797-40B2EC4911FF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198264" y="3212437"/>
            <a:ext cx="26846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C825AC33-054C-0D40-A8D6-6F776519933B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9124952" y="3602362"/>
            <a:ext cx="268604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36DEF092-B5A9-0948-8758-C7EF35FBA5A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125999" y="3212437"/>
            <a:ext cx="2671807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381000" y="520065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267180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92AA49C0-972B-614C-AA75-8352536E5EA1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3295650" y="5200650"/>
            <a:ext cx="2673132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B132FDE0-C2C3-5647-9D98-A121FBE005A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296122" y="4798688"/>
            <a:ext cx="26589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132DE1C3-C3AE-C54B-8F4C-16598D05E7E9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197383" y="5200650"/>
            <a:ext cx="269896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22BC22CA-0B6F-F645-BCAD-2970A35294F0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198264" y="4798688"/>
            <a:ext cx="2684659" cy="270086"/>
          </a:xfrm>
          <a:prstGeom prst="rect">
            <a:avLst/>
          </a:prstGeom>
        </p:spPr>
        <p:txBody>
          <a:bodyPr lIns="10800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EDC968B6-295D-CA48-B463-CFC4B455386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24952" y="5200650"/>
            <a:ext cx="268604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7DAFA01D-03B5-114F-8B51-9C0BA3EC0578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125999" y="4798688"/>
            <a:ext cx="2671807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45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0" y="16592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0" y="3202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0" y="480060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238750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267437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238750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267437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238750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267437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139947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1686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139947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1686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139947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1686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4096121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0" y="16592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0" y="3202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0" y="480060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238750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267437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238750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267437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238750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267437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139947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1686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139947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1686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139947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1686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144F8E-4229-EF45-A2F6-96832E6214CF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2C4F555D-58D6-284B-AD4B-DCC05D8F57EB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76754CD-5626-9247-9ECF-1A623A6141CB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A497D83F-A2DC-E34E-913D-26441AE59EEC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96E1243F-0ADB-0A45-A5F6-9263C76982B6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C391746F-A5DA-DD47-B68E-C6F7875FA40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B25DFB0-6126-274A-9090-B6C2CAF140BE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399CE544-ED34-204E-BD3A-ADC6D6C8A1C4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DEFBB250-4EFF-0A4E-8CB9-35DDEE9F66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7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">
            <a:extLst>
              <a:ext uri="{FF2B5EF4-FFF2-40B4-BE49-F238E27FC236}">
                <a16:creationId xmlns:a16="http://schemas.microsoft.com/office/drawing/2014/main" id="{262A66D5-8073-CE45-B5CC-BD5D63ED0C74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0" y="16592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0" y="3202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0" y="480060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238750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267437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238750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267437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238750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267437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139947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1686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139947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1686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139947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1686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3E582-82CD-9D4B-9F93-0A2D153B198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F511A7EA-6E73-D349-BCA5-D89A75B4B0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">
              <a:extLst>
                <a:ext uri="{FF2B5EF4-FFF2-40B4-BE49-F238E27FC236}">
                  <a16:creationId xmlns:a16="http://schemas.microsoft.com/office/drawing/2014/main" id="{85BE583E-47F7-7D4E-846A-BAC9B56B3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5627FFFF-2138-704D-8278-DD34189B9DD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ED2F909F-7012-F849-B975-5C1F2E31A83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993271D0-7470-714D-94C0-3EC31EAB24E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9BD66DF8-3736-AC46-838E-05EEFC1C293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3B5DA26E-6B94-964A-9189-CEC3AB91540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253DB2AA-B3C1-F644-8C07-86CD842843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665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 (dark +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">
            <a:extLst>
              <a:ext uri="{FF2B5EF4-FFF2-40B4-BE49-F238E27FC236}">
                <a16:creationId xmlns:a16="http://schemas.microsoft.com/office/drawing/2014/main" id="{262A66D5-8073-CE45-B5CC-BD5D63ED0C74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743950" cy="96505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1" y="1659262"/>
            <a:ext cx="169973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1" y="3202312"/>
            <a:ext cx="169973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1" y="4800600"/>
            <a:ext cx="169973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4266964" y="1669388"/>
            <a:ext cx="171450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295650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4266964" y="3212437"/>
            <a:ext cx="1714736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3295650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4266964" y="4810726"/>
            <a:ext cx="1714736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3295650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7196847" y="1669388"/>
            <a:ext cx="169950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2255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7196847" y="3212437"/>
            <a:ext cx="169950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2255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7196847" y="4810726"/>
            <a:ext cx="169950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2255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3E582-82CD-9D4B-9F93-0A2D153B198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F511A7EA-6E73-D349-BCA5-D89A75B4B0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">
              <a:extLst>
                <a:ext uri="{FF2B5EF4-FFF2-40B4-BE49-F238E27FC236}">
                  <a16:creationId xmlns:a16="http://schemas.microsoft.com/office/drawing/2014/main" id="{85BE583E-47F7-7D4E-846A-BAC9B56B3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5627FFFF-2138-704D-8278-DD34189B9DD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ED2F909F-7012-F849-B975-5C1F2E31A83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993271D0-7470-714D-94C0-3EC31EAB24E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9BD66DF8-3736-AC46-838E-05EEFC1C293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3B5DA26E-6B94-964A-9189-CEC3AB91540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253DB2AA-B3C1-F644-8C07-86CD842843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BF54EDA1-83D6-1F41-8BC3-C341BEB62A4A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9124951" y="1657351"/>
            <a:ext cx="986783" cy="926438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4C511C15-3B97-E44D-84E6-A49D51F307B2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0150855" y="1657350"/>
            <a:ext cx="1660145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A6499222-3FB2-6949-A72F-10E3B497B549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9128499" y="3223098"/>
            <a:ext cx="986783" cy="926438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0A36E758-E97E-0E4C-8C85-1CC674C57337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10154404" y="3223097"/>
            <a:ext cx="1660145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181ECD-DE5E-D44D-BFA8-D192E946D492}"/>
              </a:ext>
            </a:extLst>
          </p:cNvPr>
          <p:cNvSpPr>
            <a:spLocks noGrp="1"/>
          </p:cNvSpPr>
          <p:nvPr>
            <p:ph type="pic" sz="quarter" idx="131" hasCustomPrompt="1"/>
          </p:nvPr>
        </p:nvSpPr>
        <p:spPr>
          <a:xfrm>
            <a:off x="9119469" y="4810726"/>
            <a:ext cx="986783" cy="926438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131C0D1-0220-724C-8B8A-C43BAEAC4E49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10145374" y="4810726"/>
            <a:ext cx="1660145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611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2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35E7-BABA-8E4E-8323-E7F57C17112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CE8C7AD-46C1-6044-BD8B-F8425AD82B5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786AC7E-D643-EC4C-9F6D-47B4059569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280733" y="1861968"/>
            <a:ext cx="2672517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249B7E-5FDC-EE40-9F41-9923AB62948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280733" y="2414419"/>
            <a:ext cx="2672517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F873D-0C15-AA46-BF43-7D15B4ECDA37}"/>
              </a:ext>
            </a:extLst>
          </p:cNvPr>
          <p:cNvCxnSpPr>
            <a:cxnSpLocks/>
          </p:cNvCxnSpPr>
          <p:nvPr/>
        </p:nvCxnSpPr>
        <p:spPr>
          <a:xfrm>
            <a:off x="666750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AA905-0F44-8449-A81C-5FF9BCB7497F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48793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F76650-8A73-8F4D-9870-5A3CAB450FB5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3344C8-019C-1A45-86E9-E81360419BF9}"/>
              </a:ext>
            </a:extLst>
          </p:cNvPr>
          <p:cNvCxnSpPr>
            <a:cxnSpLocks/>
          </p:cNvCxnSpPr>
          <p:nvPr/>
        </p:nvCxnSpPr>
        <p:spPr>
          <a:xfrm>
            <a:off x="42672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888E4-4E6B-6A46-9671-AE876B055FD1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985B86-C3AF-154C-BFEB-365E6263ED33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1EFA7180-B872-3B4C-A6B1-1ED08A0AFC93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DAC15CB6-0D9E-244C-B6CF-AE5D3ED5E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1D87CBD6-B308-D14F-81A1-2CE190D41263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E332CB5B-89CC-7045-A349-B117246C33B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DAB0B32-2408-314D-B05B-3EE2F1062A5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F38A7268-6C54-C244-8FB8-1D8F72D4BA30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521665E0-FA98-3344-B809-B0DB028A52A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755E8E6C-3A42-F047-B758-760C8655167D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BECE1F-B0B2-E741-B1C2-6EA78CBDCA4C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29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3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5937" y="0"/>
            <a:ext cx="3296063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0" y="1657350"/>
            <a:ext cx="2673088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D0605B-B123-B442-AE07-41F200DD6E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103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3719F9-21FE-EA47-B799-A22D03549E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10301" y="4394063"/>
            <a:ext cx="2686050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07D5AF-05B7-AC4C-96F4-56CE5241FF4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329425" y="1861968"/>
            <a:ext cx="2652275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150F216-2855-1146-9C8B-4C4E649010E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329425" y="2414419"/>
            <a:ext cx="2652275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731D0BF-B741-7649-93F9-53C0A88D990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29137F-58E7-C24B-827E-B9106E00CE5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AA8D11-1101-7447-B95A-A5F44862A5AA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CDE3-1830-0C42-85ED-597C951AD761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5153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50A181-4C87-5F4F-B87B-094C8B489E7C}"/>
              </a:ext>
            </a:extLst>
          </p:cNvPr>
          <p:cNvCxnSpPr>
            <a:cxnSpLocks/>
          </p:cNvCxnSpPr>
          <p:nvPr/>
        </p:nvCxnSpPr>
        <p:spPr>
          <a:xfrm>
            <a:off x="329565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9D7BB-A8D4-A847-9CE7-83FDB8EF160D}"/>
              </a:ext>
            </a:extLst>
          </p:cNvPr>
          <p:cNvCxnSpPr>
            <a:cxnSpLocks/>
          </p:cNvCxnSpPr>
          <p:nvPr/>
        </p:nvCxnSpPr>
        <p:spPr>
          <a:xfrm>
            <a:off x="6224178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67690-A3A8-D246-AA57-431674371CAC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F2EB1-10DB-4E4A-8AF0-C4C0836ACB7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9242C732-1DD0-AF44-9338-4E1A5C27393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3D066FCB-B44D-A745-86B3-CD3ED26C15F1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4614E4FC-AB91-4344-BE96-59B1179E1D14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834888DF-CF6A-8D42-8EDD-3BA3C2B12BF5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B62B41DE-5B39-364B-90E0-9351EBA05332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E6E7641-F23F-4248-B093-7AFA5C59A964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924F09C2-C56F-EF48-86A6-FA6C474AD76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E9C1A30D-7066-6247-9D9A-C42C3CF602E4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111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4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908398" y="0"/>
            <a:ext cx="3283602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4177C3-A87D-674C-8C5B-6DFE235A8A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672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5079488-998F-A142-8245-979B0AB3EE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10301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FE507EF-EF02-B24E-9EC9-D2CDFFDF3F0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10301" y="2414419"/>
            <a:ext cx="2686050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A6C8F34-E1B3-4944-B431-0551B0FCE2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C0DA57-55E9-A14E-AC9C-D7A0A4510A6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24100" y="1861968"/>
            <a:ext cx="2686051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1335D71-6E42-9842-A25F-8CFCC5DF00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324100" y="2414419"/>
            <a:ext cx="2686051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A7E52-EEAE-9E41-A4B9-0B0A4CC9B090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EC85CD7-A3F8-7040-98B8-DA2413FCCB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69E1C81-E66F-8845-9A42-2A7493EF387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9A9B-5BBF-8D4A-BCE2-351AECC2D3E2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50539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44BE1-481A-4D45-AC00-9060912C26F3}"/>
              </a:ext>
            </a:extLst>
          </p:cNvPr>
          <p:cNvCxnSpPr>
            <a:cxnSpLocks/>
          </p:cNvCxnSpPr>
          <p:nvPr/>
        </p:nvCxnSpPr>
        <p:spPr>
          <a:xfrm>
            <a:off x="23241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1F2C0F-679F-BA4E-A705-D66053142BF5}"/>
              </a:ext>
            </a:extLst>
          </p:cNvPr>
          <p:cNvCxnSpPr>
            <a:cxnSpLocks/>
          </p:cNvCxnSpPr>
          <p:nvPr/>
        </p:nvCxnSpPr>
        <p:spPr>
          <a:xfrm>
            <a:off x="4271534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B459D9-6458-2743-908E-896F2ACF0CBF}"/>
              </a:ext>
            </a:extLst>
          </p:cNvPr>
          <p:cNvCxnSpPr>
            <a:cxnSpLocks/>
          </p:cNvCxnSpPr>
          <p:nvPr/>
        </p:nvCxnSpPr>
        <p:spPr>
          <a:xfrm>
            <a:off x="6224178" y="35694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21FDA-8214-FE46-A0F7-8A60218A92F2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C6CC1A-A6BF-6A4B-A2CF-2E512C4B16A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576A9637-6B07-804A-9ED4-E45918524BD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1B96BF0E-5BAF-A84C-93A2-2E5A1B497C9F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B1DEC828-07CC-844F-803B-AE2FB1E3E77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973DCCFF-5A06-A147-A645-2A5411510BFA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9A2BA0CB-AC3C-2B4E-88BB-F8DB1B0E51A9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7F817FEE-0105-F34D-8342-2E51F124C2C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57B0CF26-2CCA-9E4F-B38B-1B457EF7E309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01BE4EE0-9648-EF40-8EA8-B68DD8160BE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B8AF-74A7-544D-8B1A-5FCD48AF7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300" y="235099"/>
            <a:ext cx="5600700" cy="96505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Here is the place for the chapter name (2-3 lines)</a:t>
            </a:r>
            <a:endParaRPr lang="x-none" dirty="0"/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A292CF16-4A72-104B-95CD-EB49AB8DE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8601"/>
            <a:ext cx="1714501" cy="971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9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x-none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34205F2C-74DC-D149-A7F9-A605E7EB5D58}"/>
              </a:ext>
            </a:extLst>
          </p:cNvPr>
          <p:cNvSpPr/>
          <p:nvPr/>
        </p:nvSpPr>
        <p:spPr>
          <a:xfrm>
            <a:off x="381000" y="8059"/>
            <a:ext cx="5829300" cy="6564191"/>
          </a:xfrm>
          <a:custGeom>
            <a:avLst/>
            <a:gdLst>
              <a:gd name="connsiteX0" fmla="*/ 3017532 w 7499522"/>
              <a:gd name="connsiteY0" fmla="*/ 5669280 h 8686800"/>
              <a:gd name="connsiteX1" fmla="*/ 12 w 7499522"/>
              <a:gd name="connsiteY1" fmla="*/ 5669280 h 8686800"/>
              <a:gd name="connsiteX2" fmla="*/ 0 w 7499522"/>
              <a:gd name="connsiteY2" fmla="*/ 8686800 h 8686800"/>
              <a:gd name="connsiteX3" fmla="*/ 3017532 w 7499522"/>
              <a:gd name="connsiteY3" fmla="*/ 8686800 h 8686800"/>
              <a:gd name="connsiteX4" fmla="*/ 3017532 w 7499522"/>
              <a:gd name="connsiteY4" fmla="*/ 5669280 h 8686800"/>
              <a:gd name="connsiteX0" fmla="*/ 7499522 w 7499522"/>
              <a:gd name="connsiteY0" fmla="*/ 12357 h 8686800"/>
              <a:gd name="connsiteX1" fmla="*/ 3492500 w 7499522"/>
              <a:gd name="connsiteY1" fmla="*/ 0 h 8686800"/>
              <a:gd name="connsiteX2" fmla="*/ 12 w 7499522"/>
              <a:gd name="connsiteY2" fmla="*/ 5669280 h 8686800"/>
              <a:gd name="connsiteX3" fmla="*/ 7499522 w 7499522"/>
              <a:gd name="connsiteY3" fmla="*/ 12357 h 8686800"/>
              <a:gd name="connsiteX0" fmla="*/ 3017532 w 7499522"/>
              <a:gd name="connsiteY0" fmla="*/ 5656923 h 8674443"/>
              <a:gd name="connsiteX1" fmla="*/ 12 w 7499522"/>
              <a:gd name="connsiteY1" fmla="*/ 5656923 h 8674443"/>
              <a:gd name="connsiteX2" fmla="*/ 0 w 7499522"/>
              <a:gd name="connsiteY2" fmla="*/ 8674443 h 8674443"/>
              <a:gd name="connsiteX3" fmla="*/ 3017532 w 7499522"/>
              <a:gd name="connsiteY3" fmla="*/ 8674443 h 8674443"/>
              <a:gd name="connsiteX4" fmla="*/ 3017532 w 7499522"/>
              <a:gd name="connsiteY4" fmla="*/ 5656923 h 8674443"/>
              <a:gd name="connsiteX0" fmla="*/ 7499522 w 7499522"/>
              <a:gd name="connsiteY0" fmla="*/ 0 h 8674443"/>
              <a:gd name="connsiteX1" fmla="*/ 1997332 w 7499522"/>
              <a:gd name="connsiteY1" fmla="*/ 0 h 8674443"/>
              <a:gd name="connsiteX2" fmla="*/ 12 w 7499522"/>
              <a:gd name="connsiteY2" fmla="*/ 5656923 h 8674443"/>
              <a:gd name="connsiteX3" fmla="*/ 7499522 w 7499522"/>
              <a:gd name="connsiteY3" fmla="*/ 0 h 8674443"/>
              <a:gd name="connsiteX0" fmla="*/ 3017532 w 7499522"/>
              <a:gd name="connsiteY0" fmla="*/ 8290495 h 11308015"/>
              <a:gd name="connsiteX1" fmla="*/ 12 w 7499522"/>
              <a:gd name="connsiteY1" fmla="*/ 8290495 h 11308015"/>
              <a:gd name="connsiteX2" fmla="*/ 0 w 7499522"/>
              <a:gd name="connsiteY2" fmla="*/ 11308015 h 11308015"/>
              <a:gd name="connsiteX3" fmla="*/ 3017532 w 7499522"/>
              <a:gd name="connsiteY3" fmla="*/ 11308015 h 11308015"/>
              <a:gd name="connsiteX4" fmla="*/ 3017532 w 7499522"/>
              <a:gd name="connsiteY4" fmla="*/ 8290495 h 11308015"/>
              <a:gd name="connsiteX0" fmla="*/ 7499522 w 7499522"/>
              <a:gd name="connsiteY0" fmla="*/ 2633572 h 11308015"/>
              <a:gd name="connsiteX1" fmla="*/ 3159758 w 7499522"/>
              <a:gd name="connsiteY1" fmla="*/ 0 h 11308015"/>
              <a:gd name="connsiteX2" fmla="*/ 12 w 7499522"/>
              <a:gd name="connsiteY2" fmla="*/ 8290495 h 11308015"/>
              <a:gd name="connsiteX3" fmla="*/ 7499522 w 7499522"/>
              <a:gd name="connsiteY3" fmla="*/ 2633572 h 11308015"/>
              <a:gd name="connsiteX0" fmla="*/ 3017532 w 10199350"/>
              <a:gd name="connsiteY0" fmla="*/ 8290495 h 11308015"/>
              <a:gd name="connsiteX1" fmla="*/ 12 w 10199350"/>
              <a:gd name="connsiteY1" fmla="*/ 8290495 h 11308015"/>
              <a:gd name="connsiteX2" fmla="*/ 0 w 10199350"/>
              <a:gd name="connsiteY2" fmla="*/ 11308015 h 11308015"/>
              <a:gd name="connsiteX3" fmla="*/ 3017532 w 10199350"/>
              <a:gd name="connsiteY3" fmla="*/ 11308015 h 11308015"/>
              <a:gd name="connsiteX4" fmla="*/ 3017532 w 10199350"/>
              <a:gd name="connsiteY4" fmla="*/ 8290495 h 11308015"/>
              <a:gd name="connsiteX0" fmla="*/ 10199350 w 10199350"/>
              <a:gd name="connsiteY0" fmla="*/ 24613 h 11308015"/>
              <a:gd name="connsiteX1" fmla="*/ 3159758 w 10199350"/>
              <a:gd name="connsiteY1" fmla="*/ 0 h 11308015"/>
              <a:gd name="connsiteX2" fmla="*/ 12 w 10199350"/>
              <a:gd name="connsiteY2" fmla="*/ 8290495 h 11308015"/>
              <a:gd name="connsiteX3" fmla="*/ 10199350 w 10199350"/>
              <a:gd name="connsiteY3" fmla="*/ 24613 h 1130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0162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5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2">
            <a:extLst>
              <a:ext uri="{FF2B5EF4-FFF2-40B4-BE49-F238E27FC236}">
                <a16:creationId xmlns:a16="http://schemas.microsoft.com/office/drawing/2014/main" id="{1A4DDC40-37C3-7A44-B8AB-4E8D600966B9}"/>
              </a:ext>
            </a:extLst>
          </p:cNvPr>
          <p:cNvSpPr/>
          <p:nvPr/>
        </p:nvSpPr>
        <p:spPr>
          <a:xfrm>
            <a:off x="8908398" y="0"/>
            <a:ext cx="3283602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50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04742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B2356F9-A5C1-844E-A910-F3F388EFB6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295650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1B2B59-8AD8-C543-887F-30AB3839C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9854" y="1861968"/>
            <a:ext cx="252344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AEBBD23-A76F-C748-B829-303846C0DC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9854" y="2414419"/>
            <a:ext cx="252344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E4C71E-0107-F546-9407-A2D7A662D8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95650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E5A57CE-40BF-5547-ABFF-3C1D9300F51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858054" y="1861968"/>
            <a:ext cx="258059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E9C1C8A-1310-F64D-8592-E360AE0E5CA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858054" y="2414419"/>
            <a:ext cx="258059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21F5E1-8C6B-AC49-B1EB-8A63F29710FE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C661DBF2-5CE0-3147-8DC2-D67F4461CF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F2174BA-4DF0-4C4D-B8CF-F0CCE244873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53A343-D9CE-9E40-8D1D-29CCB1CE5807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504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47BEA-2D92-C642-83F2-F439C7A9437F}"/>
              </a:ext>
            </a:extLst>
          </p:cNvPr>
          <p:cNvCxnSpPr>
            <a:cxnSpLocks/>
          </p:cNvCxnSpPr>
          <p:nvPr/>
        </p:nvCxnSpPr>
        <p:spPr>
          <a:xfrm>
            <a:off x="1879431" y="35910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1A64FC-3388-5345-BF70-E09F370B6CC4}"/>
              </a:ext>
            </a:extLst>
          </p:cNvPr>
          <p:cNvCxnSpPr>
            <a:cxnSpLocks/>
          </p:cNvCxnSpPr>
          <p:nvPr/>
        </p:nvCxnSpPr>
        <p:spPr>
          <a:xfrm>
            <a:off x="3317006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61800A-FFAA-E749-B3F5-7E8C526BC703}"/>
              </a:ext>
            </a:extLst>
          </p:cNvPr>
          <p:cNvCxnSpPr>
            <a:cxnSpLocks/>
          </p:cNvCxnSpPr>
          <p:nvPr/>
        </p:nvCxnSpPr>
        <p:spPr>
          <a:xfrm>
            <a:off x="4849449" y="35910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A9F86-AEEB-5F4D-AD15-A8F0DA262399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065F687-26BC-9844-A6D8-BFB983E337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10300" y="569860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D1E06A9C-C66D-3A4E-BAD3-D5E3ACB933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0300" y="4391659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F0F9C6-C163-ED44-9CB9-94D129D18365}"/>
              </a:ext>
            </a:extLst>
          </p:cNvPr>
          <p:cNvCxnSpPr>
            <a:cxnSpLocks/>
          </p:cNvCxnSpPr>
          <p:nvPr/>
        </p:nvCxnSpPr>
        <p:spPr>
          <a:xfrm>
            <a:off x="6214634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D61413-17B4-9F4F-AB6B-2573D5BA8F65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8137D427-F4A7-C641-BC78-13A47F43FD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1419A620-A4A0-0B4D-8C34-402D0B8B0816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385826C4-9E7A-164E-A76F-2F2CDB2A71BF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C2F44BF6-B77B-4048-89FD-77A3CC8765C4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A017ADC1-58BC-7B44-9DE1-64DC0E4335D0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A1896896-04DB-CC46-A096-2993B20E704B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41F49C84-DB3F-5B4B-9520-01877558BBCE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37DE68C3-35FD-914F-A854-457BDDFA82A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534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4-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5FAE884-DB97-E34D-AC4F-FE3FB80973B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124950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C74C63D8-41CA-234B-A55B-60E8DC421FB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124950" y="2414419"/>
            <a:ext cx="2686050" cy="102458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3F0BFBE-9F91-A24F-85B8-97E093C51F8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23801" y="5701012"/>
            <a:ext cx="2672831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03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ADBC939-9A68-4A44-A2E9-BEA55B5794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10300" y="4394063"/>
            <a:ext cx="2686050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49A931-FBE4-4D4C-B0E8-F69B9AECC4C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295650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02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12F8B78-DDE6-0E45-9B71-F132B200EE6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295650" y="2414419"/>
            <a:ext cx="2686050" cy="102458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4C5BB549-0780-9942-A221-F369BD82FA8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6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CDCBA5E-4802-194C-809B-D79F797158F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6" y="4394063"/>
            <a:ext cx="2674104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60F2CE-81E9-CD45-90CA-7D513A27E985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A2A5C1-215D-3D44-8C9E-AA73474791DD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118593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811CD1-240B-C04F-A910-0B51733298FE}"/>
              </a:ext>
            </a:extLst>
          </p:cNvPr>
          <p:cNvCxnSpPr>
            <a:cxnSpLocks/>
          </p:cNvCxnSpPr>
          <p:nvPr/>
        </p:nvCxnSpPr>
        <p:spPr>
          <a:xfrm>
            <a:off x="3297832" y="360045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8D29EA-2DF0-0345-8DFD-5764E945226E}"/>
              </a:ext>
            </a:extLst>
          </p:cNvPr>
          <p:cNvCxnSpPr>
            <a:cxnSpLocks/>
          </p:cNvCxnSpPr>
          <p:nvPr/>
        </p:nvCxnSpPr>
        <p:spPr>
          <a:xfrm>
            <a:off x="6210300" y="38997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DB687E-7EFD-7147-A631-921E34CE9AF6}"/>
              </a:ext>
            </a:extLst>
          </p:cNvPr>
          <p:cNvCxnSpPr>
            <a:cxnSpLocks/>
          </p:cNvCxnSpPr>
          <p:nvPr/>
        </p:nvCxnSpPr>
        <p:spPr>
          <a:xfrm>
            <a:off x="9129303" y="360045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F8A282-1B6F-4D4C-83FD-91B4553FA713}"/>
              </a:ext>
            </a:extLst>
          </p:cNvPr>
          <p:cNvCxnSpPr>
            <a:cxnSpLocks/>
          </p:cNvCxnSpPr>
          <p:nvPr/>
        </p:nvCxnSpPr>
        <p:spPr>
          <a:xfrm>
            <a:off x="393904" y="38862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25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6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35E7-BABA-8E4E-8323-E7F57C17112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CE8C7AD-46C1-6044-BD8B-F8425AD82B5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786AC7E-D643-EC4C-9F6D-47B4059569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280733" y="1861968"/>
            <a:ext cx="2672517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249B7E-5FDC-EE40-9F41-9923AB62948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280733" y="2414419"/>
            <a:ext cx="2672517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F873D-0C15-AA46-BF43-7D15B4ECDA37}"/>
              </a:ext>
            </a:extLst>
          </p:cNvPr>
          <p:cNvCxnSpPr>
            <a:cxnSpLocks/>
          </p:cNvCxnSpPr>
          <p:nvPr/>
        </p:nvCxnSpPr>
        <p:spPr>
          <a:xfrm>
            <a:off x="666750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AA905-0F44-8449-A81C-5FF9BCB7497F}"/>
              </a:ext>
            </a:extLst>
          </p:cNvPr>
          <p:cNvCxnSpPr>
            <a:cxnSpLocks/>
          </p:cNvCxnSpPr>
          <p:nvPr/>
        </p:nvCxnSpPr>
        <p:spPr>
          <a:xfrm flipV="1">
            <a:off x="0" y="3909060"/>
            <a:ext cx="8868939" cy="59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F76650-8A73-8F4D-9870-5A3CAB450FB5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3344C8-019C-1A45-86E9-E81360419BF9}"/>
              </a:ext>
            </a:extLst>
          </p:cNvPr>
          <p:cNvCxnSpPr>
            <a:cxnSpLocks/>
          </p:cNvCxnSpPr>
          <p:nvPr/>
        </p:nvCxnSpPr>
        <p:spPr>
          <a:xfrm>
            <a:off x="42672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5F057-1E41-4140-8C92-2A55F0849B33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7B76-0DE0-7D44-B849-93F7B9842A7B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BA26D-E933-8249-A2BA-41AF376A693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22BEB9-10A9-5E48-ADBF-2E8EF8AE6C9D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837221E9-C54C-4641-9B34-B6A202C6B69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A7DAED35-27EB-F64B-A081-8E755C913C5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3047364E-76CC-EB4C-9AB4-00C7912602BE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D3D9B6D1-7E20-FE46-80E9-988CD647302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32E604B3-EE55-C845-87A6-9337FA813BA8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1D5A7DB0-7BBF-FE49-9B72-257E2CDFEF4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10CF88CF-0CCB-474E-8D92-B9DA84A9BCE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084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7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5937" y="0"/>
            <a:ext cx="3296063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0" y="1657350"/>
            <a:ext cx="2673088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D0605B-B123-B442-AE07-41F200DD6E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103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3719F9-21FE-EA47-B799-A22D03549E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10301" y="4394063"/>
            <a:ext cx="2686050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07D5AF-05B7-AC4C-96F4-56CE5241FF4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329425" y="1861968"/>
            <a:ext cx="2652275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150F216-2855-1146-9C8B-4C4E649010E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329425" y="2414419"/>
            <a:ext cx="2652275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731D0BF-B741-7649-93F9-53C0A88D990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29137F-58E7-C24B-827E-B9106E00CE5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AA8D11-1101-7447-B95A-A5F44862A5AA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CDE3-1830-0C42-85ED-597C951AD761}"/>
              </a:ext>
            </a:extLst>
          </p:cNvPr>
          <p:cNvCxnSpPr>
            <a:cxnSpLocks/>
          </p:cNvCxnSpPr>
          <p:nvPr/>
        </p:nvCxnSpPr>
        <p:spPr>
          <a:xfrm>
            <a:off x="0" y="3909059"/>
            <a:ext cx="88963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50A181-4C87-5F4F-B87B-094C8B489E7C}"/>
              </a:ext>
            </a:extLst>
          </p:cNvPr>
          <p:cNvCxnSpPr>
            <a:cxnSpLocks/>
          </p:cNvCxnSpPr>
          <p:nvPr/>
        </p:nvCxnSpPr>
        <p:spPr>
          <a:xfrm>
            <a:off x="329565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9D7BB-A8D4-A847-9CE7-83FDB8EF160D}"/>
              </a:ext>
            </a:extLst>
          </p:cNvPr>
          <p:cNvCxnSpPr>
            <a:cxnSpLocks/>
          </p:cNvCxnSpPr>
          <p:nvPr/>
        </p:nvCxnSpPr>
        <p:spPr>
          <a:xfrm>
            <a:off x="6224178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67690-A3A8-D246-AA57-431674371CAC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9D022C-FDC0-8E4C-90C8-77D87325AF4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F96446F3-B1E1-7E40-9CCE-8E0AD34F3B4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F35E4E3D-E138-604C-BCD4-FA5706DC974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6D8B5D6C-E48E-A843-AE13-133EAA7308B2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3608CE0B-5E4B-9440-A7C5-049289CB9309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C117467A-47C8-F24C-9795-9FB7CDCC485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B71EF221-86CE-5741-B6EE-6E7336076460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6AC301CC-3539-EA46-A8A1-24A34042DF1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583ADDF-F97D-A643-AD0E-FF955BFBBBC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598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8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86393" y="0"/>
            <a:ext cx="3305607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4177C3-A87D-674C-8C5B-6DFE235A8A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672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5079488-998F-A142-8245-979B0AB3EE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10301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08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FE507EF-EF02-B24E-9EC9-D2CDFFDF3F0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10301" y="2414419"/>
            <a:ext cx="2686050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A6C8F34-E1B3-4944-B431-0551B0FCE2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C0DA57-55E9-A14E-AC9C-D7A0A4510A6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24100" y="1861968"/>
            <a:ext cx="2686051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1335D71-6E42-9842-A25F-8CFCC5DF00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324100" y="2414419"/>
            <a:ext cx="2686051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A7E52-EEAE-9E41-A4B9-0B0A4CC9B090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EC85CD7-A3F8-7040-98B8-DA2413FCCB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69E1C81-E66F-8845-9A42-2A7493EF387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9A9B-5BBF-8D4A-BCE2-351AECC2D3E2}"/>
              </a:ext>
            </a:extLst>
          </p:cNvPr>
          <p:cNvCxnSpPr>
            <a:cxnSpLocks/>
          </p:cNvCxnSpPr>
          <p:nvPr/>
        </p:nvCxnSpPr>
        <p:spPr>
          <a:xfrm>
            <a:off x="0" y="3909059"/>
            <a:ext cx="888639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44BE1-481A-4D45-AC00-9060912C26F3}"/>
              </a:ext>
            </a:extLst>
          </p:cNvPr>
          <p:cNvCxnSpPr>
            <a:cxnSpLocks/>
          </p:cNvCxnSpPr>
          <p:nvPr/>
        </p:nvCxnSpPr>
        <p:spPr>
          <a:xfrm>
            <a:off x="23241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1F2C0F-679F-BA4E-A705-D66053142BF5}"/>
              </a:ext>
            </a:extLst>
          </p:cNvPr>
          <p:cNvCxnSpPr>
            <a:cxnSpLocks/>
          </p:cNvCxnSpPr>
          <p:nvPr/>
        </p:nvCxnSpPr>
        <p:spPr>
          <a:xfrm>
            <a:off x="4271534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B459D9-6458-2743-908E-896F2ACF0CBF}"/>
              </a:ext>
            </a:extLst>
          </p:cNvPr>
          <p:cNvCxnSpPr>
            <a:cxnSpLocks/>
          </p:cNvCxnSpPr>
          <p:nvPr/>
        </p:nvCxnSpPr>
        <p:spPr>
          <a:xfrm>
            <a:off x="6224178" y="35694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21FDA-8214-FE46-A0F7-8A60218A92F2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EA5A9D-F3BC-294B-911E-50E538EB7F39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908B8D9-EC36-A845-ADA8-F962BC0B106A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12A089F-849F-D04C-AAB6-D621EDC8C89A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1FC70B94-06FD-0043-94E9-DA76B7829A4E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C1D0347D-1B2D-CE48-9A26-C0EF505EEDD8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89E2D365-80E8-6D47-BD9A-B26591EB9E0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6D64C538-31D6-E344-AA25-C508DFEB79E3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66EFD015-0B45-5943-9325-F25E4852ACF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429958E8-D09F-264E-9748-E17A096E9D6F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8571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9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85742" y="0"/>
            <a:ext cx="3306258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50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B2356F9-A5C1-844E-A910-F3F388EFB6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295650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1B2B59-8AD8-C543-887F-30AB3839C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9854" y="1861968"/>
            <a:ext cx="252344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08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AEBBD23-A76F-C748-B829-303846C0DC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9854" y="2414419"/>
            <a:ext cx="252344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E4C71E-0107-F546-9407-A2D7A662D8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95650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E5A57CE-40BF-5547-ABFF-3C1D9300F51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858054" y="1861968"/>
            <a:ext cx="258059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E9C1C8A-1310-F64D-8592-E360AE0E5CA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858054" y="2414419"/>
            <a:ext cx="258059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21F5E1-8C6B-AC49-B1EB-8A63F29710FE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C661DBF2-5CE0-3147-8DC2-D67F4461CF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F2174BA-4DF0-4C4D-B8CF-F0CCE244873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53A343-D9CE-9E40-8D1D-29CCB1CE5807}"/>
              </a:ext>
            </a:extLst>
          </p:cNvPr>
          <p:cNvCxnSpPr>
            <a:cxnSpLocks/>
          </p:cNvCxnSpPr>
          <p:nvPr/>
        </p:nvCxnSpPr>
        <p:spPr>
          <a:xfrm>
            <a:off x="0" y="3909059"/>
            <a:ext cx="8885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47BEA-2D92-C642-83F2-F439C7A9437F}"/>
              </a:ext>
            </a:extLst>
          </p:cNvPr>
          <p:cNvCxnSpPr>
            <a:cxnSpLocks/>
          </p:cNvCxnSpPr>
          <p:nvPr/>
        </p:nvCxnSpPr>
        <p:spPr>
          <a:xfrm>
            <a:off x="1879431" y="35910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1A64FC-3388-5345-BF70-E09F370B6CC4}"/>
              </a:ext>
            </a:extLst>
          </p:cNvPr>
          <p:cNvCxnSpPr>
            <a:cxnSpLocks/>
          </p:cNvCxnSpPr>
          <p:nvPr/>
        </p:nvCxnSpPr>
        <p:spPr>
          <a:xfrm>
            <a:off x="3317006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61800A-FFAA-E749-B3F5-7E8C526BC703}"/>
              </a:ext>
            </a:extLst>
          </p:cNvPr>
          <p:cNvCxnSpPr>
            <a:cxnSpLocks/>
          </p:cNvCxnSpPr>
          <p:nvPr/>
        </p:nvCxnSpPr>
        <p:spPr>
          <a:xfrm>
            <a:off x="4849449" y="35910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A9F86-AEEB-5F4D-AD15-A8F0DA262399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065F687-26BC-9844-A6D8-BFB983E337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10300" y="569860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09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D1E06A9C-C66D-3A4E-BAD3-D5E3ACB933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0300" y="4391659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F0F9C6-C163-ED44-9CB9-94D129D18365}"/>
              </a:ext>
            </a:extLst>
          </p:cNvPr>
          <p:cNvCxnSpPr>
            <a:cxnSpLocks/>
          </p:cNvCxnSpPr>
          <p:nvPr/>
        </p:nvCxnSpPr>
        <p:spPr>
          <a:xfrm>
            <a:off x="6214634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4E703B-3642-1A4A-906F-701B0094AF42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9C731511-9117-304C-BC34-A51FF860E100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C3C1D5BE-976E-994A-BFD8-74C51FD9177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136229C9-45B1-6941-A2C4-7873F27B5CFA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1111599F-0A59-8946-A25A-FE9E735B81C9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41E46CEF-6845-C14C-ABB1-A5F8BAB651B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09C9699A-1034-6F4E-92E1-E21CC90C945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32C7EC9-3080-3544-A534-9F0CB41B10D0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1744C314-A7BA-064D-A458-45D257BCA81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513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906EF7-F049-8548-A2F0-B89A3ADAD9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1055" y="5709567"/>
            <a:ext cx="268703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D12DB53-F8CE-6E47-9EAB-E120242D208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31055" y="4114800"/>
            <a:ext cx="2687031" cy="13716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039DF1A1-EF59-E24A-9F88-4269FBC4296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24950" y="1657350"/>
            <a:ext cx="2686050" cy="159863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0E629E-8A92-FA43-82B9-52CFDE8DBD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5709567"/>
            <a:ext cx="851535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46C07F14-D079-5F47-8B22-CC828FDA2B8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1657350"/>
            <a:ext cx="8515350" cy="38290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28D5D0-5972-8F4C-AFAE-57D54E7DCD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0" y="3479152"/>
            <a:ext cx="2686049" cy="405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999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F8B5FE9-9503-394A-939B-9B0623BCA6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1055" y="5709567"/>
            <a:ext cx="268703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42BFEDA7-F186-7649-A3B5-191AD81F984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31055" y="4114800"/>
            <a:ext cx="2687031" cy="13716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2B5B6886-0426-3D41-BFCC-9A7E7918A3B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24950" y="1657350"/>
            <a:ext cx="2686050" cy="159863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9B8570E-554D-F143-9E7F-6313ADA3269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5709567"/>
            <a:ext cx="560070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5856498E-4D5B-7449-A1C0-C6C4B82320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1657350"/>
            <a:ext cx="5600700" cy="38290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6F125C2-760F-974D-8DFF-BC12206802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0" y="3479152"/>
            <a:ext cx="2686049" cy="405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AC66370-3D40-5C43-AC1F-041379DA29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6405" y="5709567"/>
            <a:ext cx="268703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DEBEF2C8-1506-7F4E-A906-03892DF543A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16405" y="4114800"/>
            <a:ext cx="2687031" cy="13716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B3C66145-608C-E941-AA2C-A3B16C18D6F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210300" y="1657350"/>
            <a:ext cx="2686050" cy="159863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1753DA4-9E01-C045-8AC1-C6168AF87A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3479152"/>
            <a:ext cx="2686049" cy="405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2094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A2D222-07EA-AD41-8BD9-C8D08BA3D80F}"/>
              </a:ext>
            </a:extLst>
          </p:cNvPr>
          <p:cNvSpPr/>
          <p:nvPr/>
        </p:nvSpPr>
        <p:spPr>
          <a:xfrm>
            <a:off x="0" y="0"/>
            <a:ext cx="5981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latin typeface="Arial Regular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2D6B816-03D3-544C-A6BB-1E65C7C019B5}"/>
              </a:ext>
            </a:extLst>
          </p:cNvPr>
          <p:cNvSpPr/>
          <p:nvPr/>
        </p:nvSpPr>
        <p:spPr>
          <a:xfrm>
            <a:off x="381000" y="0"/>
            <a:ext cx="5600700" cy="4971137"/>
          </a:xfrm>
          <a:custGeom>
            <a:avLst/>
            <a:gdLst>
              <a:gd name="connsiteX0" fmla="*/ 7368540 w 7368540"/>
              <a:gd name="connsiteY0" fmla="*/ 11430 h 5669292"/>
              <a:gd name="connsiteX1" fmla="*/ 1974850 w 7368540"/>
              <a:gd name="connsiteY1" fmla="*/ 0 h 5669292"/>
              <a:gd name="connsiteX2" fmla="*/ 0 w 7368540"/>
              <a:gd name="connsiteY2" fmla="*/ 5669292 h 5669292"/>
              <a:gd name="connsiteX3" fmla="*/ 7368540 w 7368540"/>
              <a:gd name="connsiteY3" fmla="*/ 11430 h 5669292"/>
              <a:gd name="connsiteX0" fmla="*/ 7697724 w 7697724"/>
              <a:gd name="connsiteY0" fmla="*/ 27437 h 5669292"/>
              <a:gd name="connsiteX1" fmla="*/ 1974850 w 7697724"/>
              <a:gd name="connsiteY1" fmla="*/ 0 h 5669292"/>
              <a:gd name="connsiteX2" fmla="*/ 0 w 7697724"/>
              <a:gd name="connsiteY2" fmla="*/ 5669292 h 5669292"/>
              <a:gd name="connsiteX3" fmla="*/ 7697724 w 7697724"/>
              <a:gd name="connsiteY3" fmla="*/ 27437 h 5669292"/>
              <a:gd name="connsiteX0" fmla="*/ 7752588 w 7752588"/>
              <a:gd name="connsiteY0" fmla="*/ 11430 h 5669292"/>
              <a:gd name="connsiteX1" fmla="*/ 197485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  <a:gd name="connsiteX0" fmla="*/ 7752588 w 7752588"/>
              <a:gd name="connsiteY0" fmla="*/ 0 h 5657862"/>
              <a:gd name="connsiteX1" fmla="*/ 2377186 w 7752588"/>
              <a:gd name="connsiteY1" fmla="*/ 4577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0 h 5657862"/>
              <a:gd name="connsiteX1" fmla="*/ 2706370 w 7752588"/>
              <a:gd name="connsiteY1" fmla="*/ 20584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11430 h 5669292"/>
              <a:gd name="connsiteX1" fmla="*/ 270637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8" h="5669292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CD11E554-A3EF-6746-A083-966BD8D2AB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1000" y="4971138"/>
            <a:ext cx="1600201" cy="1601113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9AAD6EE-AA1C-7A4F-B227-41BCBDD55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28600"/>
            <a:ext cx="5600700" cy="588645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5600700" cy="3822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    (then one empty line)</a:t>
            </a:r>
            <a:br>
              <a:rPr lang="en-US" dirty="0"/>
            </a:br>
            <a:r>
              <a:rPr lang="en-US" dirty="0"/>
              <a:t>Occupation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834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(Bas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>
            <a:extLst>
              <a:ext uri="{FF2B5EF4-FFF2-40B4-BE49-F238E27FC236}">
                <a16:creationId xmlns:a16="http://schemas.microsoft.com/office/drawing/2014/main" id="{E2D6B816-03D3-544C-A6BB-1E65C7C019B5}"/>
              </a:ext>
            </a:extLst>
          </p:cNvPr>
          <p:cNvSpPr/>
          <p:nvPr/>
        </p:nvSpPr>
        <p:spPr>
          <a:xfrm>
            <a:off x="381000" y="0"/>
            <a:ext cx="5600700" cy="4971137"/>
          </a:xfrm>
          <a:custGeom>
            <a:avLst/>
            <a:gdLst>
              <a:gd name="connsiteX0" fmla="*/ 7368540 w 7368540"/>
              <a:gd name="connsiteY0" fmla="*/ 11430 h 5669292"/>
              <a:gd name="connsiteX1" fmla="*/ 1974850 w 7368540"/>
              <a:gd name="connsiteY1" fmla="*/ 0 h 5669292"/>
              <a:gd name="connsiteX2" fmla="*/ 0 w 7368540"/>
              <a:gd name="connsiteY2" fmla="*/ 5669292 h 5669292"/>
              <a:gd name="connsiteX3" fmla="*/ 7368540 w 7368540"/>
              <a:gd name="connsiteY3" fmla="*/ 11430 h 5669292"/>
              <a:gd name="connsiteX0" fmla="*/ 7697724 w 7697724"/>
              <a:gd name="connsiteY0" fmla="*/ 27437 h 5669292"/>
              <a:gd name="connsiteX1" fmla="*/ 1974850 w 7697724"/>
              <a:gd name="connsiteY1" fmla="*/ 0 h 5669292"/>
              <a:gd name="connsiteX2" fmla="*/ 0 w 7697724"/>
              <a:gd name="connsiteY2" fmla="*/ 5669292 h 5669292"/>
              <a:gd name="connsiteX3" fmla="*/ 7697724 w 7697724"/>
              <a:gd name="connsiteY3" fmla="*/ 27437 h 5669292"/>
              <a:gd name="connsiteX0" fmla="*/ 7752588 w 7752588"/>
              <a:gd name="connsiteY0" fmla="*/ 11430 h 5669292"/>
              <a:gd name="connsiteX1" fmla="*/ 197485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  <a:gd name="connsiteX0" fmla="*/ 7752588 w 7752588"/>
              <a:gd name="connsiteY0" fmla="*/ 0 h 5657862"/>
              <a:gd name="connsiteX1" fmla="*/ 2377186 w 7752588"/>
              <a:gd name="connsiteY1" fmla="*/ 4577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0 h 5657862"/>
              <a:gd name="connsiteX1" fmla="*/ 2706370 w 7752588"/>
              <a:gd name="connsiteY1" fmla="*/ 20584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11430 h 5669292"/>
              <a:gd name="connsiteX1" fmla="*/ 270637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8" h="5669292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CD11E554-A3EF-6746-A083-966BD8D2AB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1000" y="4971138"/>
            <a:ext cx="1600201" cy="1601113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9AAD6EE-AA1C-7A4F-B227-41BCBDD55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28600"/>
            <a:ext cx="5600700" cy="588645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5600700" cy="3822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    (then one empty line)</a:t>
            </a:r>
            <a:br>
              <a:rPr lang="en-US" dirty="0"/>
            </a:br>
            <a:r>
              <a:rPr lang="en-US" dirty="0"/>
              <a:t>Occupation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8869F-83BD-944E-B2D1-855ADFA979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03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7">
            <a:extLst>
              <a:ext uri="{FF2B5EF4-FFF2-40B4-BE49-F238E27FC236}">
                <a16:creationId xmlns:a16="http://schemas.microsoft.com/office/drawing/2014/main" id="{2F666374-8F3A-1740-AC7A-C07E795378F3}"/>
              </a:ext>
            </a:extLst>
          </p:cNvPr>
          <p:cNvSpPr txBox="1"/>
          <p:nvPr/>
        </p:nvSpPr>
        <p:spPr>
          <a:xfrm>
            <a:off x="267271" y="2118121"/>
            <a:ext cx="9086279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36000" b="1" spc="-4" dirty="0">
                <a:solidFill>
                  <a:schemeClr val="bg1"/>
                </a:solidFill>
                <a:latin typeface="Arial"/>
                <a:cs typeface="Arial"/>
              </a:rPr>
              <a:t>Thx</a:t>
            </a:r>
            <a:endParaRPr sz="3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606C7B1E-50DC-D44F-BDBD-E1AF1CD05C1C}"/>
              </a:ext>
            </a:extLst>
          </p:cNvPr>
          <p:cNvSpPr/>
          <p:nvPr/>
        </p:nvSpPr>
        <p:spPr>
          <a:xfrm>
            <a:off x="8894100" y="228600"/>
            <a:ext cx="3031201" cy="6377782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58884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In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/>
        </p:nvSpPr>
        <p:spPr>
          <a:xfrm>
            <a:off x="0" y="0"/>
            <a:ext cx="12192000" cy="425196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01" y="3146616"/>
            <a:ext cx="2668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5650" y="3146616"/>
            <a:ext cx="2686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0300" y="3150004"/>
            <a:ext cx="2686051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48" y="3146616"/>
            <a:ext cx="2857502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16227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103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E01C0127-5EC4-A34C-9B6B-6D84D4F7D5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2495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/>
        </p:nvSpPr>
        <p:spPr>
          <a:xfrm>
            <a:off x="381000" y="-9939"/>
            <a:ext cx="5743566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/>
        </p:nvSpPr>
        <p:spPr>
          <a:xfrm>
            <a:off x="3295650" y="-9941"/>
            <a:ext cx="4825582" cy="167722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1FD7F1-7E9B-C54B-B9EF-6789F17E52D1}"/>
              </a:ext>
            </a:extLst>
          </p:cNvPr>
          <p:cNvSpPr/>
          <p:nvPr/>
        </p:nvSpPr>
        <p:spPr>
          <a:xfrm>
            <a:off x="6210300" y="-9939"/>
            <a:ext cx="4283308" cy="166728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2002781"/>
              <a:gd name="connsiteY0" fmla="*/ 2146852 h 2146852"/>
              <a:gd name="connsiteX1" fmla="*/ 2269604 w 12002781"/>
              <a:gd name="connsiteY1" fmla="*/ 0 h 2146852"/>
              <a:gd name="connsiteX2" fmla="*/ 12002781 w 12002781"/>
              <a:gd name="connsiteY2" fmla="*/ 0 h 2146852"/>
              <a:gd name="connsiteX3" fmla="*/ 0 w 1200278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2781" h="2146852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7CDBB39-BB4B-E34A-A216-B03510798DFF}"/>
              </a:ext>
            </a:extLst>
          </p:cNvPr>
          <p:cNvSpPr/>
          <p:nvPr/>
        </p:nvSpPr>
        <p:spPr>
          <a:xfrm>
            <a:off x="9124951" y="-9939"/>
            <a:ext cx="2743880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1706" h="2146852">
                <a:moveTo>
                  <a:pt x="0" y="2146852"/>
                </a:moveTo>
                <a:lnTo>
                  <a:pt x="2269604" y="0"/>
                </a:lnTo>
                <a:lnTo>
                  <a:pt x="9501706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0301" y="4592047"/>
            <a:ext cx="4857750" cy="316397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50" b="1" spc="-4" dirty="0">
                <a:latin typeface="Arial"/>
                <a:cs typeface="Arial"/>
              </a:defRPr>
            </a:lvl1pPr>
          </a:lstStyle>
          <a:p>
            <a:pPr marL="9525" lv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GB" sz="1800" b="1" dirty="0" err="1">
                <a:latin typeface="Arial"/>
                <a:cs typeface="Arial"/>
              </a:rPr>
              <a:t>Skoltech</a:t>
            </a:r>
            <a:r>
              <a:rPr lang="en-GB" sz="1800" b="1" spc="-64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4592047"/>
            <a:ext cx="4629151" cy="316397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75"/>
              </a:spcBef>
              <a:buNone/>
              <a:defRPr lang="en-GB" sz="165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4" dirty="0">
                <a:latin typeface="Arial"/>
                <a:cs typeface="Arial"/>
              </a:rPr>
              <a:t>Company</a:t>
            </a:r>
            <a:r>
              <a:rPr lang="en-GB" sz="1800" b="1" spc="-60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5138700"/>
            <a:ext cx="4629151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301" y="5138700"/>
            <a:ext cx="4857750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135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In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/>
        </p:nvSpPr>
        <p:spPr>
          <a:xfrm>
            <a:off x="0" y="0"/>
            <a:ext cx="12192000" cy="425196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01" y="3146616"/>
            <a:ext cx="2668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5650" y="3146616"/>
            <a:ext cx="2686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0300" y="3150004"/>
            <a:ext cx="2686051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16227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103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/>
        </p:nvSpPr>
        <p:spPr>
          <a:xfrm>
            <a:off x="381000" y="-9939"/>
            <a:ext cx="5743566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/>
        </p:nvSpPr>
        <p:spPr>
          <a:xfrm>
            <a:off x="3295650" y="-9941"/>
            <a:ext cx="4825582" cy="167722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1FD7F1-7E9B-C54B-B9EF-6789F17E52D1}"/>
              </a:ext>
            </a:extLst>
          </p:cNvPr>
          <p:cNvSpPr/>
          <p:nvPr/>
        </p:nvSpPr>
        <p:spPr>
          <a:xfrm>
            <a:off x="6210300" y="-9939"/>
            <a:ext cx="4283308" cy="166728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2002781"/>
              <a:gd name="connsiteY0" fmla="*/ 2146852 h 2146852"/>
              <a:gd name="connsiteX1" fmla="*/ 2269604 w 12002781"/>
              <a:gd name="connsiteY1" fmla="*/ 0 h 2146852"/>
              <a:gd name="connsiteX2" fmla="*/ 12002781 w 12002781"/>
              <a:gd name="connsiteY2" fmla="*/ 0 h 2146852"/>
              <a:gd name="connsiteX3" fmla="*/ 0 w 1200278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2781" h="2146852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0301" y="4592047"/>
            <a:ext cx="4857750" cy="316397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50" b="1" spc="-4" dirty="0">
                <a:latin typeface="Arial"/>
                <a:cs typeface="Arial"/>
              </a:defRPr>
            </a:lvl1pPr>
          </a:lstStyle>
          <a:p>
            <a:pPr marL="9525" lv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GB" sz="1800" b="1" dirty="0" err="1">
                <a:latin typeface="Arial"/>
                <a:cs typeface="Arial"/>
              </a:rPr>
              <a:t>Skoltech</a:t>
            </a:r>
            <a:r>
              <a:rPr lang="en-GB" sz="1800" b="1" spc="-64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4592047"/>
            <a:ext cx="4629151" cy="316397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75"/>
              </a:spcBef>
              <a:buNone/>
              <a:defRPr lang="en-GB" sz="165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4" dirty="0">
                <a:latin typeface="Arial"/>
                <a:cs typeface="Arial"/>
              </a:rPr>
              <a:t>Company</a:t>
            </a:r>
            <a:r>
              <a:rPr lang="en-GB" sz="1800" b="1" spc="-60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5138700"/>
            <a:ext cx="4629151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301" y="5138700"/>
            <a:ext cx="4857750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32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I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/>
        </p:nvSpPr>
        <p:spPr>
          <a:xfrm>
            <a:off x="0" y="0"/>
            <a:ext cx="12192000" cy="425196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01" y="3146616"/>
            <a:ext cx="2668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5650" y="3146616"/>
            <a:ext cx="2686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16227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/>
        </p:nvSpPr>
        <p:spPr>
          <a:xfrm>
            <a:off x="381000" y="-9939"/>
            <a:ext cx="5743566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/>
        </p:nvSpPr>
        <p:spPr>
          <a:xfrm>
            <a:off x="3295650" y="-9941"/>
            <a:ext cx="4825582" cy="167722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0301" y="4592047"/>
            <a:ext cx="4857750" cy="316397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50" b="1" spc="-4" dirty="0">
                <a:latin typeface="Arial"/>
                <a:cs typeface="Arial"/>
              </a:defRPr>
            </a:lvl1pPr>
          </a:lstStyle>
          <a:p>
            <a:pPr marL="9525" lv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GB" sz="1800" b="1" dirty="0" err="1">
                <a:latin typeface="Arial"/>
                <a:cs typeface="Arial"/>
              </a:rPr>
              <a:t>Skoltech</a:t>
            </a:r>
            <a:r>
              <a:rPr lang="en-GB" sz="1800" b="1" spc="-64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4592047"/>
            <a:ext cx="4629151" cy="316397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75"/>
              </a:spcBef>
              <a:buNone/>
              <a:defRPr lang="en-GB" sz="165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4" dirty="0">
                <a:latin typeface="Arial"/>
                <a:cs typeface="Arial"/>
              </a:rPr>
              <a:t>Company</a:t>
            </a:r>
            <a:r>
              <a:rPr lang="en-GB" sz="1800" b="1" spc="-60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5138700"/>
            <a:ext cx="4629151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301" y="5138700"/>
            <a:ext cx="4857750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054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: 3-4 peopl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2686050" cy="2684596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570547"/>
            <a:ext cx="2686050" cy="1544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03181" y="4570547"/>
            <a:ext cx="2678519" cy="1544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0300" y="4570547"/>
            <a:ext cx="2686050" cy="1544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0" y="4570547"/>
            <a:ext cx="2686050" cy="1544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06914" y="1643717"/>
            <a:ext cx="2689436" cy="2698229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89728A-6908-DB44-BFEB-6B615BB5D41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295651" y="1643717"/>
            <a:ext cx="2687009" cy="2698229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C9A1F4D1-030B-414D-A3C6-BA2BDAC361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120606" y="1643717"/>
            <a:ext cx="2690395" cy="2698229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</p:spTree>
    <p:extLst>
      <p:ext uri="{BB962C8B-B14F-4D97-AF65-F5344CB8AC3E}">
        <p14:creationId xmlns:p14="http://schemas.microsoft.com/office/powerpoint/2010/main" val="2011534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: 5-6 peopl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323" y="2356067"/>
            <a:ext cx="1719506" cy="171857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329394"/>
            <a:ext cx="1714500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8862" y="4329394"/>
            <a:ext cx="1699739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67199" y="4329394"/>
            <a:ext cx="1714501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300" y="4329394"/>
            <a:ext cx="1714501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862" y="2356066"/>
            <a:ext cx="1699739" cy="175764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12032" y="2356066"/>
            <a:ext cx="1712769" cy="1758734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E01C0127-5EC4-A34C-9B6B-6D84D4F7D5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55131" y="2356066"/>
            <a:ext cx="1712769" cy="1758734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89728A-6908-DB44-BFEB-6B615BB5D41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79324" y="2356066"/>
            <a:ext cx="1702376" cy="175764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C9A1F4D1-030B-414D-A3C6-BA2BDAC361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96500" y="2356066"/>
            <a:ext cx="1714500" cy="1758734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4547742-21EB-284E-8ACD-9171069585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4329394"/>
            <a:ext cx="1714500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3A306F8-E8C3-B848-BEF4-ECBB1CC53C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96500" y="4329394"/>
            <a:ext cx="1714501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</p:spTree>
    <p:extLst>
      <p:ext uri="{BB962C8B-B14F-4D97-AF65-F5344CB8AC3E}">
        <p14:creationId xmlns:p14="http://schemas.microsoft.com/office/powerpoint/2010/main" val="38013133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635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/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08785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white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410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/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9CB3A53-5552-B546-9AA7-003B15670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94100" y="5314950"/>
            <a:ext cx="1257300" cy="12573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47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DD702F3-01C2-0C4C-A3D7-DAF1AB998EC0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635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239E66-5B67-C54E-92C6-E09C0F8BBDC7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EF3FD7A6-EC0F-7D4C-8350-A07189D665A2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A2BE75D-A79D-A547-9348-515F1767880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1EA1241-A715-2B44-8F54-56D05E7865A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AC409A3-A9AE-9F40-B2E8-3858EE21A3F1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C0849E1-1621-3F45-90A8-170454F19380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F0B7F1B-122A-C44A-86D1-A876A1B398F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780D64B-B02B-F543-BD46-83F9FAED25D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5185AD5D-9CE1-AE43-B968-EDA535B1A76E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051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dark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03C76BB-9BED-5248-9CC3-1AF890623CA0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635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9CB3A53-5552-B546-9AA7-003B15670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96351" y="5314950"/>
            <a:ext cx="1257300" cy="12573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F99C82-521A-2245-AB55-196A1991E6E0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9486DACB-D966-C54B-B7D0-510ABD077005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34397580-C891-D54D-8A4C-16ADF1248F6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4CF5D1ED-04CA-1145-8DA0-D65B4418DA0C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7B9598CE-E937-634A-BF57-6F218F0BB83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0E08BA88-3CC0-1F40-A618-D767F72A7222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0CD054A5-DD9B-3946-976F-716D39DAA2B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88758512-D2E0-7D46-B05D-B5E05D6CF01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566AD67A-D84B-C045-BC07-1D4871BA9E4D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5421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idebar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52F04BCB-EE9E-794F-8598-163D00F04A00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91A468-1CE6-1D41-8A0C-66F324E7E3D2}"/>
              </a:ext>
            </a:extLst>
          </p:cNvPr>
          <p:cNvSpPr/>
          <p:nvPr/>
        </p:nvSpPr>
        <p:spPr>
          <a:xfrm>
            <a:off x="9124950" y="-24429"/>
            <a:ext cx="3019375" cy="6596441"/>
          </a:xfrm>
          <a:custGeom>
            <a:avLst/>
            <a:gdLst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462012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9624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9165655 h 10895039"/>
              <a:gd name="connsiteX1" fmla="*/ 25 w 3920887"/>
              <a:gd name="connsiteY1" fmla="*/ 9165655 h 10895039"/>
              <a:gd name="connsiteX2" fmla="*/ 25 w 3920887"/>
              <a:gd name="connsiteY2" fmla="*/ 10895039 h 10895039"/>
              <a:gd name="connsiteX3" fmla="*/ 1729422 w 3920887"/>
              <a:gd name="connsiteY3" fmla="*/ 10895039 h 10895039"/>
              <a:gd name="connsiteX4" fmla="*/ 1729422 w 3920887"/>
              <a:gd name="connsiteY4" fmla="*/ 9165655 h 10895039"/>
              <a:gd name="connsiteX0" fmla="*/ 3920887 w 3920887"/>
              <a:gd name="connsiteY0" fmla="*/ 2211365 h 10895039"/>
              <a:gd name="connsiteX1" fmla="*/ 0 w 3920887"/>
              <a:gd name="connsiteY1" fmla="*/ 0 h 10895039"/>
              <a:gd name="connsiteX2" fmla="*/ 0 w 3920887"/>
              <a:gd name="connsiteY2" fmla="*/ 9165668 h 10895039"/>
              <a:gd name="connsiteX3" fmla="*/ 3920887 w 3920887"/>
              <a:gd name="connsiteY3" fmla="*/ 2211365 h 10895039"/>
              <a:gd name="connsiteX0" fmla="*/ 1729422 w 4986962"/>
              <a:gd name="connsiteY0" fmla="*/ 9165655 h 10895039"/>
              <a:gd name="connsiteX1" fmla="*/ 25 w 4986962"/>
              <a:gd name="connsiteY1" fmla="*/ 9165655 h 10895039"/>
              <a:gd name="connsiteX2" fmla="*/ 25 w 4986962"/>
              <a:gd name="connsiteY2" fmla="*/ 10895039 h 10895039"/>
              <a:gd name="connsiteX3" fmla="*/ 1729422 w 4986962"/>
              <a:gd name="connsiteY3" fmla="*/ 10895039 h 10895039"/>
              <a:gd name="connsiteX4" fmla="*/ 1729422 w 4986962"/>
              <a:gd name="connsiteY4" fmla="*/ 9165655 h 10895039"/>
              <a:gd name="connsiteX0" fmla="*/ 4986962 w 4986962"/>
              <a:gd name="connsiteY0" fmla="*/ 12586 h 10895039"/>
              <a:gd name="connsiteX1" fmla="*/ 0 w 4986962"/>
              <a:gd name="connsiteY1" fmla="*/ 0 h 10895039"/>
              <a:gd name="connsiteX2" fmla="*/ 0 w 4986962"/>
              <a:gd name="connsiteY2" fmla="*/ 9165668 h 10895039"/>
              <a:gd name="connsiteX3" fmla="*/ 4986962 w 4986962"/>
              <a:gd name="connsiteY3" fmla="*/ 12586 h 1089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962" h="10895039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w="4986962" h="10895039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FDAB9B-57F9-CE46-9362-0F53FC6A6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200150"/>
            <a:ext cx="2686050" cy="405765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Type your quote here to highlight the importance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of the content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on the left side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FAF03F3-E44E-D244-9607-17D00D0C8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24950" y="5543550"/>
            <a:ext cx="1028700" cy="10287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C021512-43DD-BF40-8AFB-2F47ECB73C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67950" y="5543550"/>
            <a:ext cx="1543050" cy="1028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 Occupation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520-23E1-8D49-8A62-A516E9BDAB64}"/>
              </a:ext>
            </a:extLst>
          </p:cNvPr>
          <p:cNvSpPr txBox="1"/>
          <p:nvPr/>
        </p:nvSpPr>
        <p:spPr>
          <a:xfrm>
            <a:off x="9124950" y="254853"/>
            <a:ext cx="800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endParaRPr lang="ru-RU" sz="49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BF98-9B0F-7B4C-AD3B-55A4030FA95D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8FD7241F-6D7D-FE45-B8B1-5425B80DBED9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44C908B-3892-D149-9E6F-7A2FE63CFEA7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B307AEB-2049-BA4D-9CE1-5305B2896D07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3086EB01-6F4F-4149-9D12-33FFDEB24F62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AE11F3B5-EBF2-774C-A940-15602B568464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8FFE3D3-F5D5-754B-BC86-175F1626BAF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65CBBDEE-7B4B-A944-BB1E-B22E8F65181A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4E0663C-6185-BC49-90DF-CC746D2E991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4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920AE4-DC1A-485A-BC5F-750BEF268588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10DD04B-CDDD-41BD-B6AE-F8777EAE6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1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idebar (bas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91A468-1CE6-1D41-8A0C-66F324E7E3D2}"/>
              </a:ext>
            </a:extLst>
          </p:cNvPr>
          <p:cNvSpPr/>
          <p:nvPr/>
        </p:nvSpPr>
        <p:spPr>
          <a:xfrm>
            <a:off x="9124950" y="-24429"/>
            <a:ext cx="3019375" cy="6596441"/>
          </a:xfrm>
          <a:custGeom>
            <a:avLst/>
            <a:gdLst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462012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9624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9165655 h 10895039"/>
              <a:gd name="connsiteX1" fmla="*/ 25 w 3920887"/>
              <a:gd name="connsiteY1" fmla="*/ 9165655 h 10895039"/>
              <a:gd name="connsiteX2" fmla="*/ 25 w 3920887"/>
              <a:gd name="connsiteY2" fmla="*/ 10895039 h 10895039"/>
              <a:gd name="connsiteX3" fmla="*/ 1729422 w 3920887"/>
              <a:gd name="connsiteY3" fmla="*/ 10895039 h 10895039"/>
              <a:gd name="connsiteX4" fmla="*/ 1729422 w 3920887"/>
              <a:gd name="connsiteY4" fmla="*/ 9165655 h 10895039"/>
              <a:gd name="connsiteX0" fmla="*/ 3920887 w 3920887"/>
              <a:gd name="connsiteY0" fmla="*/ 2211365 h 10895039"/>
              <a:gd name="connsiteX1" fmla="*/ 0 w 3920887"/>
              <a:gd name="connsiteY1" fmla="*/ 0 h 10895039"/>
              <a:gd name="connsiteX2" fmla="*/ 0 w 3920887"/>
              <a:gd name="connsiteY2" fmla="*/ 9165668 h 10895039"/>
              <a:gd name="connsiteX3" fmla="*/ 3920887 w 3920887"/>
              <a:gd name="connsiteY3" fmla="*/ 2211365 h 10895039"/>
              <a:gd name="connsiteX0" fmla="*/ 1729422 w 4986962"/>
              <a:gd name="connsiteY0" fmla="*/ 9165655 h 10895039"/>
              <a:gd name="connsiteX1" fmla="*/ 25 w 4986962"/>
              <a:gd name="connsiteY1" fmla="*/ 9165655 h 10895039"/>
              <a:gd name="connsiteX2" fmla="*/ 25 w 4986962"/>
              <a:gd name="connsiteY2" fmla="*/ 10895039 h 10895039"/>
              <a:gd name="connsiteX3" fmla="*/ 1729422 w 4986962"/>
              <a:gd name="connsiteY3" fmla="*/ 10895039 h 10895039"/>
              <a:gd name="connsiteX4" fmla="*/ 1729422 w 4986962"/>
              <a:gd name="connsiteY4" fmla="*/ 9165655 h 10895039"/>
              <a:gd name="connsiteX0" fmla="*/ 4986962 w 4986962"/>
              <a:gd name="connsiteY0" fmla="*/ 12586 h 10895039"/>
              <a:gd name="connsiteX1" fmla="*/ 0 w 4986962"/>
              <a:gd name="connsiteY1" fmla="*/ 0 h 10895039"/>
              <a:gd name="connsiteX2" fmla="*/ 0 w 4986962"/>
              <a:gd name="connsiteY2" fmla="*/ 9165668 h 10895039"/>
              <a:gd name="connsiteX3" fmla="*/ 4986962 w 4986962"/>
              <a:gd name="connsiteY3" fmla="*/ 12586 h 1089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962" h="10895039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w="4986962" h="10895039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FDAB9B-57F9-CE46-9362-0F53FC6A6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200150"/>
            <a:ext cx="2686050" cy="405765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Type your quote here to highlight the importance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of the content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on the left side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FAF03F3-E44E-D244-9607-17D00D0C8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24950" y="5543550"/>
            <a:ext cx="1028700" cy="10287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C021512-43DD-BF40-8AFB-2F47ECB73C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67950" y="5543550"/>
            <a:ext cx="1543050" cy="1028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 Occupation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520-23E1-8D49-8A62-A516E9BDAB64}"/>
              </a:ext>
            </a:extLst>
          </p:cNvPr>
          <p:cNvSpPr txBox="1"/>
          <p:nvPr/>
        </p:nvSpPr>
        <p:spPr>
          <a:xfrm>
            <a:off x="9124950" y="254853"/>
            <a:ext cx="800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endParaRPr lang="ru-RU" sz="49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96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985AF-17E3-B947-B906-611532AC40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1657350"/>
            <a:ext cx="1714500" cy="857250"/>
          </a:xfrm>
          <a:prstGeom prst="rect">
            <a:avLst/>
          </a:prstGeom>
          <a:noFill/>
          <a:effectLst>
            <a:innerShdw blurRad="177800" dir="13500000">
              <a:prstClr val="black">
                <a:alpha val="61000"/>
              </a:prstClr>
            </a:innerShdw>
          </a:effectLst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22E9A3C-4C91-2347-9608-1908764196C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3370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19A2F4D-E69F-734D-9397-44783666B9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01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75D8BEA-F8F0-1D4D-8576-B9F72FAC58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657350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56035B6D-5B74-E04E-AA83-0421ADFF77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663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BE0FDF4A-C58B-9D45-A244-627031720A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09415" y="165735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8E942B66-0C55-A649-A4BD-0E476901D2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2743200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CF8F47A-352A-F74C-92D0-39B51F0E1DC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3370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2D4CEE01-52CC-BA4B-BE4F-7D7360C388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801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76287E5-D16A-0D48-94D5-6C8AD74E4F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2743200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3341FEE4-5BB0-9F4B-A4CE-9016D9326E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663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CC9DB942-B2B9-2742-A789-A04C1798F68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109415" y="2743200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912262C2-ECC9-5348-8A4A-D5E1A7BE416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1000" y="3833447"/>
            <a:ext cx="1714500" cy="857250"/>
          </a:xfrm>
          <a:prstGeom prst="rect">
            <a:avLst/>
          </a:prstGeom>
          <a:noFill/>
          <a:effectLst>
            <a:innerShdw blurRad="177800" dir="13500000">
              <a:prstClr val="black">
                <a:alpha val="61000"/>
              </a:prstClr>
            </a:innerShdw>
          </a:effectLst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1FFA4A4D-D633-6C4A-92EA-E047088A4ED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370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EF460DB-701A-9B4B-A4EC-543069FF6B1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2801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119C14F0-B4BA-014E-B7A4-6C37B77CC7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10300" y="3833447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848AD83C-C9B2-F244-8609-A9D9CFD2630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663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930FA6B5-6202-E541-9E85-AC12192A447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109415" y="383344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CA00B98D-E009-8141-BAD2-C502C84B8E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4919297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130A5659-1636-2C4F-9199-5871A21B003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370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C71F615-AAB5-1847-80F7-B2E2C75D5D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2801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612DBB07-9B31-354C-A9C5-3A0A1342AF4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10300" y="4919297"/>
            <a:ext cx="1714500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6E579139-7F47-BA41-A7CE-1FE20AC35DA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663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8C2A31B3-827E-974F-87B5-F57070E8D7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109415" y="4919297"/>
            <a:ext cx="1701585" cy="85725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9900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1FAE-3B55-8C42-9E77-D80DD5A13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80F0-B8C8-FC4B-8B42-9CD20870D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B4EB7-AFB1-BD4C-B0CF-E5AFCB9E466B}"/>
              </a:ext>
            </a:extLst>
          </p:cNvPr>
          <p:cNvSpPr/>
          <p:nvPr/>
        </p:nvSpPr>
        <p:spPr>
          <a:xfrm>
            <a:off x="381000" y="5521726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D01189-A657-9144-A735-C4622EFE883D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000" y="5533284"/>
            <a:ext cx="1860407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A043B1-9273-3A4C-BF71-51D86CCE7642}"/>
              </a:ext>
            </a:extLst>
          </p:cNvPr>
          <p:cNvCxnSpPr>
            <a:cxnSpLocks/>
          </p:cNvCxnSpPr>
          <p:nvPr/>
        </p:nvCxnSpPr>
        <p:spPr>
          <a:xfrm>
            <a:off x="2324100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E71F0F-A1E6-BB41-93AE-204C10E1C8BB}"/>
              </a:ext>
            </a:extLst>
          </p:cNvPr>
          <p:cNvCxnSpPr>
            <a:cxnSpLocks/>
          </p:cNvCxnSpPr>
          <p:nvPr/>
        </p:nvCxnSpPr>
        <p:spPr>
          <a:xfrm>
            <a:off x="381000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1CEA5-2A4E-3641-9335-9695738391EF}"/>
              </a:ext>
            </a:extLst>
          </p:cNvPr>
          <p:cNvCxnSpPr>
            <a:cxnSpLocks/>
          </p:cNvCxnSpPr>
          <p:nvPr/>
        </p:nvCxnSpPr>
        <p:spPr>
          <a:xfrm>
            <a:off x="4267200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66AEE4-E23F-6545-85B0-05186A887D08}"/>
              </a:ext>
            </a:extLst>
          </p:cNvPr>
          <p:cNvCxnSpPr>
            <a:cxnSpLocks/>
          </p:cNvCxnSpPr>
          <p:nvPr/>
        </p:nvCxnSpPr>
        <p:spPr>
          <a:xfrm>
            <a:off x="6220727" y="1657350"/>
            <a:ext cx="0" cy="428625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5CECE-21E9-514F-9897-9F26643002B4}"/>
              </a:ext>
            </a:extLst>
          </p:cNvPr>
          <p:cNvSpPr/>
          <p:nvPr/>
        </p:nvSpPr>
        <p:spPr>
          <a:xfrm>
            <a:off x="381000" y="490234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FE339-B4F9-4544-8EBC-A362561AD737}"/>
              </a:ext>
            </a:extLst>
          </p:cNvPr>
          <p:cNvSpPr/>
          <p:nvPr/>
        </p:nvSpPr>
        <p:spPr>
          <a:xfrm>
            <a:off x="381000" y="427369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16711-9C0B-AA4F-AD71-7790A7924006}"/>
              </a:ext>
            </a:extLst>
          </p:cNvPr>
          <p:cNvSpPr/>
          <p:nvPr/>
        </p:nvSpPr>
        <p:spPr>
          <a:xfrm>
            <a:off x="381000" y="364504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42D89-1B5B-FB4C-87D6-B692BA01E589}"/>
              </a:ext>
            </a:extLst>
          </p:cNvPr>
          <p:cNvSpPr/>
          <p:nvPr/>
        </p:nvSpPr>
        <p:spPr>
          <a:xfrm>
            <a:off x="381000" y="2959240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2F70925-1811-2E4A-B10E-C0C401B51DE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153401" y="295923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6F2E677-C6B1-2247-8199-0E3ED4FEB67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153401" y="364503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382F709-B901-944A-9DA1-368583FF525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153401" y="427368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3A0579F-EAA1-4D4B-8085-FDD540EA73E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153401" y="4902339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86C07-3A95-1848-99EC-22C821DAC81F}"/>
              </a:ext>
            </a:extLst>
          </p:cNvPr>
          <p:cNvSpPr txBox="1"/>
          <p:nvPr/>
        </p:nvSpPr>
        <p:spPr>
          <a:xfrm>
            <a:off x="9096376" y="553098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sz="1350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7ECE868-DFFE-BF44-8081-233A56314D0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81000" y="2970797"/>
            <a:ext cx="6254219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548632-BC47-404C-893B-3D60058EB42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381000" y="3645039"/>
            <a:ext cx="5417993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84B28A-AB84-C14E-BBEA-39B2A06C54E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80999" y="4273689"/>
            <a:ext cx="4314825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07196BA-31DB-AB44-A4A1-96483D3C4B2F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81000" y="4902339"/>
            <a:ext cx="3786359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B8C73E3-603D-C04B-ADDF-1CCC23A8D0C4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381000" y="1657350"/>
            <a:ext cx="1714500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01. Headline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6E22F2-1FB3-BE49-8136-0C1FB449AE8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2324100" y="1657350"/>
            <a:ext cx="1714500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02. Headline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EA2BA08-AD1D-F14F-B8DD-0F92A12125BD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4267200" y="1657350"/>
            <a:ext cx="1721896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03. Headline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2AAF886-EBF6-C24C-8077-BF89B17B83F2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6217696" y="1657350"/>
            <a:ext cx="1707104" cy="428058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04. Headline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7301B-05FA-8C4E-B374-500A0B020D76}"/>
              </a:ext>
            </a:extLst>
          </p:cNvPr>
          <p:cNvSpPr/>
          <p:nvPr/>
        </p:nvSpPr>
        <p:spPr>
          <a:xfrm>
            <a:off x="381000" y="2343151"/>
            <a:ext cx="7543800" cy="352163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99B68CD-35C5-EF4F-A5AF-89C34356EBE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80999" y="2343150"/>
            <a:ext cx="6254219" cy="34060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A90AE8-5C01-0445-B936-E775EC8F5E5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153401" y="2343150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F8E322-AE9A-A343-A745-20742EEEBBED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8153401" y="5533284"/>
            <a:ext cx="3657600" cy="34060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BB8E0-670E-9C4C-9939-5C53E136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12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ent Arrow 33">
            <a:extLst>
              <a:ext uri="{FF2B5EF4-FFF2-40B4-BE49-F238E27FC236}">
                <a16:creationId xmlns:a16="http://schemas.microsoft.com/office/drawing/2014/main" id="{1D7E8175-0ADE-E345-84E4-AAAE6B9E5A20}"/>
              </a:ext>
            </a:extLst>
          </p:cNvPr>
          <p:cNvSpPr/>
          <p:nvPr/>
        </p:nvSpPr>
        <p:spPr>
          <a:xfrm>
            <a:off x="5753100" y="3543300"/>
            <a:ext cx="6438900" cy="3326393"/>
          </a:xfrm>
          <a:prstGeom prst="bentArrow">
            <a:avLst>
              <a:gd name="adj1" fmla="val 25000"/>
              <a:gd name="adj2" fmla="val 18063"/>
              <a:gd name="adj3" fmla="val 0"/>
              <a:gd name="adj4" fmla="val 6259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BB8E0-670E-9C4C-9939-5C53E136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F1A4C10A-72F3-6046-932A-E147A5B30EB2}"/>
              </a:ext>
            </a:extLst>
          </p:cNvPr>
          <p:cNvSpPr/>
          <p:nvPr/>
        </p:nvSpPr>
        <p:spPr>
          <a:xfrm flipH="1">
            <a:off x="4198" y="3543300"/>
            <a:ext cx="6438900" cy="3326393"/>
          </a:xfrm>
          <a:prstGeom prst="bentArrow">
            <a:avLst>
              <a:gd name="adj1" fmla="val 25000"/>
              <a:gd name="adj2" fmla="val 18063"/>
              <a:gd name="adj3" fmla="val 0"/>
              <a:gd name="adj4" fmla="val 6259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2A7364-BBE7-324B-8C87-83D75FC9C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8248" y="3429000"/>
            <a:ext cx="704850" cy="704850"/>
          </a:xfrm>
          <a:prstGeom prst="rect">
            <a:avLst/>
          </a:prstGeo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BFDDA71-1201-B241-B558-973B5FA0EB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3100" y="1652506"/>
            <a:ext cx="4627051" cy="1757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514350" indent="-171450">
              <a:buFont typeface="Wingdings" pitchFamily="2" charset="2"/>
              <a:buChar char="§"/>
              <a:defRPr sz="1650"/>
            </a:lvl2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Point 1</a:t>
            </a:r>
          </a:p>
          <a:p>
            <a:pPr lvl="1"/>
            <a:r>
              <a:rPr lang="en-US" dirty="0"/>
              <a:t>Point 2</a:t>
            </a:r>
          </a:p>
          <a:p>
            <a:pPr lvl="1"/>
            <a:r>
              <a:rPr lang="en-US" dirty="0"/>
              <a:t>Point 3</a:t>
            </a:r>
          </a:p>
          <a:p>
            <a:pPr lvl="1"/>
            <a:endParaRPr lang="en-US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4D1B1BA-1E19-294B-8619-A86CE66D08B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1850" y="1657350"/>
            <a:ext cx="46291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514350" indent="-171450">
              <a:buFont typeface="Wingdings" pitchFamily="2" charset="2"/>
              <a:buChar char="§"/>
              <a:defRPr sz="1650"/>
            </a:lvl2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Point 1</a:t>
            </a:r>
          </a:p>
          <a:p>
            <a:pPr lvl="1"/>
            <a:r>
              <a:rPr lang="en-US" dirty="0"/>
              <a:t>Point 2</a:t>
            </a:r>
          </a:p>
          <a:p>
            <a:pPr lvl="1"/>
            <a:r>
              <a:rPr lang="en-US" dirty="0"/>
              <a:t>Point 3</a:t>
            </a:r>
          </a:p>
          <a:p>
            <a:pPr lvl="1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6F40C3-E540-B448-BE65-5A4FB6456F9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A243471-CE2D-3A4A-8802-48A9EC09049D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93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>
            <a:extLst>
              <a:ext uri="{FF2B5EF4-FFF2-40B4-BE49-F238E27FC236}">
                <a16:creationId xmlns:a16="http://schemas.microsoft.com/office/drawing/2014/main" id="{1C7DF6D4-8D7A-B645-B44B-0E963B975E68}"/>
              </a:ext>
            </a:extLst>
          </p:cNvPr>
          <p:cNvSpPr/>
          <p:nvPr/>
        </p:nvSpPr>
        <p:spPr>
          <a:xfrm>
            <a:off x="381001" y="-27122"/>
            <a:ext cx="5896641" cy="6593279"/>
          </a:xfrm>
          <a:custGeom>
            <a:avLst/>
            <a:gdLst>
              <a:gd name="connsiteX0" fmla="*/ 1729409 w 7899400"/>
              <a:gd name="connsiteY0" fmla="*/ 6949453 h 8678812"/>
              <a:gd name="connsiteX1" fmla="*/ 38 w 7899400"/>
              <a:gd name="connsiteY1" fmla="*/ 6949453 h 8678812"/>
              <a:gd name="connsiteX2" fmla="*/ 38 w 7899400"/>
              <a:gd name="connsiteY2" fmla="*/ 8678812 h 8678812"/>
              <a:gd name="connsiteX3" fmla="*/ 1729409 w 7899400"/>
              <a:gd name="connsiteY3" fmla="*/ 8678812 h 8678812"/>
              <a:gd name="connsiteX4" fmla="*/ 1729409 w 7899400"/>
              <a:gd name="connsiteY4" fmla="*/ 6949453 h 8678812"/>
              <a:gd name="connsiteX0" fmla="*/ 7899400 w 7899400"/>
              <a:gd name="connsiteY0" fmla="*/ 0 h 8678812"/>
              <a:gd name="connsiteX1" fmla="*/ 1040273 w 7899400"/>
              <a:gd name="connsiteY1" fmla="*/ 2353131 h 8678812"/>
              <a:gd name="connsiteX2" fmla="*/ 0 w 7899400"/>
              <a:gd name="connsiteY2" fmla="*/ 6949440 h 8678812"/>
              <a:gd name="connsiteX3" fmla="*/ 7899400 w 7899400"/>
              <a:gd name="connsiteY3" fmla="*/ 0 h 8678812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40273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73651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73651 w 5946802"/>
              <a:gd name="connsiteY1" fmla="*/ 33377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90340 w 5946802"/>
              <a:gd name="connsiteY1" fmla="*/ 16688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857938 h 6587297"/>
              <a:gd name="connsiteX1" fmla="*/ 38 w 5946802"/>
              <a:gd name="connsiteY1" fmla="*/ 4857938 h 6587297"/>
              <a:gd name="connsiteX2" fmla="*/ 38 w 5946802"/>
              <a:gd name="connsiteY2" fmla="*/ 6587297 h 6587297"/>
              <a:gd name="connsiteX3" fmla="*/ 1729409 w 5946802"/>
              <a:gd name="connsiteY3" fmla="*/ 6587297 h 6587297"/>
              <a:gd name="connsiteX4" fmla="*/ 1729409 w 5946802"/>
              <a:gd name="connsiteY4" fmla="*/ 4857938 h 6587297"/>
              <a:gd name="connsiteX0" fmla="*/ 5946802 w 5946802"/>
              <a:gd name="connsiteY0" fmla="*/ 228239 h 6587297"/>
              <a:gd name="connsiteX1" fmla="*/ 1125508 w 5946802"/>
              <a:gd name="connsiteY1" fmla="*/ 0 h 6587297"/>
              <a:gd name="connsiteX2" fmla="*/ 0 w 5946802"/>
              <a:gd name="connsiteY2" fmla="*/ 4857925 h 6587297"/>
              <a:gd name="connsiteX3" fmla="*/ 5946802 w 5946802"/>
              <a:gd name="connsiteY3" fmla="*/ 228239 h 6587297"/>
              <a:gd name="connsiteX0" fmla="*/ 1729409 w 5946802"/>
              <a:gd name="connsiteY0" fmla="*/ 4886288 h 6615647"/>
              <a:gd name="connsiteX1" fmla="*/ 38 w 5946802"/>
              <a:gd name="connsiteY1" fmla="*/ 4886288 h 6615647"/>
              <a:gd name="connsiteX2" fmla="*/ 38 w 5946802"/>
              <a:gd name="connsiteY2" fmla="*/ 6615647 h 6615647"/>
              <a:gd name="connsiteX3" fmla="*/ 1729409 w 5946802"/>
              <a:gd name="connsiteY3" fmla="*/ 6615647 h 6615647"/>
              <a:gd name="connsiteX4" fmla="*/ 1729409 w 5946802"/>
              <a:gd name="connsiteY4" fmla="*/ 4886288 h 6615647"/>
              <a:gd name="connsiteX0" fmla="*/ 5946802 w 5946802"/>
              <a:gd name="connsiteY0" fmla="*/ 0 h 6615647"/>
              <a:gd name="connsiteX1" fmla="*/ 1125508 w 5946802"/>
              <a:gd name="connsiteY1" fmla="*/ 28350 h 6615647"/>
              <a:gd name="connsiteX2" fmla="*/ 0 w 5946802"/>
              <a:gd name="connsiteY2" fmla="*/ 4886275 h 6615647"/>
              <a:gd name="connsiteX3" fmla="*/ 5946802 w 5946802"/>
              <a:gd name="connsiteY3" fmla="*/ 0 h 66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802" h="6615647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w="5946802" h="6615647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CBE6299D-BFFE-4646-A7BE-3C163B179380}"/>
              </a:ext>
            </a:extLst>
          </p:cNvPr>
          <p:cNvSpPr txBox="1"/>
          <p:nvPr/>
        </p:nvSpPr>
        <p:spPr>
          <a:xfrm>
            <a:off x="6210300" y="4800600"/>
            <a:ext cx="2663208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dirty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media</a:t>
            </a:r>
            <a:r>
              <a:rPr sz="12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accounts: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750DBF-5BBA-A54A-A834-E021D24C6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0300" y="1428751"/>
            <a:ext cx="5600700" cy="813026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r>
              <a:rPr lang="ru-RU" dirty="0"/>
              <a:t> </a:t>
            </a: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725DAC-D807-3E48-A791-9F67A911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628900"/>
            <a:ext cx="5597486" cy="800100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</a:t>
            </a:r>
            <a:r>
              <a:rPr lang="ru-RU" spc="-4" dirty="0"/>
              <a:t> </a:t>
            </a:r>
            <a:r>
              <a:rPr lang="en-US" spc="-4" dirty="0" err="1"/>
              <a:t>ext</a:t>
            </a:r>
            <a:r>
              <a:rPr lang="ru-RU" spc="-4" dirty="0"/>
              <a:t>.</a:t>
            </a:r>
            <a:r>
              <a:rPr lang="en-US" spc="-4" dirty="0"/>
              <a:t> XXXX </a:t>
            </a:r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  </a:t>
            </a:r>
            <a:endParaRPr lang="x-non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BC8889-37E9-494D-8117-ABFB1CF174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0300" y="3886200"/>
            <a:ext cx="5600700" cy="3429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spcBef>
                <a:spcPts val="375"/>
              </a:spcBef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www.personalwebsite.ru</a:t>
            </a:r>
            <a:endParaRPr lang="x-non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018EBF-7277-6945-BA05-6FB0CC50CF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428750"/>
            <a:ext cx="4629149" cy="3128261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Occupation</a:t>
            </a:r>
            <a:endParaRPr lang="x-none" dirty="0"/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8A22E481-4E02-2347-95A6-6933F1C66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3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0E60D268-EBF6-7146-9B8D-C897F3B7B0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03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724F640D-8327-5348-82D3-283B91589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734F46A-A23D-F247-8AA8-89FBB965BB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3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7" name="Text Placeholder 37">
            <a:extLst>
              <a:ext uri="{FF2B5EF4-FFF2-40B4-BE49-F238E27FC236}">
                <a16:creationId xmlns:a16="http://schemas.microsoft.com/office/drawing/2014/main" id="{A6813EC4-B30E-C041-B307-33E972DBEE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534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780951C3-7C2F-524F-BCE1-E0E97DE005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8147C50-6C33-B64D-8401-3164DE2C44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534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4A8C4FCB-9CB8-4C4F-855A-EC92FE258D1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8E71B473-80DB-5A4F-99DE-BD7AFCF2E4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96501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5C6FD484-DB4C-7946-B8F1-68A1A37A316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96501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66827F57-B886-1B48-91D3-70D717166C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96501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4" name="Text Placeholder 37">
            <a:extLst>
              <a:ext uri="{FF2B5EF4-FFF2-40B4-BE49-F238E27FC236}">
                <a16:creationId xmlns:a16="http://schemas.microsoft.com/office/drawing/2014/main" id="{1C7A9FAA-D3E7-0E42-8964-0C151ABCE6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96501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4629150" cy="971550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x-none"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51E8B22F-05FC-8547-ADA1-DCCB36F07549}"/>
              </a:ext>
            </a:extLst>
          </p:cNvPr>
          <p:cNvSpPr txBox="1"/>
          <p:nvPr/>
        </p:nvSpPr>
        <p:spPr>
          <a:xfrm>
            <a:off x="6231255" y="228600"/>
            <a:ext cx="950595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Contacts: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7C142C-2757-9C42-A67E-DB693A27E164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E099BFBD-2C5F-4D4C-B874-D4581F496BA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4478F063-EBC8-A84F-B16F-9071A0835090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59E33D54-B3E6-8247-BFA4-0C870B99791A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22E450F4-68B7-804D-BF37-60A955C45EEE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6BC8DB15-7F3F-4A47-8868-2CAEF2D69DC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EDDEA6D6-DB55-D94F-89AF-FF6E4C9FA40F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D603E16-BA16-5E46-A23C-9E4CA96D49F3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B05952C6-D9E9-AB4A-9C68-8BD777CD90F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4631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>
            <a:extLst>
              <a:ext uri="{FF2B5EF4-FFF2-40B4-BE49-F238E27FC236}">
                <a16:creationId xmlns:a16="http://schemas.microsoft.com/office/drawing/2014/main" id="{1C7DF6D4-8D7A-B645-B44B-0E963B975E68}"/>
              </a:ext>
            </a:extLst>
          </p:cNvPr>
          <p:cNvSpPr/>
          <p:nvPr/>
        </p:nvSpPr>
        <p:spPr>
          <a:xfrm>
            <a:off x="381001" y="-27122"/>
            <a:ext cx="5896641" cy="6593279"/>
          </a:xfrm>
          <a:custGeom>
            <a:avLst/>
            <a:gdLst>
              <a:gd name="connsiteX0" fmla="*/ 1729409 w 7899400"/>
              <a:gd name="connsiteY0" fmla="*/ 6949453 h 8678812"/>
              <a:gd name="connsiteX1" fmla="*/ 38 w 7899400"/>
              <a:gd name="connsiteY1" fmla="*/ 6949453 h 8678812"/>
              <a:gd name="connsiteX2" fmla="*/ 38 w 7899400"/>
              <a:gd name="connsiteY2" fmla="*/ 8678812 h 8678812"/>
              <a:gd name="connsiteX3" fmla="*/ 1729409 w 7899400"/>
              <a:gd name="connsiteY3" fmla="*/ 8678812 h 8678812"/>
              <a:gd name="connsiteX4" fmla="*/ 1729409 w 7899400"/>
              <a:gd name="connsiteY4" fmla="*/ 6949453 h 8678812"/>
              <a:gd name="connsiteX0" fmla="*/ 7899400 w 7899400"/>
              <a:gd name="connsiteY0" fmla="*/ 0 h 8678812"/>
              <a:gd name="connsiteX1" fmla="*/ 1040273 w 7899400"/>
              <a:gd name="connsiteY1" fmla="*/ 2353131 h 8678812"/>
              <a:gd name="connsiteX2" fmla="*/ 0 w 7899400"/>
              <a:gd name="connsiteY2" fmla="*/ 6949440 h 8678812"/>
              <a:gd name="connsiteX3" fmla="*/ 7899400 w 7899400"/>
              <a:gd name="connsiteY3" fmla="*/ 0 h 8678812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40273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73651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73651 w 5946802"/>
              <a:gd name="connsiteY1" fmla="*/ 33377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90340 w 5946802"/>
              <a:gd name="connsiteY1" fmla="*/ 16688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857938 h 6587297"/>
              <a:gd name="connsiteX1" fmla="*/ 38 w 5946802"/>
              <a:gd name="connsiteY1" fmla="*/ 4857938 h 6587297"/>
              <a:gd name="connsiteX2" fmla="*/ 38 w 5946802"/>
              <a:gd name="connsiteY2" fmla="*/ 6587297 h 6587297"/>
              <a:gd name="connsiteX3" fmla="*/ 1729409 w 5946802"/>
              <a:gd name="connsiteY3" fmla="*/ 6587297 h 6587297"/>
              <a:gd name="connsiteX4" fmla="*/ 1729409 w 5946802"/>
              <a:gd name="connsiteY4" fmla="*/ 4857938 h 6587297"/>
              <a:gd name="connsiteX0" fmla="*/ 5946802 w 5946802"/>
              <a:gd name="connsiteY0" fmla="*/ 228239 h 6587297"/>
              <a:gd name="connsiteX1" fmla="*/ 1125508 w 5946802"/>
              <a:gd name="connsiteY1" fmla="*/ 0 h 6587297"/>
              <a:gd name="connsiteX2" fmla="*/ 0 w 5946802"/>
              <a:gd name="connsiteY2" fmla="*/ 4857925 h 6587297"/>
              <a:gd name="connsiteX3" fmla="*/ 5946802 w 5946802"/>
              <a:gd name="connsiteY3" fmla="*/ 228239 h 6587297"/>
              <a:gd name="connsiteX0" fmla="*/ 1729409 w 5946802"/>
              <a:gd name="connsiteY0" fmla="*/ 4886288 h 6615647"/>
              <a:gd name="connsiteX1" fmla="*/ 38 w 5946802"/>
              <a:gd name="connsiteY1" fmla="*/ 4886288 h 6615647"/>
              <a:gd name="connsiteX2" fmla="*/ 38 w 5946802"/>
              <a:gd name="connsiteY2" fmla="*/ 6615647 h 6615647"/>
              <a:gd name="connsiteX3" fmla="*/ 1729409 w 5946802"/>
              <a:gd name="connsiteY3" fmla="*/ 6615647 h 6615647"/>
              <a:gd name="connsiteX4" fmla="*/ 1729409 w 5946802"/>
              <a:gd name="connsiteY4" fmla="*/ 4886288 h 6615647"/>
              <a:gd name="connsiteX0" fmla="*/ 5946802 w 5946802"/>
              <a:gd name="connsiteY0" fmla="*/ 0 h 6615647"/>
              <a:gd name="connsiteX1" fmla="*/ 1125508 w 5946802"/>
              <a:gd name="connsiteY1" fmla="*/ 28350 h 6615647"/>
              <a:gd name="connsiteX2" fmla="*/ 0 w 5946802"/>
              <a:gd name="connsiteY2" fmla="*/ 4886275 h 6615647"/>
              <a:gd name="connsiteX3" fmla="*/ 5946802 w 5946802"/>
              <a:gd name="connsiteY3" fmla="*/ 0 h 66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802" h="6615647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w="5946802" h="6615647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CBE6299D-BFFE-4646-A7BE-3C163B179380}"/>
              </a:ext>
            </a:extLst>
          </p:cNvPr>
          <p:cNvSpPr txBox="1"/>
          <p:nvPr/>
        </p:nvSpPr>
        <p:spPr>
          <a:xfrm>
            <a:off x="6210300" y="4800600"/>
            <a:ext cx="2663208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dirty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media</a:t>
            </a:r>
            <a:r>
              <a:rPr sz="12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accounts: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750DBF-5BBA-A54A-A834-E021D24C6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0300" y="1428751"/>
            <a:ext cx="5600700" cy="813026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r>
              <a:rPr lang="ru-RU" dirty="0"/>
              <a:t> </a:t>
            </a: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725DAC-D807-3E48-A791-9F67A911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628900"/>
            <a:ext cx="5597486" cy="800100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</a:t>
            </a:r>
            <a:r>
              <a:rPr lang="ru-RU" spc="-4" dirty="0"/>
              <a:t> </a:t>
            </a:r>
            <a:r>
              <a:rPr lang="en-US" spc="-4" dirty="0" err="1"/>
              <a:t>ext</a:t>
            </a:r>
            <a:r>
              <a:rPr lang="ru-RU" spc="-4" dirty="0"/>
              <a:t>.</a:t>
            </a:r>
            <a:r>
              <a:rPr lang="en-US" spc="-4" dirty="0"/>
              <a:t> XXXX </a:t>
            </a:r>
            <a:r>
              <a:rPr lang="en-GB" dirty="0"/>
              <a:t>+7</a:t>
            </a:r>
            <a:r>
              <a:rPr lang="en-GB" spc="-38" dirty="0"/>
              <a:t> </a:t>
            </a:r>
            <a:r>
              <a:rPr lang="en-GB" spc="-4" dirty="0"/>
              <a:t>XXX</a:t>
            </a:r>
            <a:r>
              <a:rPr lang="en-GB" spc="-38" dirty="0"/>
              <a:t> </a:t>
            </a:r>
            <a:r>
              <a:rPr lang="en-GB" spc="-4" dirty="0"/>
              <a:t>XXX-XX-XX  </a:t>
            </a:r>
            <a:endParaRPr lang="x-non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BC8889-37E9-494D-8117-ABFB1CF174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0300" y="3886200"/>
            <a:ext cx="5600700" cy="3429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spcBef>
                <a:spcPts val="375"/>
              </a:spcBef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www.personalwebsite.ru</a:t>
            </a:r>
            <a:endParaRPr lang="x-non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018EBF-7277-6945-BA05-6FB0CC50CF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428750"/>
            <a:ext cx="4629149" cy="3128261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Occupation</a:t>
            </a:r>
            <a:endParaRPr lang="x-none" dirty="0"/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8A22E481-4E02-2347-95A6-6933F1C66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3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0E60D268-EBF6-7146-9B8D-C897F3B7B0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03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724F640D-8327-5348-82D3-283B91589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734F46A-A23D-F247-8AA8-89FBB965BB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3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7" name="Text Placeholder 37">
            <a:extLst>
              <a:ext uri="{FF2B5EF4-FFF2-40B4-BE49-F238E27FC236}">
                <a16:creationId xmlns:a16="http://schemas.microsoft.com/office/drawing/2014/main" id="{A6813EC4-B30E-C041-B307-33E972DBEE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53400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780951C3-7C2F-524F-BCE1-E0E97DE005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8147C50-6C33-B64D-8401-3164DE2C44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53400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4A8C4FCB-9CB8-4C4F-855A-EC92FE258D1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8E71B473-80DB-5A4F-99DE-BD7AFCF2E4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96501" y="59207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5C6FD484-DB4C-7946-B8F1-68A1A37A316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96501" y="57078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66827F57-B886-1B48-91D3-70D717166C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96501" y="5387367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4" name="Text Placeholder 37">
            <a:extLst>
              <a:ext uri="{FF2B5EF4-FFF2-40B4-BE49-F238E27FC236}">
                <a16:creationId xmlns:a16="http://schemas.microsoft.com/office/drawing/2014/main" id="{1C7A9FAA-D3E7-0E42-8964-0C151ABCE6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96501" y="5174430"/>
            <a:ext cx="1714500" cy="19428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4629150" cy="971550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x-none"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51E8B22F-05FC-8547-ADA1-DCCB36F07549}"/>
              </a:ext>
            </a:extLst>
          </p:cNvPr>
          <p:cNvSpPr txBox="1"/>
          <p:nvPr/>
        </p:nvSpPr>
        <p:spPr>
          <a:xfrm>
            <a:off x="6231255" y="228600"/>
            <a:ext cx="950595" cy="184666"/>
          </a:xfrm>
          <a:prstGeom prst="rect">
            <a:avLst/>
          </a:prstGeom>
        </p:spPr>
        <p:txBody>
          <a:bodyPr vert="horz" wrap="square" lIns="54000" tIns="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200" b="1" spc="-4" dirty="0">
                <a:solidFill>
                  <a:schemeClr val="tx1"/>
                </a:solidFill>
                <a:latin typeface="Arial"/>
                <a:cs typeface="Arial"/>
              </a:rPr>
              <a:t>Contacts: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527F78C-E652-6542-A369-B82B2CDA48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248" y="4800601"/>
            <a:ext cx="1688253" cy="1756661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AB8BCF-80B9-2A49-A652-59FD20B1A37E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7F9862F1-6697-C54B-99A9-E83EEF1CAD05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A50D46A3-52CD-0044-857B-E4DD5E021A5A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F1E71954-CBC7-5F43-AC97-514EB892B3B1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BECEDCA5-7095-1143-9A7A-31AA166B5953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565DAABE-6F43-CD42-93EB-41BD17549A95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ED4EF023-C7CC-9D4F-AAB0-B841DB6D4462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025CC4B-02D7-5046-983E-E54661BBF03A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FF49F488-A2C8-AD4E-9C5C-A567B4B818A1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9367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58B5-2C9D-4841-9AEE-D7F71A46A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F453-8F69-8C43-AD24-04213CEC6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5012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lea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B444C664-104B-8B43-BFB4-9970800A522A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8AB7F-4BF7-DB48-92A5-8300DA681FF3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50039740-010B-6A4C-8AFA-5CD614893CE8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9F79AFF8-AEB2-BC4E-9A31-021DC8D2848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C03BE7E0-0121-B447-B2DE-F2E20776F11F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04C306FC-2B0F-224B-B5F2-9E184668B953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F4D15897-35CC-2647-A5EC-2A5EFE4DE6ED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FDBFA3E-EA77-1A4B-AECD-A05155C85CF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CA23C301-ED93-F449-8668-AB1F73ED2CE2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82ABD5F3-10A9-5249-8ABE-EC50710178B8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814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lean G 5/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51C41F71-6F90-5B40-83AA-E482C63F247C}"/>
              </a:ext>
            </a:extLst>
          </p:cNvPr>
          <p:cNvSpPr/>
          <p:nvPr/>
        </p:nvSpPr>
        <p:spPr>
          <a:xfrm>
            <a:off x="5238750" y="0"/>
            <a:ext cx="6953374" cy="6858000"/>
          </a:xfrm>
          <a:custGeom>
            <a:avLst/>
            <a:gdLst/>
            <a:ahLst/>
            <a:cxnLst/>
            <a:rect l="l" t="t" r="r" b="b"/>
            <a:pathLst>
              <a:path w="9857105" h="9144000">
                <a:moveTo>
                  <a:pt x="9856939" y="0"/>
                </a:moveTo>
                <a:lnTo>
                  <a:pt x="0" y="0"/>
                </a:lnTo>
                <a:lnTo>
                  <a:pt x="0" y="9144000"/>
                </a:lnTo>
                <a:lnTo>
                  <a:pt x="9856939" y="9144000"/>
                </a:lnTo>
                <a:lnTo>
                  <a:pt x="985693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F3AB8E-7038-4D4A-A0B6-690B7EA4F36D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CB3002DF-2E47-F148-9CAB-7A2E37B7ACA9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0279F0F-6709-C943-BD5B-AE13253D8E2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A9581D-FDB3-2247-AE0C-5B5214AB8FE3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5C25917C-C65F-514F-8DC2-E65F14C6A69C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A38F4D6F-B061-3B4A-BCAC-677EAB1F2BD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D8046DCB-3A13-094C-A16F-C36AC22C0CF4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A4EE8A4D-A8C3-5B4C-8E0E-5D5E2530762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A8B3DC9-3381-3643-829D-4120606B3267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7065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371850"/>
            <a:ext cx="3657600" cy="1816202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1/3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7200" y="3371850"/>
            <a:ext cx="3657600" cy="1816202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2/3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53401" y="3371850"/>
            <a:ext cx="3657600" cy="1816202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3/3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5DFF6868-7018-404D-A506-5D1E80337C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233524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5736D97-A213-7C46-AAE0-B356FB507A1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7200" y="233524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D66C4A96-B9BB-7847-AA94-E894465FFD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53400" y="23431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7438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0AE4-DC1A-485A-BC5F-750BEF268588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D04B-CDDD-41BD-B6AE-F8777EAE6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47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302102"/>
            <a:ext cx="2686051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1/4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0" y="3302102"/>
            <a:ext cx="2686050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2/4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4759" y="3302102"/>
            <a:ext cx="2681591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3/4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A5DC56E-A9D9-344D-A1B9-1EA308E5B2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1" y="3302102"/>
            <a:ext cx="2686050" cy="18288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4/4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BE25C0AD-BBAF-1649-B0A0-3FE7ED43F4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233524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CDFE5F89-3AA9-7E4C-874D-13F0002C23B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233524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A5C5B084-6F10-7B4A-85DE-2FB397E0BD4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23431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9D9EAE14-5EFF-4743-BD6E-6ED6CBF6376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24950" y="233524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558287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5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163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1/6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7201" y="26163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2/6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53400" y="26163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3/6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A367474-8004-AF40-89A2-5A7D106CE2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1000" y="47880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4/6 points. Please place your text here and insert the icon above.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C83D2F-A8E5-9A4F-9B7F-C463CF8EFA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7200" y="4788002"/>
            <a:ext cx="3657601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5/6 points. Please place your text here and insert the icon above.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C8FA196-99EB-AC44-A458-BC4849A7B2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3400" y="4788002"/>
            <a:ext cx="3657600" cy="97155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6/6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D2911021-7245-BD47-9968-C746027403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2C639383-D524-FC4C-9680-D3A815E4B65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72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0" name="Picture Placeholder 13">
            <a:extLst>
              <a:ext uri="{FF2B5EF4-FFF2-40B4-BE49-F238E27FC236}">
                <a16:creationId xmlns:a16="http://schemas.microsoft.com/office/drawing/2014/main" id="{C1F98230-7C48-5848-9769-4A7DFB1F6F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53400" y="1665255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EF6E7AE8-CBFF-4646-9C6F-DA88ECFB9F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81000" y="3818214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570782F2-D821-A54A-B0D2-E7211E43D7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67200" y="3818214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0976CAE4-1F93-2244-A4C2-58ED2F63A33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153400" y="3826119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2836821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7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1/8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2/8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301" y="2649730"/>
            <a:ext cx="2686050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A5DC56E-A9D9-344D-A1B9-1EA308E5B2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1" y="2649730"/>
            <a:ext cx="2686049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206D2A-2CF0-F74C-850D-6A37AC396B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5/8 points. Please place your text here and insert the icon above.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21A28A2-4C17-664E-996D-FC517BF69F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6/8 points. Please place your text here and insert the icon above.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13255D7-BBCE-C244-A747-60BB8352AE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10301" y="4788003"/>
            <a:ext cx="2686050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7/8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C09C5-7B4B-B74A-9E68-B372870D703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24951" y="4788003"/>
            <a:ext cx="2686049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8/8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DF57B19A-EEEB-4741-9149-2FB8628883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66E7D679-0F6D-FD47-8A30-86DA953C376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0" name="Picture Placeholder 13">
            <a:extLst>
              <a:ext uri="{FF2B5EF4-FFF2-40B4-BE49-F238E27FC236}">
                <a16:creationId xmlns:a16="http://schemas.microsoft.com/office/drawing/2014/main" id="{4ECB28E4-7A32-284C-9130-458084CF4B4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166525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0F44B1C5-FFF5-044F-AAF8-066101E6EBF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24950" y="16573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35CA6B3D-F0B5-A74A-9112-90477219790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04751FC7-59EC-BB4A-8DC1-74D04F7478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D25C68D8-1BF2-EC48-B622-06605B5D8C2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10300" y="3836956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1D17C39-7347-8640-BBBD-8D734C3FE41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24950" y="3829050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30266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-4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F20EABEF-7E92-D646-A0DE-44A9DD6AF43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10300" y="3486150"/>
            <a:ext cx="5600700" cy="262890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0300" y="228600"/>
            <a:ext cx="5600700" cy="325755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E6825-6A10-3447-9061-1EDFF625D196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5766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-4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0300" y="228600"/>
            <a:ext cx="5600700" cy="588645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30A17-3B0D-964D-A09B-668A0397684B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4500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0300" y="228600"/>
            <a:ext cx="5600700" cy="588645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FA57C6-F55B-9445-8850-214D779B2E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1664623"/>
            <a:ext cx="5600700" cy="445770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6857B-FAD7-C249-8A13-6FBFF97C6536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7674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3-4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649730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5651" y="2649730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4788003"/>
            <a:ext cx="2686051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165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95651" y="4788003"/>
            <a:ext cx="2673737" cy="926998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165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95650" y="16573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1000" y="3829051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650" y="3829052"/>
            <a:ext cx="742950" cy="74471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A640BFE5-D700-2E4D-9019-AAD9A827087E}"/>
              </a:ext>
            </a:extLst>
          </p:cNvPr>
          <p:cNvSpPr/>
          <p:nvPr/>
        </p:nvSpPr>
        <p:spPr>
          <a:xfrm>
            <a:off x="6210301" y="0"/>
            <a:ext cx="598170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2EDE5E-23D4-0749-A74C-4045C511BC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851" y="1657350"/>
            <a:ext cx="4629149" cy="424906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Post the conclusion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752783B-9EEE-8341-8DAA-34009A455E35}"/>
              </a:ext>
            </a:extLst>
          </p:cNvPr>
          <p:cNvSpPr/>
          <p:nvPr/>
        </p:nvSpPr>
        <p:spPr>
          <a:xfrm rot="5400000">
            <a:off x="6116574" y="1693926"/>
            <a:ext cx="530352" cy="342900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b="0" i="0" dirty="0">
              <a:latin typeface="Arial Regular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0E6224-E6EF-1446-93F0-C8D86D174AD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68A3176C-50EB-0147-AC4C-F36119F83100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F6F18FEF-47DD-504A-B948-1EF01DD89FE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5FDD665-883C-224C-9EEC-780E5D24113B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F71DFBE-64B7-384B-ADA2-792BB9856272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9B24A619-7780-F54C-8516-32138CF334F3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6B21E98F-98DA-1749-8F1B-DA065E5758E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102F189F-18A8-9E41-8838-C9EA6ED3261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C017C4FC-2CD2-0940-A971-E1F4B514689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F2CE1-F458-AB4E-955C-E35E7486BC3E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7419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61"/>
            <a:ext cx="5600700" cy="937498"/>
          </a:xfrm>
        </p:spPr>
        <p:txBody>
          <a:bodyPr lIns="72000" rIns="9000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A640BFE5-D700-2E4D-9019-AAD9A827087E}"/>
              </a:ext>
            </a:extLst>
          </p:cNvPr>
          <p:cNvSpPr/>
          <p:nvPr/>
        </p:nvSpPr>
        <p:spPr>
          <a:xfrm>
            <a:off x="6210301" y="0"/>
            <a:ext cx="598170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2EDE5E-23D4-0749-A74C-4045C511BC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851" y="1657350"/>
            <a:ext cx="4629149" cy="424906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Post the conclusion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752783B-9EEE-8341-8DAA-34009A455E35}"/>
              </a:ext>
            </a:extLst>
          </p:cNvPr>
          <p:cNvSpPr/>
          <p:nvPr/>
        </p:nvSpPr>
        <p:spPr>
          <a:xfrm rot="5400000">
            <a:off x="6116574" y="1693926"/>
            <a:ext cx="530352" cy="342900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b="0" i="0" dirty="0">
              <a:latin typeface="Arial Regular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B291896-FE0B-3C4F-BB58-20D3A86A0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1664623"/>
            <a:ext cx="5600700" cy="445770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DC9C2-59A9-9A41-8C64-BE0D0A959547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357948B-5DC8-2143-B380-AD992ECD8E43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C6B6FD4-623D-DF49-B20F-445C890F6C33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8566573-069B-B344-9907-B12AA4E54C55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1D06EE15-5DE1-494D-A0D0-6B484ABF2FC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06F08D9F-7A18-E349-9B7E-B271CCD1DDB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E0BBE0BE-B3CE-F540-BD2F-40882BD81C4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B0A8801B-C7BF-554B-A0A2-F65EB810C7D9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EBD5BB06-28B7-ED40-963E-97493CA8232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1A1AA-C0FD-3849-95E0-819F9F8E6EC0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1966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(1-2)/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82D5492-6409-024A-B31C-9BC8B5C8C31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324100" y="2114551"/>
            <a:ext cx="742950" cy="7429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D4995-1242-B841-9F9F-D2B005C82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1000" y="2114550"/>
            <a:ext cx="744894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BA570C-31F9-134C-B4DC-E349B90CF0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95650" y="4000500"/>
            <a:ext cx="8515350" cy="16573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8ABEF40-4769-2D47-BA82-751693C50D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324100" y="4000501"/>
            <a:ext cx="742950" cy="7429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5B7C94-E0BC-B347-99AA-DF3F2F4104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000" y="4000500"/>
            <a:ext cx="74295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64C66A-33C0-2D47-838E-0EAC8AD83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95650" y="2114550"/>
            <a:ext cx="8515350" cy="16573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041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(1-3)/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82D5492-6409-024A-B31C-9BC8B5C8C31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324101" y="2114551"/>
            <a:ext cx="735623" cy="7429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D4995-1242-B841-9F9F-D2B005C82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70305" y="2114550"/>
            <a:ext cx="75559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BA570C-31F9-134C-B4DC-E349B90CF0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95650" y="3541102"/>
            <a:ext cx="8515350" cy="1030898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8ABEF40-4769-2D47-BA82-751693C50D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324100" y="3541102"/>
            <a:ext cx="742422" cy="749816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5B7C94-E0BC-B347-99AA-DF3F2F4104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000" y="3541102"/>
            <a:ext cx="74295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64C66A-33C0-2D47-838E-0EAC8AD83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95650" y="2114550"/>
            <a:ext cx="8515350" cy="9715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0DD3A1-44BB-1F4B-A9E2-5F0BEA6F6E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95650" y="4972050"/>
            <a:ext cx="8515350" cy="918797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705B9DD-7A2E-1A4E-862C-3DD607BF39C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324100" y="4972051"/>
            <a:ext cx="742422" cy="749816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AF979B5-B964-0140-A8DD-01DD3747B3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1000" y="4972050"/>
            <a:ext cx="742950" cy="74295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0328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58B5-2C9D-4841-9AEE-D7F71A46A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F453-8F69-8C43-AD24-04213CEC6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898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1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C644CF-1914-374A-97BD-C3104357C38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81000" y="164531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D12D5E-3339-274F-8C23-13FF3951E88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59716" y="176973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FE584B-D34B-6540-8295-FA79F06F2A6A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295650" y="1645312"/>
            <a:ext cx="2686051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0748BB7-EA5B-F04A-ACB2-1CE284580E36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378141" y="176973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ADFA6DB-CFB6-2341-8B05-32B9354BF82C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206721" y="1645312"/>
            <a:ext cx="2689622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6B06F4-0CCB-6D45-9110-CD3E2D95EB0F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6107" y="1769738"/>
            <a:ext cx="2506214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83E2798-0B42-0544-9D59-FA60E620F342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9125546" y="1645312"/>
            <a:ext cx="2685454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45FA970-C55F-184B-8D03-4E37D835965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213712" y="1769738"/>
            <a:ext cx="2506214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42A705C-AC49-AB47-A83B-D220DEE0944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81000" y="318836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196BADA-C7EE-114C-BFB1-DEA1F9A2101F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9716" y="331278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295EA99-07C5-BB42-B1F5-999C307B416D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3295650" y="318836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78C66EA-0E40-D34D-AF4F-2D886932CDB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3378142" y="331278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55A1B3-1A51-1B49-9575-FE6D1A0166D1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10301" y="3188362"/>
            <a:ext cx="2686049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50DBFA4-D116-534D-81E7-8484A8483EA4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295736" y="3312788"/>
            <a:ext cx="2520003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E3960C4-A60A-684D-AD37-05FFF4851EFD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9124951" y="3188362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328FA2B-7FD4-CF4E-8FE2-C74C1CEBF91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213116" y="331278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0014655-D7B3-6E4A-AC2F-8855F03C783B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381000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381D416-08C9-8C42-8F82-F1CF02CFC6D5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460546" y="485639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7524E7-856E-D442-AF56-A0CF276FD2BC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3295650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7838F98-EE06-8A4F-A944-2EBDC5F34FC7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378142" y="485639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58CB8EE-6AD1-B548-93A2-D583ABC3144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210300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5886441-6B0F-9144-B1B2-812ED4A0EF4A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295736" y="4856398"/>
            <a:ext cx="2520003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C2CDF90-C43E-614E-82CF-5AEB30C88C82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24951" y="4731973"/>
            <a:ext cx="2686050" cy="1383638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34A8493-C19E-6B46-8AD3-AF270DD3CE30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213116" y="4856398"/>
            <a:ext cx="2520002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99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81000" y="2059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267180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6993B41-60FB-C541-9B7E-B3973723DB0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295045" y="2059312"/>
            <a:ext cx="269135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D11F9723-10FB-1441-A5A4-9DCAAC6DD7C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296122" y="1657350"/>
            <a:ext cx="26589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BAB8889-E1A1-4945-9176-33286048E8A2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197390" y="2059312"/>
            <a:ext cx="269886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4260AC2-B88C-D341-9708-0BE66300CA0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199169" y="1657350"/>
            <a:ext cx="266996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FBFF8B2-4707-8E45-9CAF-A3010E963858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9125998" y="2059312"/>
            <a:ext cx="2671808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910DD980-934F-EC4F-8E44-939682C0402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126490" y="1657350"/>
            <a:ext cx="2684603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81000" y="36023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267180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D7F8F6A3-7383-FB4B-8877-B927355C0BC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3295650" y="3602362"/>
            <a:ext cx="2673132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2568908E-49C8-D747-BCC8-682124C4FF41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3296122" y="3212437"/>
            <a:ext cx="26589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773214D-DF0C-C44F-A2FB-B4B8C77F396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197383" y="3602362"/>
            <a:ext cx="2698968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4002048D-C283-4E47-B797-40B2EC4911FF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198264" y="3212437"/>
            <a:ext cx="26846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C825AC33-054C-0D40-A8D6-6F776519933B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9124952" y="3602362"/>
            <a:ext cx="268604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36DEF092-B5A9-0948-8758-C7EF35FBA5A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125999" y="3212437"/>
            <a:ext cx="2671807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381000" y="520065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2671808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92AA49C0-972B-614C-AA75-8352536E5EA1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3295650" y="5200650"/>
            <a:ext cx="2673132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B132FDE0-C2C3-5647-9D98-A121FBE005A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296122" y="4798688"/>
            <a:ext cx="2658959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132DE1C3-C3AE-C54B-8F4C-16598D05E7E9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197383" y="5200650"/>
            <a:ext cx="269896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22BC22CA-0B6F-F645-BCAD-2970A35294F0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198264" y="4798688"/>
            <a:ext cx="2684659" cy="270086"/>
          </a:xfrm>
          <a:prstGeom prst="rect">
            <a:avLst/>
          </a:prstGeom>
        </p:spPr>
        <p:txBody>
          <a:bodyPr lIns="10800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EDC968B6-295D-CA48-B463-CFC4B455386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24952" y="5200650"/>
            <a:ext cx="268604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7DAFA01D-03B5-114F-8B51-9C0BA3EC0578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125999" y="4798688"/>
            <a:ext cx="2671807" cy="27008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01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0" y="16592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0" y="3202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0" y="480060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238750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267437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238750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267437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238750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267437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139947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1686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139947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1686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139947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1686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3615728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0" y="16592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0" y="3202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0" y="480060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238750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267437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238750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267437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238750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267437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139947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1686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139947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1686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139947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1686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144F8E-4229-EF45-A2F6-96832E6214CF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2C4F555D-58D6-284B-AD4B-DCC05D8F57EB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76754CD-5626-9247-9ECF-1A623A6141CB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A497D83F-A2DC-E34E-913D-26441AE59EEC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96E1243F-0ADB-0A45-A5F6-9263C76982B6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C391746F-A5DA-DD47-B68E-C6F7875FA40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B25DFB0-6126-274A-9090-B6C2CAF140BE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399CE544-ED34-204E-BD3A-ADC6D6C8A1C4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DEFBB250-4EFF-0A4E-8CB9-35DDEE9F66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9144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">
            <a:extLst>
              <a:ext uri="{FF2B5EF4-FFF2-40B4-BE49-F238E27FC236}">
                <a16:creationId xmlns:a16="http://schemas.microsoft.com/office/drawing/2014/main" id="{262A66D5-8073-CE45-B5CC-BD5D63ED0C74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0" y="165926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0" y="3202312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0" y="4800600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238750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267437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238750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267437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238750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267437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139947" y="1669388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1686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139947" y="3212437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1686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139947" y="4810726"/>
            <a:ext cx="268605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1686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3E582-82CD-9D4B-9F93-0A2D153B198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F511A7EA-6E73-D349-BCA5-D89A75B4B0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">
              <a:extLst>
                <a:ext uri="{FF2B5EF4-FFF2-40B4-BE49-F238E27FC236}">
                  <a16:creationId xmlns:a16="http://schemas.microsoft.com/office/drawing/2014/main" id="{85BE583E-47F7-7D4E-846A-BAC9B56B3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5627FFFF-2138-704D-8278-DD34189B9DD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ED2F909F-7012-F849-B975-5C1F2E31A83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993271D0-7470-714D-94C0-3EC31EAB24E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9BD66DF8-3736-AC46-838E-05EEFC1C293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3B5DA26E-6B94-964A-9189-CEC3AB91540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253DB2AA-B3C1-F644-8C07-86CD842843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2880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9 (dark +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">
            <a:extLst>
              <a:ext uri="{FF2B5EF4-FFF2-40B4-BE49-F238E27FC236}">
                <a16:creationId xmlns:a16="http://schemas.microsoft.com/office/drawing/2014/main" id="{262A66D5-8073-CE45-B5CC-BD5D63ED0C74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743950" cy="96505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352551" y="1659262"/>
            <a:ext cx="169973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81237" y="1657350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352551" y="3202312"/>
            <a:ext cx="169973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81237" y="3212437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352551" y="4800600"/>
            <a:ext cx="1699739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81237" y="4798688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4266964" y="1669388"/>
            <a:ext cx="1714500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295650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4266964" y="3212437"/>
            <a:ext cx="1714736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3295650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4266964" y="4810726"/>
            <a:ext cx="1714736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3295650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7196847" y="1669388"/>
            <a:ext cx="169950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225534" y="1667476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7196847" y="3212437"/>
            <a:ext cx="169950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225534" y="3222563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7196847" y="4810726"/>
            <a:ext cx="1699503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225534" y="4808814"/>
            <a:ext cx="971314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3E582-82CD-9D4B-9F93-0A2D153B198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F511A7EA-6E73-D349-BCA5-D89A75B4B0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">
              <a:extLst>
                <a:ext uri="{FF2B5EF4-FFF2-40B4-BE49-F238E27FC236}">
                  <a16:creationId xmlns:a16="http://schemas.microsoft.com/office/drawing/2014/main" id="{85BE583E-47F7-7D4E-846A-BAC9B56B3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5627FFFF-2138-704D-8278-DD34189B9DD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ED2F909F-7012-F849-B975-5C1F2E31A83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993271D0-7470-714D-94C0-3EC31EAB24E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9BD66DF8-3736-AC46-838E-05EEFC1C293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3B5DA26E-6B94-964A-9189-CEC3AB91540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253DB2AA-B3C1-F644-8C07-86CD842843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BF54EDA1-83D6-1F41-8BC3-C341BEB62A4A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9124951" y="1657351"/>
            <a:ext cx="986783" cy="926438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4C511C15-3B97-E44D-84E6-A49D51F307B2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0150855" y="1657350"/>
            <a:ext cx="1660145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A6499222-3FB2-6949-A72F-10E3B497B549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9128499" y="3223098"/>
            <a:ext cx="986783" cy="926438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0A36E758-E97E-0E4C-8C85-1CC674C57337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10154404" y="3223097"/>
            <a:ext cx="1660145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181ECD-DE5E-D44D-BFA8-D192E946D492}"/>
              </a:ext>
            </a:extLst>
          </p:cNvPr>
          <p:cNvSpPr>
            <a:spLocks noGrp="1"/>
          </p:cNvSpPr>
          <p:nvPr>
            <p:ph type="pic" sz="quarter" idx="131" hasCustomPrompt="1"/>
          </p:nvPr>
        </p:nvSpPr>
        <p:spPr>
          <a:xfrm>
            <a:off x="9119469" y="4810726"/>
            <a:ext cx="986783" cy="926438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131C0D1-0220-724C-8B8A-C43BAEAC4E49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10145374" y="4810726"/>
            <a:ext cx="1660145" cy="9144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1556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2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35E7-BABA-8E4E-8323-E7F57C17112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CE8C7AD-46C1-6044-BD8B-F8425AD82B5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786AC7E-D643-EC4C-9F6D-47B4059569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280733" y="1861968"/>
            <a:ext cx="2672517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249B7E-5FDC-EE40-9F41-9923AB62948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280733" y="2414419"/>
            <a:ext cx="2672517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F873D-0C15-AA46-BF43-7D15B4ECDA37}"/>
              </a:ext>
            </a:extLst>
          </p:cNvPr>
          <p:cNvCxnSpPr>
            <a:cxnSpLocks/>
          </p:cNvCxnSpPr>
          <p:nvPr/>
        </p:nvCxnSpPr>
        <p:spPr>
          <a:xfrm>
            <a:off x="666750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AA905-0F44-8449-A81C-5FF9BCB7497F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48793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F76650-8A73-8F4D-9870-5A3CAB450FB5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3344C8-019C-1A45-86E9-E81360419BF9}"/>
              </a:ext>
            </a:extLst>
          </p:cNvPr>
          <p:cNvCxnSpPr>
            <a:cxnSpLocks/>
          </p:cNvCxnSpPr>
          <p:nvPr/>
        </p:nvCxnSpPr>
        <p:spPr>
          <a:xfrm>
            <a:off x="42672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888E4-4E6B-6A46-9671-AE876B055FD1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985B86-C3AF-154C-BFEB-365E6263ED33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1EFA7180-B872-3B4C-A6B1-1ED08A0AFC93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DAC15CB6-0D9E-244C-B6CF-AE5D3ED5E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1D87CBD6-B308-D14F-81A1-2CE190D41263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E332CB5B-89CC-7045-A349-B117246C33B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DAB0B32-2408-314D-B05B-3EE2F1062A5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F38A7268-6C54-C244-8FB8-1D8F72D4BA30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521665E0-FA98-3344-B809-B0DB028A52A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755E8E6C-3A42-F047-B758-760C8655167D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BECE1F-B0B2-E741-B1C2-6EA78CBDCA4C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6024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3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5937" y="0"/>
            <a:ext cx="3296063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0" y="1657350"/>
            <a:ext cx="2673088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D0605B-B123-B442-AE07-41F200DD6E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103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3719F9-21FE-EA47-B799-A22D03549E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10301" y="4394063"/>
            <a:ext cx="2686050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07D5AF-05B7-AC4C-96F4-56CE5241FF4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329425" y="1861968"/>
            <a:ext cx="2652275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150F216-2855-1146-9C8B-4C4E649010E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329425" y="2414419"/>
            <a:ext cx="2652275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731D0BF-B741-7649-93F9-53C0A88D990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29137F-58E7-C24B-827E-B9106E00CE5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AA8D11-1101-7447-B95A-A5F44862A5AA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CDE3-1830-0C42-85ED-597C951AD761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5153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50A181-4C87-5F4F-B87B-094C8B489E7C}"/>
              </a:ext>
            </a:extLst>
          </p:cNvPr>
          <p:cNvCxnSpPr>
            <a:cxnSpLocks/>
          </p:cNvCxnSpPr>
          <p:nvPr/>
        </p:nvCxnSpPr>
        <p:spPr>
          <a:xfrm>
            <a:off x="329565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9D7BB-A8D4-A847-9CE7-83FDB8EF160D}"/>
              </a:ext>
            </a:extLst>
          </p:cNvPr>
          <p:cNvCxnSpPr>
            <a:cxnSpLocks/>
          </p:cNvCxnSpPr>
          <p:nvPr/>
        </p:nvCxnSpPr>
        <p:spPr>
          <a:xfrm>
            <a:off x="6224178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67690-A3A8-D246-AA57-431674371CAC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F2EB1-10DB-4E4A-8AF0-C4C0836ACB7B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9242C732-1DD0-AF44-9338-4E1A5C27393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3D066FCB-B44D-A745-86B3-CD3ED26C15F1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4614E4FC-AB91-4344-BE96-59B1179E1D14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834888DF-CF6A-8D42-8EDD-3BA3C2B12BF5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B62B41DE-5B39-364B-90E0-9351EBA05332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E6E7641-F23F-4248-B093-7AFA5C59A964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924F09C2-C56F-EF48-86A6-FA6C474AD76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E9C1A30D-7066-6247-9D9A-C42C3CF602E4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395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4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908398" y="0"/>
            <a:ext cx="3283602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4177C3-A87D-674C-8C5B-6DFE235A8A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672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5079488-998F-A142-8245-979B0AB3EE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10301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FE507EF-EF02-B24E-9EC9-D2CDFFDF3F0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10301" y="2414419"/>
            <a:ext cx="2686050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A6C8F34-E1B3-4944-B431-0551B0FCE2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C0DA57-55E9-A14E-AC9C-D7A0A4510A6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24100" y="1861968"/>
            <a:ext cx="2686051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1335D71-6E42-9842-A25F-8CFCC5DF00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324100" y="2414419"/>
            <a:ext cx="2686051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A7E52-EEAE-9E41-A4B9-0B0A4CC9B090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EC85CD7-A3F8-7040-98B8-DA2413FCCB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69E1C81-E66F-8845-9A42-2A7493EF387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9A9B-5BBF-8D4A-BCE2-351AECC2D3E2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50539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44BE1-481A-4D45-AC00-9060912C26F3}"/>
              </a:ext>
            </a:extLst>
          </p:cNvPr>
          <p:cNvCxnSpPr>
            <a:cxnSpLocks/>
          </p:cNvCxnSpPr>
          <p:nvPr/>
        </p:nvCxnSpPr>
        <p:spPr>
          <a:xfrm>
            <a:off x="23241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1F2C0F-679F-BA4E-A705-D66053142BF5}"/>
              </a:ext>
            </a:extLst>
          </p:cNvPr>
          <p:cNvCxnSpPr>
            <a:cxnSpLocks/>
          </p:cNvCxnSpPr>
          <p:nvPr/>
        </p:nvCxnSpPr>
        <p:spPr>
          <a:xfrm>
            <a:off x="4271534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B459D9-6458-2743-908E-896F2ACF0CBF}"/>
              </a:ext>
            </a:extLst>
          </p:cNvPr>
          <p:cNvCxnSpPr>
            <a:cxnSpLocks/>
          </p:cNvCxnSpPr>
          <p:nvPr/>
        </p:nvCxnSpPr>
        <p:spPr>
          <a:xfrm>
            <a:off x="6224178" y="35694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21FDA-8214-FE46-A0F7-8A60218A92F2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C6CC1A-A6BF-6A4B-A2CF-2E512C4B16A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576A9637-6B07-804A-9ED4-E45918524BD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1B96BF0E-5BAF-A84C-93A2-2E5A1B497C9F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B1DEC828-07CC-844F-803B-AE2FB1E3E77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973DCCFF-5A06-A147-A645-2A5411510BFA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9A2BA0CB-AC3C-2B4E-88BB-F8DB1B0E51A9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7F817FEE-0105-F34D-8342-2E51F124C2C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57B0CF26-2CCA-9E4F-B38B-1B457EF7E309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01BE4EE0-9648-EF40-8EA8-B68DD8160BE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8155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5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2">
            <a:extLst>
              <a:ext uri="{FF2B5EF4-FFF2-40B4-BE49-F238E27FC236}">
                <a16:creationId xmlns:a16="http://schemas.microsoft.com/office/drawing/2014/main" id="{1A4DDC40-37C3-7A44-B8AB-4E8D600966B9}"/>
              </a:ext>
            </a:extLst>
          </p:cNvPr>
          <p:cNvSpPr/>
          <p:nvPr/>
        </p:nvSpPr>
        <p:spPr>
          <a:xfrm>
            <a:off x="8908398" y="0"/>
            <a:ext cx="3283602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50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04742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B2356F9-A5C1-844E-A910-F3F388EFB6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295650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1B2B59-8AD8-C543-887F-30AB3839C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9854" y="1861968"/>
            <a:ext cx="252344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AEBBD23-A76F-C748-B829-303846C0DC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9854" y="2414419"/>
            <a:ext cx="252344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E4C71E-0107-F546-9407-A2D7A662D8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95650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E5A57CE-40BF-5547-ABFF-3C1D9300F51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858054" y="1861968"/>
            <a:ext cx="258059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E9C1C8A-1310-F64D-8592-E360AE0E5CA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858054" y="2414419"/>
            <a:ext cx="258059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21F5E1-8C6B-AC49-B1EB-8A63F29710FE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C661DBF2-5CE0-3147-8DC2-D67F4461CF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F2174BA-4DF0-4C4D-B8CF-F0CCE244873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53A343-D9CE-9E40-8D1D-29CCB1CE5807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8504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47BEA-2D92-C642-83F2-F439C7A9437F}"/>
              </a:ext>
            </a:extLst>
          </p:cNvPr>
          <p:cNvCxnSpPr>
            <a:cxnSpLocks/>
          </p:cNvCxnSpPr>
          <p:nvPr/>
        </p:nvCxnSpPr>
        <p:spPr>
          <a:xfrm>
            <a:off x="1879431" y="35910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1A64FC-3388-5345-BF70-E09F370B6CC4}"/>
              </a:ext>
            </a:extLst>
          </p:cNvPr>
          <p:cNvCxnSpPr>
            <a:cxnSpLocks/>
          </p:cNvCxnSpPr>
          <p:nvPr/>
        </p:nvCxnSpPr>
        <p:spPr>
          <a:xfrm>
            <a:off x="3317006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61800A-FFAA-E749-B3F5-7E8C526BC703}"/>
              </a:ext>
            </a:extLst>
          </p:cNvPr>
          <p:cNvCxnSpPr>
            <a:cxnSpLocks/>
          </p:cNvCxnSpPr>
          <p:nvPr/>
        </p:nvCxnSpPr>
        <p:spPr>
          <a:xfrm>
            <a:off x="4849449" y="35910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A9F86-AEEB-5F4D-AD15-A8F0DA262399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065F687-26BC-9844-A6D8-BFB983E337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10300" y="569860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D1E06A9C-C66D-3A4E-BAD3-D5E3ACB933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0300" y="4391659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F0F9C6-C163-ED44-9CB9-94D129D18365}"/>
              </a:ext>
            </a:extLst>
          </p:cNvPr>
          <p:cNvCxnSpPr>
            <a:cxnSpLocks/>
          </p:cNvCxnSpPr>
          <p:nvPr/>
        </p:nvCxnSpPr>
        <p:spPr>
          <a:xfrm>
            <a:off x="6214634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D61413-17B4-9F4F-AB6B-2573D5BA8F65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8137D427-F4A7-C641-BC78-13A47F43FD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1419A620-A4A0-0B4D-8C34-402D0B8B0816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385826C4-9E7A-164E-A76F-2F2CDB2A71BF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C2F44BF6-B77B-4048-89FD-77A3CC8765C4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A017ADC1-58BC-7B44-9DE1-64DC0E4335D0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A1896896-04DB-CC46-A096-2993B20E704B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41F49C84-DB3F-5B4B-9520-01877558BBCE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37DE68C3-35FD-914F-A854-457BDDFA82A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44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lea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B444C664-104B-8B43-BFB4-9970800A522A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8AB7F-4BF7-DB48-92A5-8300DA681FF3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50039740-010B-6A4C-8AFA-5CD614893CE8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9F79AFF8-AEB2-BC4E-9A31-021DC8D2848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C03BE7E0-0121-B447-B2DE-F2E20776F11F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04C306FC-2B0F-224B-B5F2-9E184668B953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F4D15897-35CC-2647-A5EC-2A5EFE4DE6ED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FDBFA3E-EA77-1A4B-AECD-A05155C85CF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CA23C301-ED93-F449-8668-AB1F73ED2CE2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82ABD5F3-10A9-5249-8ABE-EC50710178B8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9235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1-4-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5FAE884-DB97-E34D-AC4F-FE3FB80973B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124950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C74C63D8-41CA-234B-A55B-60E8DC421FB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124950" y="2414419"/>
            <a:ext cx="2686050" cy="102458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3F0BFBE-9F91-A24F-85B8-97E093C51F8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23801" y="5701012"/>
            <a:ext cx="2672831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03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ADBC939-9A68-4A44-A2E9-BEA55B5794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10300" y="4394063"/>
            <a:ext cx="2686050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49A931-FBE4-4D4C-B0E8-F69B9AECC4C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295650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02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12F8B78-DDE6-0E45-9B71-F132B200EE6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295650" y="2414419"/>
            <a:ext cx="2686050" cy="102458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4C5BB549-0780-9942-A221-F369BD82FA8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6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CDCBA5E-4802-194C-809B-D79F797158F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6" y="4394063"/>
            <a:ext cx="2674104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60F2CE-81E9-CD45-90CA-7D513A27E985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A2A5C1-215D-3D44-8C9E-AA73474791DD}"/>
              </a:ext>
            </a:extLst>
          </p:cNvPr>
          <p:cNvCxnSpPr>
            <a:cxnSpLocks/>
          </p:cNvCxnSpPr>
          <p:nvPr/>
        </p:nvCxnSpPr>
        <p:spPr>
          <a:xfrm>
            <a:off x="381000" y="3909059"/>
            <a:ext cx="118593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811CD1-240B-C04F-A910-0B51733298FE}"/>
              </a:ext>
            </a:extLst>
          </p:cNvPr>
          <p:cNvCxnSpPr>
            <a:cxnSpLocks/>
          </p:cNvCxnSpPr>
          <p:nvPr/>
        </p:nvCxnSpPr>
        <p:spPr>
          <a:xfrm>
            <a:off x="3297832" y="360045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8D29EA-2DF0-0345-8DFD-5764E945226E}"/>
              </a:ext>
            </a:extLst>
          </p:cNvPr>
          <p:cNvCxnSpPr>
            <a:cxnSpLocks/>
          </p:cNvCxnSpPr>
          <p:nvPr/>
        </p:nvCxnSpPr>
        <p:spPr>
          <a:xfrm>
            <a:off x="6210300" y="38997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DB687E-7EFD-7147-A631-921E34CE9AF6}"/>
              </a:ext>
            </a:extLst>
          </p:cNvPr>
          <p:cNvCxnSpPr>
            <a:cxnSpLocks/>
          </p:cNvCxnSpPr>
          <p:nvPr/>
        </p:nvCxnSpPr>
        <p:spPr>
          <a:xfrm>
            <a:off x="9129303" y="360045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F8A282-1B6F-4D4C-83FD-91B4553FA713}"/>
              </a:ext>
            </a:extLst>
          </p:cNvPr>
          <p:cNvCxnSpPr>
            <a:cxnSpLocks/>
          </p:cNvCxnSpPr>
          <p:nvPr/>
        </p:nvCxnSpPr>
        <p:spPr>
          <a:xfrm>
            <a:off x="393904" y="38862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944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6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35E7-BABA-8E4E-8323-E7F57C17112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CE8C7AD-46C1-6044-BD8B-F8425AD82B5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786AC7E-D643-EC4C-9F6D-47B4059569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280733" y="1861968"/>
            <a:ext cx="2672517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249B7E-5FDC-EE40-9F41-9923AB62948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280733" y="2414419"/>
            <a:ext cx="2672517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F873D-0C15-AA46-BF43-7D15B4ECDA37}"/>
              </a:ext>
            </a:extLst>
          </p:cNvPr>
          <p:cNvCxnSpPr>
            <a:cxnSpLocks/>
          </p:cNvCxnSpPr>
          <p:nvPr/>
        </p:nvCxnSpPr>
        <p:spPr>
          <a:xfrm>
            <a:off x="666750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AA905-0F44-8449-A81C-5FF9BCB7497F}"/>
              </a:ext>
            </a:extLst>
          </p:cNvPr>
          <p:cNvCxnSpPr>
            <a:cxnSpLocks/>
          </p:cNvCxnSpPr>
          <p:nvPr/>
        </p:nvCxnSpPr>
        <p:spPr>
          <a:xfrm flipV="1">
            <a:off x="0" y="3909060"/>
            <a:ext cx="8868939" cy="59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F76650-8A73-8F4D-9870-5A3CAB450FB5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3344C8-019C-1A45-86E9-E81360419BF9}"/>
              </a:ext>
            </a:extLst>
          </p:cNvPr>
          <p:cNvCxnSpPr>
            <a:cxnSpLocks/>
          </p:cNvCxnSpPr>
          <p:nvPr/>
        </p:nvCxnSpPr>
        <p:spPr>
          <a:xfrm>
            <a:off x="42672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5F057-1E41-4140-8C92-2A55F0849B33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7B76-0DE0-7D44-B849-93F7B9842A7B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BA26D-E933-8249-A2BA-41AF376A693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22BEB9-10A9-5E48-ADBF-2E8EF8AE6C9D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837221E9-C54C-4641-9B34-B6A202C6B69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A7DAED35-27EB-F64B-A081-8E755C913C5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3047364E-76CC-EB4C-9AB4-00C7912602BE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D3D9B6D1-7E20-FE46-80E9-988CD647302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32E604B3-EE55-C845-87A6-9337FA813BA8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1D5A7DB0-7BBF-FE49-9B72-257E2CDFEF4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10CF88CF-0CCB-474E-8D92-B9DA84A9BCE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7490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7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95937" y="0"/>
            <a:ext cx="3296063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0" y="1657350"/>
            <a:ext cx="2673088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D0605B-B123-B442-AE07-41F200DD6E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103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3719F9-21FE-EA47-B799-A22D03549E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10301" y="4394063"/>
            <a:ext cx="2686050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07D5AF-05B7-AC4C-96F4-56CE5241FF4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329425" y="1861968"/>
            <a:ext cx="2652275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150F216-2855-1146-9C8B-4C4E649010E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329425" y="2414419"/>
            <a:ext cx="2652275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731D0BF-B741-7649-93F9-53C0A88D990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29137F-58E7-C24B-827E-B9106E00CE5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AA8D11-1101-7447-B95A-A5F44862A5AA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CDE3-1830-0C42-85ED-597C951AD761}"/>
              </a:ext>
            </a:extLst>
          </p:cNvPr>
          <p:cNvCxnSpPr>
            <a:cxnSpLocks/>
          </p:cNvCxnSpPr>
          <p:nvPr/>
        </p:nvCxnSpPr>
        <p:spPr>
          <a:xfrm>
            <a:off x="0" y="3909059"/>
            <a:ext cx="88963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50A181-4C87-5F4F-B87B-094C8B489E7C}"/>
              </a:ext>
            </a:extLst>
          </p:cNvPr>
          <p:cNvCxnSpPr>
            <a:cxnSpLocks/>
          </p:cNvCxnSpPr>
          <p:nvPr/>
        </p:nvCxnSpPr>
        <p:spPr>
          <a:xfrm>
            <a:off x="329565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9D7BB-A8D4-A847-9CE7-83FDB8EF160D}"/>
              </a:ext>
            </a:extLst>
          </p:cNvPr>
          <p:cNvCxnSpPr>
            <a:cxnSpLocks/>
          </p:cNvCxnSpPr>
          <p:nvPr/>
        </p:nvCxnSpPr>
        <p:spPr>
          <a:xfrm>
            <a:off x="6224178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67690-A3A8-D246-AA57-431674371CAC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9D022C-FDC0-8E4C-90C8-77D87325AF4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F96446F3-B1E1-7E40-9CCE-8E0AD34F3B4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F35E4E3D-E138-604C-BCD4-FA5706DC974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6D8B5D6C-E48E-A843-AE13-133EAA7308B2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3608CE0B-5E4B-9440-A7C5-049289CB9309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C117467A-47C8-F24C-9795-9FB7CDCC485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B71EF221-86CE-5741-B6EE-6E7336076460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6AC301CC-3539-EA46-A8A1-24A34042DF1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583ADDF-F97D-A643-AD0E-FF955BFBBBC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373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8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86393" y="0"/>
            <a:ext cx="3305607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49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8515350" cy="9650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4177C3-A87D-674C-8C5B-6DFE235A8A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67201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5079488-998F-A142-8245-979B0AB3EE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10301" y="186196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08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FE507EF-EF02-B24E-9EC9-D2CDFFDF3F0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10301" y="2414419"/>
            <a:ext cx="2686050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A6C8F34-E1B3-4944-B431-0551B0FCE2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C0DA57-55E9-A14E-AC9C-D7A0A4510A6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24100" y="1861968"/>
            <a:ext cx="2686051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1335D71-6E42-9842-A25F-8CFCC5DF00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324100" y="2414419"/>
            <a:ext cx="2686051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A7E52-EEAE-9E41-A4B9-0B0A4CC9B090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EC85CD7-A3F8-7040-98B8-DA2413FCCB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4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69E1C81-E66F-8845-9A42-2A7493EF387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4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9A9B-5BBF-8D4A-BCE2-351AECC2D3E2}"/>
              </a:ext>
            </a:extLst>
          </p:cNvPr>
          <p:cNvCxnSpPr>
            <a:cxnSpLocks/>
          </p:cNvCxnSpPr>
          <p:nvPr/>
        </p:nvCxnSpPr>
        <p:spPr>
          <a:xfrm>
            <a:off x="0" y="3909059"/>
            <a:ext cx="888639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44BE1-481A-4D45-AC00-9060912C26F3}"/>
              </a:ext>
            </a:extLst>
          </p:cNvPr>
          <p:cNvCxnSpPr>
            <a:cxnSpLocks/>
          </p:cNvCxnSpPr>
          <p:nvPr/>
        </p:nvCxnSpPr>
        <p:spPr>
          <a:xfrm>
            <a:off x="2324101" y="35694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1F2C0F-679F-BA4E-A705-D66053142BF5}"/>
              </a:ext>
            </a:extLst>
          </p:cNvPr>
          <p:cNvCxnSpPr>
            <a:cxnSpLocks/>
          </p:cNvCxnSpPr>
          <p:nvPr/>
        </p:nvCxnSpPr>
        <p:spPr>
          <a:xfrm>
            <a:off x="4271534" y="39285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B459D9-6458-2743-908E-896F2ACF0CBF}"/>
              </a:ext>
            </a:extLst>
          </p:cNvPr>
          <p:cNvCxnSpPr>
            <a:cxnSpLocks/>
          </p:cNvCxnSpPr>
          <p:nvPr/>
        </p:nvCxnSpPr>
        <p:spPr>
          <a:xfrm>
            <a:off x="6224178" y="35694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21FDA-8214-FE46-A0F7-8A60218A92F2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EA5A9D-F3BC-294B-911E-50E538EB7F39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908B8D9-EC36-A845-ADA8-F962BC0B106A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12A089F-849F-D04C-AAB6-D621EDC8C89A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1FC70B94-06FD-0043-94E9-DA76B7829A4E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C1D0347D-1B2D-CE48-9A26-C0EF505EEDD8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89E2D365-80E8-6D47-BD9A-B26591EB9E0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6D64C538-31D6-E344-AA25-C508DFEB79E3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66EFD015-0B45-5943-9325-F25E4852ACF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429958E8-D09F-264E-9748-E17A096E9D6F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85288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...5-9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/>
        </p:nvSpPr>
        <p:spPr>
          <a:xfrm>
            <a:off x="8885742" y="0"/>
            <a:ext cx="3306258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657350"/>
            <a:ext cx="2686050" cy="44577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You can post the result of your process here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B2356F9-A5C1-844E-A910-F3F388EFB6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295650" y="5701012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1B2B59-8AD8-C543-887F-30AB3839C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9854" y="1861968"/>
            <a:ext cx="252344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08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AEBBD23-A76F-C748-B829-303846C0DC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9854" y="2414419"/>
            <a:ext cx="252344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E4C71E-0107-F546-9407-A2D7A662D8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95650" y="4394063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E5A57CE-40BF-5547-ABFF-3C1D9300F51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858054" y="1861968"/>
            <a:ext cx="2580596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E9C1C8A-1310-F64D-8592-E360AE0E5CA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858054" y="2414419"/>
            <a:ext cx="2580596" cy="102458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21F5E1-8C6B-AC49-B1EB-8A63F29710FE}"/>
              </a:ext>
            </a:extLst>
          </p:cNvPr>
          <p:cNvCxnSpPr>
            <a:cxnSpLocks/>
          </p:cNvCxnSpPr>
          <p:nvPr/>
        </p:nvCxnSpPr>
        <p:spPr>
          <a:xfrm>
            <a:off x="543605" y="3909059"/>
            <a:ext cx="8202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C661DBF2-5CE0-3147-8DC2-D67F4461CF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92947" y="5701012"/>
            <a:ext cx="2674103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F2174BA-4DF0-4C4D-B8CF-F0CCE244873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92947" y="4394063"/>
            <a:ext cx="2674103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53A343-D9CE-9E40-8D1D-29CCB1CE5807}"/>
              </a:ext>
            </a:extLst>
          </p:cNvPr>
          <p:cNvCxnSpPr>
            <a:cxnSpLocks/>
          </p:cNvCxnSpPr>
          <p:nvPr/>
        </p:nvCxnSpPr>
        <p:spPr>
          <a:xfrm>
            <a:off x="0" y="3909059"/>
            <a:ext cx="8885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47BEA-2D92-C642-83F2-F439C7A9437F}"/>
              </a:ext>
            </a:extLst>
          </p:cNvPr>
          <p:cNvCxnSpPr>
            <a:cxnSpLocks/>
          </p:cNvCxnSpPr>
          <p:nvPr/>
        </p:nvCxnSpPr>
        <p:spPr>
          <a:xfrm>
            <a:off x="1879431" y="3591000"/>
            <a:ext cx="1742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1A64FC-3388-5345-BF70-E09F370B6CC4}"/>
              </a:ext>
            </a:extLst>
          </p:cNvPr>
          <p:cNvCxnSpPr>
            <a:cxnSpLocks/>
          </p:cNvCxnSpPr>
          <p:nvPr/>
        </p:nvCxnSpPr>
        <p:spPr>
          <a:xfrm>
            <a:off x="3317006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61800A-FFAA-E749-B3F5-7E8C526BC703}"/>
              </a:ext>
            </a:extLst>
          </p:cNvPr>
          <p:cNvCxnSpPr>
            <a:cxnSpLocks/>
          </p:cNvCxnSpPr>
          <p:nvPr/>
        </p:nvCxnSpPr>
        <p:spPr>
          <a:xfrm>
            <a:off x="4849449" y="35910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A9F86-AEEB-5F4D-AD15-A8F0DA262399}"/>
              </a:ext>
            </a:extLst>
          </p:cNvPr>
          <p:cNvCxnSpPr>
            <a:cxnSpLocks/>
          </p:cNvCxnSpPr>
          <p:nvPr/>
        </p:nvCxnSpPr>
        <p:spPr>
          <a:xfrm>
            <a:off x="393904" y="3915000"/>
            <a:ext cx="1388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065F687-26BC-9844-A6D8-BFB983E337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10300" y="5698608"/>
            <a:ext cx="2686050" cy="2700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09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D1E06A9C-C66D-3A4E-BAD3-D5E3ACB933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0300" y="4391659"/>
            <a:ext cx="2686050" cy="10245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F0F9C6-C163-ED44-9CB9-94D129D18365}"/>
              </a:ext>
            </a:extLst>
          </p:cNvPr>
          <p:cNvCxnSpPr>
            <a:cxnSpLocks/>
          </p:cNvCxnSpPr>
          <p:nvPr/>
        </p:nvCxnSpPr>
        <p:spPr>
          <a:xfrm>
            <a:off x="6214634" y="3905100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4E703B-3642-1A4A-906F-701B0094AF42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9C731511-9117-304C-BC34-A51FF860E100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C3C1D5BE-976E-994A-BFD8-74C51FD9177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136229C9-45B1-6941-A2C4-7873F27B5CFA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1111599F-0A59-8946-A25A-FE9E735B81C9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41E46CEF-6845-C14C-ABB1-A5F8BAB651B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09C9699A-1034-6F4E-92E1-E21CC90C945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32C7EC9-3080-3544-A534-9F0CB41B10D0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1744C314-A7BA-064D-A458-45D257BCA81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1941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906EF7-F049-8548-A2F0-B89A3ADAD9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1055" y="5709567"/>
            <a:ext cx="268703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D12DB53-F8CE-6E47-9EAB-E120242D208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31055" y="4114800"/>
            <a:ext cx="2687031" cy="13716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039DF1A1-EF59-E24A-9F88-4269FBC4296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24950" y="1657350"/>
            <a:ext cx="2686050" cy="159863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0E629E-8A92-FA43-82B9-52CFDE8DBD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5709567"/>
            <a:ext cx="851535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46C07F14-D079-5F47-8B22-CC828FDA2B8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1657350"/>
            <a:ext cx="8515350" cy="38290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28D5D0-5972-8F4C-AFAE-57D54E7DCD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0" y="3479152"/>
            <a:ext cx="2686049" cy="405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706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F8B5FE9-9503-394A-939B-9B0623BCA6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1055" y="5709567"/>
            <a:ext cx="268703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42BFEDA7-F186-7649-A3B5-191AD81F984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31055" y="4114800"/>
            <a:ext cx="2687031" cy="13716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2B5B6886-0426-3D41-BFCC-9A7E7918A3B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24950" y="1657350"/>
            <a:ext cx="2686050" cy="159863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9B8570E-554D-F143-9E7F-6313ADA3269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5709567"/>
            <a:ext cx="560070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5856498E-4D5B-7449-A1C0-C6C4B82320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1657350"/>
            <a:ext cx="5600700" cy="382905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6F125C2-760F-974D-8DFF-BC12206802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0" y="3479152"/>
            <a:ext cx="2686049" cy="405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AC66370-3D40-5C43-AC1F-041379DA29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6405" y="5709567"/>
            <a:ext cx="2687031" cy="4054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DEBEF2C8-1506-7F4E-A906-03892DF543A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16405" y="4114800"/>
            <a:ext cx="2687031" cy="13716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B3C66145-608C-E941-AA2C-A3B16C18D6F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210300" y="1657350"/>
            <a:ext cx="2686050" cy="159863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1753DA4-9E01-C045-8AC1-C6168AF87A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3479152"/>
            <a:ext cx="2686049" cy="405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595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A2D222-07EA-AD41-8BD9-C8D08BA3D80F}"/>
              </a:ext>
            </a:extLst>
          </p:cNvPr>
          <p:cNvSpPr/>
          <p:nvPr/>
        </p:nvSpPr>
        <p:spPr>
          <a:xfrm>
            <a:off x="0" y="0"/>
            <a:ext cx="5981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>
              <a:latin typeface="Arial Regular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2D6B816-03D3-544C-A6BB-1E65C7C019B5}"/>
              </a:ext>
            </a:extLst>
          </p:cNvPr>
          <p:cNvSpPr/>
          <p:nvPr/>
        </p:nvSpPr>
        <p:spPr>
          <a:xfrm>
            <a:off x="381000" y="0"/>
            <a:ext cx="5600700" cy="4971137"/>
          </a:xfrm>
          <a:custGeom>
            <a:avLst/>
            <a:gdLst>
              <a:gd name="connsiteX0" fmla="*/ 7368540 w 7368540"/>
              <a:gd name="connsiteY0" fmla="*/ 11430 h 5669292"/>
              <a:gd name="connsiteX1" fmla="*/ 1974850 w 7368540"/>
              <a:gd name="connsiteY1" fmla="*/ 0 h 5669292"/>
              <a:gd name="connsiteX2" fmla="*/ 0 w 7368540"/>
              <a:gd name="connsiteY2" fmla="*/ 5669292 h 5669292"/>
              <a:gd name="connsiteX3" fmla="*/ 7368540 w 7368540"/>
              <a:gd name="connsiteY3" fmla="*/ 11430 h 5669292"/>
              <a:gd name="connsiteX0" fmla="*/ 7697724 w 7697724"/>
              <a:gd name="connsiteY0" fmla="*/ 27437 h 5669292"/>
              <a:gd name="connsiteX1" fmla="*/ 1974850 w 7697724"/>
              <a:gd name="connsiteY1" fmla="*/ 0 h 5669292"/>
              <a:gd name="connsiteX2" fmla="*/ 0 w 7697724"/>
              <a:gd name="connsiteY2" fmla="*/ 5669292 h 5669292"/>
              <a:gd name="connsiteX3" fmla="*/ 7697724 w 7697724"/>
              <a:gd name="connsiteY3" fmla="*/ 27437 h 5669292"/>
              <a:gd name="connsiteX0" fmla="*/ 7752588 w 7752588"/>
              <a:gd name="connsiteY0" fmla="*/ 11430 h 5669292"/>
              <a:gd name="connsiteX1" fmla="*/ 197485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  <a:gd name="connsiteX0" fmla="*/ 7752588 w 7752588"/>
              <a:gd name="connsiteY0" fmla="*/ 0 h 5657862"/>
              <a:gd name="connsiteX1" fmla="*/ 2377186 w 7752588"/>
              <a:gd name="connsiteY1" fmla="*/ 4577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0 h 5657862"/>
              <a:gd name="connsiteX1" fmla="*/ 2706370 w 7752588"/>
              <a:gd name="connsiteY1" fmla="*/ 20584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11430 h 5669292"/>
              <a:gd name="connsiteX1" fmla="*/ 270637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8" h="5669292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CD11E554-A3EF-6746-A083-966BD8D2AB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1000" y="4971138"/>
            <a:ext cx="1600201" cy="1601113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9AAD6EE-AA1C-7A4F-B227-41BCBDD55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28600"/>
            <a:ext cx="5600700" cy="588645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5600700" cy="3822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    (then one empty line)</a:t>
            </a:r>
            <a:br>
              <a:rPr lang="en-US" dirty="0"/>
            </a:br>
            <a:r>
              <a:rPr lang="en-US" dirty="0"/>
              <a:t>Occupation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8090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(Bas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>
            <a:extLst>
              <a:ext uri="{FF2B5EF4-FFF2-40B4-BE49-F238E27FC236}">
                <a16:creationId xmlns:a16="http://schemas.microsoft.com/office/drawing/2014/main" id="{E2D6B816-03D3-544C-A6BB-1E65C7C019B5}"/>
              </a:ext>
            </a:extLst>
          </p:cNvPr>
          <p:cNvSpPr/>
          <p:nvPr/>
        </p:nvSpPr>
        <p:spPr>
          <a:xfrm>
            <a:off x="381000" y="0"/>
            <a:ext cx="5600700" cy="4971137"/>
          </a:xfrm>
          <a:custGeom>
            <a:avLst/>
            <a:gdLst>
              <a:gd name="connsiteX0" fmla="*/ 7368540 w 7368540"/>
              <a:gd name="connsiteY0" fmla="*/ 11430 h 5669292"/>
              <a:gd name="connsiteX1" fmla="*/ 1974850 w 7368540"/>
              <a:gd name="connsiteY1" fmla="*/ 0 h 5669292"/>
              <a:gd name="connsiteX2" fmla="*/ 0 w 7368540"/>
              <a:gd name="connsiteY2" fmla="*/ 5669292 h 5669292"/>
              <a:gd name="connsiteX3" fmla="*/ 7368540 w 7368540"/>
              <a:gd name="connsiteY3" fmla="*/ 11430 h 5669292"/>
              <a:gd name="connsiteX0" fmla="*/ 7697724 w 7697724"/>
              <a:gd name="connsiteY0" fmla="*/ 27437 h 5669292"/>
              <a:gd name="connsiteX1" fmla="*/ 1974850 w 7697724"/>
              <a:gd name="connsiteY1" fmla="*/ 0 h 5669292"/>
              <a:gd name="connsiteX2" fmla="*/ 0 w 7697724"/>
              <a:gd name="connsiteY2" fmla="*/ 5669292 h 5669292"/>
              <a:gd name="connsiteX3" fmla="*/ 7697724 w 7697724"/>
              <a:gd name="connsiteY3" fmla="*/ 27437 h 5669292"/>
              <a:gd name="connsiteX0" fmla="*/ 7752588 w 7752588"/>
              <a:gd name="connsiteY0" fmla="*/ 11430 h 5669292"/>
              <a:gd name="connsiteX1" fmla="*/ 197485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  <a:gd name="connsiteX0" fmla="*/ 7752588 w 7752588"/>
              <a:gd name="connsiteY0" fmla="*/ 0 h 5657862"/>
              <a:gd name="connsiteX1" fmla="*/ 2377186 w 7752588"/>
              <a:gd name="connsiteY1" fmla="*/ 4577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0 h 5657862"/>
              <a:gd name="connsiteX1" fmla="*/ 2706370 w 7752588"/>
              <a:gd name="connsiteY1" fmla="*/ 20584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11430 h 5669292"/>
              <a:gd name="connsiteX1" fmla="*/ 270637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8" h="5669292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CD11E554-A3EF-6746-A083-966BD8D2AB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1000" y="4971138"/>
            <a:ext cx="1600201" cy="1601113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9AAD6EE-AA1C-7A4F-B227-41BCBDD55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0301" y="228600"/>
            <a:ext cx="5600700" cy="5886450"/>
          </a:xfrm>
          <a:prstGeom prst="rect">
            <a:avLst/>
          </a:prstGeom>
        </p:spPr>
        <p:txBody>
          <a:bodyPr lIns="0" tIns="0" rIns="0" bIns="0"/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5099"/>
            <a:ext cx="5600700" cy="3822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    (then one empty line)</a:t>
            </a:r>
            <a:br>
              <a:rPr lang="en-US" dirty="0"/>
            </a:br>
            <a:r>
              <a:rPr lang="en-US" dirty="0"/>
              <a:t>Occupation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8869F-83BD-944E-B2D1-855ADFA979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2193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In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/>
        </p:nvSpPr>
        <p:spPr>
          <a:xfrm>
            <a:off x="0" y="0"/>
            <a:ext cx="12192000" cy="425196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01" y="3146616"/>
            <a:ext cx="2668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5650" y="3146616"/>
            <a:ext cx="2686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0300" y="3150004"/>
            <a:ext cx="2686051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48" y="3146616"/>
            <a:ext cx="2857502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16227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103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E01C0127-5EC4-A34C-9B6B-6D84D4F7D5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2495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/>
        </p:nvSpPr>
        <p:spPr>
          <a:xfrm>
            <a:off x="381000" y="-9939"/>
            <a:ext cx="5743566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/>
        </p:nvSpPr>
        <p:spPr>
          <a:xfrm>
            <a:off x="3295650" y="-9941"/>
            <a:ext cx="4825582" cy="167722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1FD7F1-7E9B-C54B-B9EF-6789F17E52D1}"/>
              </a:ext>
            </a:extLst>
          </p:cNvPr>
          <p:cNvSpPr/>
          <p:nvPr/>
        </p:nvSpPr>
        <p:spPr>
          <a:xfrm>
            <a:off x="6210300" y="-9939"/>
            <a:ext cx="4283308" cy="166728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2002781"/>
              <a:gd name="connsiteY0" fmla="*/ 2146852 h 2146852"/>
              <a:gd name="connsiteX1" fmla="*/ 2269604 w 12002781"/>
              <a:gd name="connsiteY1" fmla="*/ 0 h 2146852"/>
              <a:gd name="connsiteX2" fmla="*/ 12002781 w 12002781"/>
              <a:gd name="connsiteY2" fmla="*/ 0 h 2146852"/>
              <a:gd name="connsiteX3" fmla="*/ 0 w 1200278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2781" h="2146852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7CDBB39-BB4B-E34A-A216-B03510798DFF}"/>
              </a:ext>
            </a:extLst>
          </p:cNvPr>
          <p:cNvSpPr/>
          <p:nvPr/>
        </p:nvSpPr>
        <p:spPr>
          <a:xfrm>
            <a:off x="9124951" y="-9939"/>
            <a:ext cx="2743880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1706" h="2146852">
                <a:moveTo>
                  <a:pt x="0" y="2146852"/>
                </a:moveTo>
                <a:lnTo>
                  <a:pt x="2269604" y="0"/>
                </a:lnTo>
                <a:lnTo>
                  <a:pt x="9501706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0301" y="4592047"/>
            <a:ext cx="4857750" cy="316397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50" b="1" spc="-4" dirty="0">
                <a:latin typeface="Arial"/>
                <a:cs typeface="Arial"/>
              </a:defRPr>
            </a:lvl1pPr>
          </a:lstStyle>
          <a:p>
            <a:pPr marL="9525" lv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GB" sz="1800" b="1" dirty="0" err="1">
                <a:latin typeface="Arial"/>
                <a:cs typeface="Arial"/>
              </a:rPr>
              <a:t>Skoltech</a:t>
            </a:r>
            <a:r>
              <a:rPr lang="en-GB" sz="1800" b="1" spc="-64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4592047"/>
            <a:ext cx="4629151" cy="316397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75"/>
              </a:spcBef>
              <a:buNone/>
              <a:defRPr lang="en-GB" sz="165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4" dirty="0">
                <a:latin typeface="Arial"/>
                <a:cs typeface="Arial"/>
              </a:rPr>
              <a:t>Company</a:t>
            </a:r>
            <a:r>
              <a:rPr lang="en-GB" sz="1800" b="1" spc="-60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5138700"/>
            <a:ext cx="4629151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301" y="5138700"/>
            <a:ext cx="4857750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lean G 5/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51C41F71-6F90-5B40-83AA-E482C63F247C}"/>
              </a:ext>
            </a:extLst>
          </p:cNvPr>
          <p:cNvSpPr/>
          <p:nvPr/>
        </p:nvSpPr>
        <p:spPr>
          <a:xfrm>
            <a:off x="5238750" y="0"/>
            <a:ext cx="6953374" cy="6858000"/>
          </a:xfrm>
          <a:custGeom>
            <a:avLst/>
            <a:gdLst/>
            <a:ahLst/>
            <a:cxnLst/>
            <a:rect l="l" t="t" r="r" b="b"/>
            <a:pathLst>
              <a:path w="9857105" h="9144000">
                <a:moveTo>
                  <a:pt x="9856939" y="0"/>
                </a:moveTo>
                <a:lnTo>
                  <a:pt x="0" y="0"/>
                </a:lnTo>
                <a:lnTo>
                  <a:pt x="0" y="9144000"/>
                </a:lnTo>
                <a:lnTo>
                  <a:pt x="9856939" y="9144000"/>
                </a:lnTo>
                <a:lnTo>
                  <a:pt x="985693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F3AB8E-7038-4D4A-A0B6-690B7EA4F36D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CB3002DF-2E47-F148-9CAB-7A2E37B7ACA9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0279F0F-6709-C943-BD5B-AE13253D8E2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A9581D-FDB3-2247-AE0C-5B5214AB8FE3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5C25917C-C65F-514F-8DC2-E65F14C6A69C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A38F4D6F-B061-3B4A-BCAC-677EAB1F2BD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D8046DCB-3A13-094C-A16F-C36AC22C0CF4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A4EE8A4D-A8C3-5B4C-8E0E-5D5E2530762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A8B3DC9-3381-3643-829D-4120606B3267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1697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In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/>
        </p:nvSpPr>
        <p:spPr>
          <a:xfrm>
            <a:off x="0" y="0"/>
            <a:ext cx="12192000" cy="425196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01" y="3146616"/>
            <a:ext cx="2668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5650" y="3146616"/>
            <a:ext cx="2686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0300" y="3150004"/>
            <a:ext cx="2686051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16227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103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/>
        </p:nvSpPr>
        <p:spPr>
          <a:xfrm>
            <a:off x="381000" y="-9939"/>
            <a:ext cx="5743566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/>
        </p:nvSpPr>
        <p:spPr>
          <a:xfrm>
            <a:off x="3295650" y="-9941"/>
            <a:ext cx="4825582" cy="167722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1FD7F1-7E9B-C54B-B9EF-6789F17E52D1}"/>
              </a:ext>
            </a:extLst>
          </p:cNvPr>
          <p:cNvSpPr/>
          <p:nvPr/>
        </p:nvSpPr>
        <p:spPr>
          <a:xfrm>
            <a:off x="6210300" y="-9939"/>
            <a:ext cx="4283308" cy="166728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2002781"/>
              <a:gd name="connsiteY0" fmla="*/ 2146852 h 2146852"/>
              <a:gd name="connsiteX1" fmla="*/ 2269604 w 12002781"/>
              <a:gd name="connsiteY1" fmla="*/ 0 h 2146852"/>
              <a:gd name="connsiteX2" fmla="*/ 12002781 w 12002781"/>
              <a:gd name="connsiteY2" fmla="*/ 0 h 2146852"/>
              <a:gd name="connsiteX3" fmla="*/ 0 w 1200278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2781" h="2146852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0301" y="4592047"/>
            <a:ext cx="4857750" cy="316397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50" b="1" spc="-4" dirty="0">
                <a:latin typeface="Arial"/>
                <a:cs typeface="Arial"/>
              </a:defRPr>
            </a:lvl1pPr>
          </a:lstStyle>
          <a:p>
            <a:pPr marL="9525" lv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GB" sz="1800" b="1" dirty="0" err="1">
                <a:latin typeface="Arial"/>
                <a:cs typeface="Arial"/>
              </a:rPr>
              <a:t>Skoltech</a:t>
            </a:r>
            <a:r>
              <a:rPr lang="en-GB" sz="1800" b="1" spc="-64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4592047"/>
            <a:ext cx="4629151" cy="316397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75"/>
              </a:spcBef>
              <a:buNone/>
              <a:defRPr lang="en-GB" sz="165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4" dirty="0">
                <a:latin typeface="Arial"/>
                <a:cs typeface="Arial"/>
              </a:rPr>
              <a:t>Company</a:t>
            </a:r>
            <a:r>
              <a:rPr lang="en-GB" sz="1800" b="1" spc="-60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5138700"/>
            <a:ext cx="4629151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301" y="5138700"/>
            <a:ext cx="4857750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09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I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/>
        </p:nvSpPr>
        <p:spPr>
          <a:xfrm>
            <a:off x="0" y="0"/>
            <a:ext cx="12192000" cy="425196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01" y="3146616"/>
            <a:ext cx="2668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5650" y="3146616"/>
            <a:ext cx="2686050" cy="985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16227" y="1657350"/>
            <a:ext cx="1161000" cy="1160372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/>
        </p:nvSpPr>
        <p:spPr>
          <a:xfrm>
            <a:off x="381000" y="-9939"/>
            <a:ext cx="5743566" cy="1677227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/>
        </p:nvSpPr>
        <p:spPr>
          <a:xfrm>
            <a:off x="3295650" y="-9941"/>
            <a:ext cx="4825582" cy="1677228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0301" y="4592047"/>
            <a:ext cx="4857750" cy="316397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50" b="1" spc="-4" dirty="0">
                <a:latin typeface="Arial"/>
                <a:cs typeface="Arial"/>
              </a:defRPr>
            </a:lvl1pPr>
          </a:lstStyle>
          <a:p>
            <a:pPr marL="9525" lv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GB" sz="1800" b="1" dirty="0" err="1">
                <a:latin typeface="Arial"/>
                <a:cs typeface="Arial"/>
              </a:rPr>
              <a:t>Skoltech</a:t>
            </a:r>
            <a:r>
              <a:rPr lang="en-GB" sz="1800" b="1" spc="-64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4592047"/>
            <a:ext cx="4629151" cy="316397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75"/>
              </a:spcBef>
              <a:buNone/>
              <a:defRPr lang="en-GB" sz="165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4" dirty="0">
                <a:latin typeface="Arial"/>
                <a:cs typeface="Arial"/>
              </a:rPr>
              <a:t>Company</a:t>
            </a:r>
            <a:r>
              <a:rPr lang="en-GB" sz="1800" b="1" spc="-60" dirty="0">
                <a:latin typeface="Arial"/>
                <a:cs typeface="Arial"/>
              </a:rPr>
              <a:t> </a:t>
            </a:r>
            <a:r>
              <a:rPr lang="en-GB" sz="1800" b="1" spc="-4" dirty="0">
                <a:latin typeface="Arial"/>
                <a:cs typeface="Arial"/>
              </a:rPr>
              <a:t>supervisor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5138700"/>
            <a:ext cx="4629151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301" y="5138700"/>
            <a:ext cx="4857750" cy="729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910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: 3-4 peopl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657350"/>
            <a:ext cx="2686050" cy="2684596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570547"/>
            <a:ext cx="2686050" cy="1544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03181" y="4570547"/>
            <a:ext cx="2678519" cy="1544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0300" y="4570547"/>
            <a:ext cx="2686050" cy="1544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4950" y="4570547"/>
            <a:ext cx="2686050" cy="1544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06914" y="1643717"/>
            <a:ext cx="2689436" cy="2698229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89728A-6908-DB44-BFEB-6B615BB5D41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295651" y="1643717"/>
            <a:ext cx="2687009" cy="2698229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C9A1F4D1-030B-414D-A3C6-BA2BDAC361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120606" y="1643717"/>
            <a:ext cx="2690395" cy="2698229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</p:spTree>
    <p:extLst>
      <p:ext uri="{BB962C8B-B14F-4D97-AF65-F5344CB8AC3E}">
        <p14:creationId xmlns:p14="http://schemas.microsoft.com/office/powerpoint/2010/main" val="4545146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: 5-6 peopl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323" y="2356067"/>
            <a:ext cx="1719506" cy="171857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329394"/>
            <a:ext cx="1714500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8862" y="4329394"/>
            <a:ext cx="1699739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67199" y="4329394"/>
            <a:ext cx="1714501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300" y="4329394"/>
            <a:ext cx="1714501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862" y="2356066"/>
            <a:ext cx="1699739" cy="175764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12032" y="2356066"/>
            <a:ext cx="1712769" cy="1758734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E01C0127-5EC4-A34C-9B6B-6D84D4F7D5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55131" y="2356066"/>
            <a:ext cx="1712769" cy="1758734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89728A-6908-DB44-BFEB-6B615BB5D41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79324" y="2356066"/>
            <a:ext cx="1702376" cy="1757645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C9A1F4D1-030B-414D-A3C6-BA2BDAC361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96500" y="2356066"/>
            <a:ext cx="1714500" cy="1758734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4547742-21EB-284E-8ACD-9171069585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4329394"/>
            <a:ext cx="1714500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3A306F8-E8C3-B848-BEF4-ECBB1CC53C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96500" y="4329394"/>
            <a:ext cx="1714501" cy="178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</p:spTree>
    <p:extLst>
      <p:ext uri="{BB962C8B-B14F-4D97-AF65-F5344CB8AC3E}">
        <p14:creationId xmlns:p14="http://schemas.microsoft.com/office/powerpoint/2010/main" val="2984768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635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/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761156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white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410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/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9CB3A53-5552-B546-9AA7-003B15670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94100" y="5314950"/>
            <a:ext cx="1257300" cy="12573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6666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DD702F3-01C2-0C4C-A3D7-DAF1AB998EC0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635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239E66-5B67-C54E-92C6-E09C0F8BBDC7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EF3FD7A6-EC0F-7D4C-8350-A07189D665A2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A2BE75D-A79D-A547-9348-515F1767880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1EA1241-A715-2B44-8F54-56D05E7865A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AC409A3-A9AE-9F40-B2E8-3858EE21A3F1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C0849E1-1621-3F45-90A8-170454F19380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F0B7F1B-122A-C44A-86D1-A876A1B398F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780D64B-B02B-F543-BD46-83F9FAED25D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5185AD5D-9CE1-AE43-B968-EDA535B1A76E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8569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, dark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03C76BB-9BED-5248-9CC3-1AF890623CA0}"/>
              </a:ext>
            </a:extLst>
          </p:cNvPr>
          <p:cNvSpPr/>
          <p:nvPr/>
        </p:nvSpPr>
        <p:spPr>
          <a:xfrm>
            <a:off x="-107879" y="-115584"/>
            <a:ext cx="12299879" cy="6978969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/>
        </p:nvSpPr>
        <p:spPr>
          <a:xfrm>
            <a:off x="8896350" y="237853"/>
            <a:ext cx="3031201" cy="636852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1"/>
            <a:ext cx="10458450" cy="588644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9CB3A53-5552-B546-9AA7-003B15670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96351" y="5314950"/>
            <a:ext cx="1257300" cy="12573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F99C82-521A-2245-AB55-196A1991E6E0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9486DACB-D966-C54B-B7D0-510ABD077005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34397580-C891-D54D-8A4C-16ADF1248F6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4CF5D1ED-04CA-1145-8DA0-D65B4418DA0C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7B9598CE-E937-634A-BF57-6F218F0BB83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0E08BA88-3CC0-1F40-A618-D767F72A7222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0CD054A5-DD9B-3946-976F-716D39DAA2B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88758512-D2E0-7D46-B05D-B5E05D6CF01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566AD67A-D84B-C045-BC07-1D4871BA9E4D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3356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idebar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52F04BCB-EE9E-794F-8598-163D00F04A00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91A468-1CE6-1D41-8A0C-66F324E7E3D2}"/>
              </a:ext>
            </a:extLst>
          </p:cNvPr>
          <p:cNvSpPr/>
          <p:nvPr/>
        </p:nvSpPr>
        <p:spPr>
          <a:xfrm>
            <a:off x="9124950" y="-24429"/>
            <a:ext cx="3019375" cy="6596441"/>
          </a:xfrm>
          <a:custGeom>
            <a:avLst/>
            <a:gdLst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462012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9624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9165655 h 10895039"/>
              <a:gd name="connsiteX1" fmla="*/ 25 w 3920887"/>
              <a:gd name="connsiteY1" fmla="*/ 9165655 h 10895039"/>
              <a:gd name="connsiteX2" fmla="*/ 25 w 3920887"/>
              <a:gd name="connsiteY2" fmla="*/ 10895039 h 10895039"/>
              <a:gd name="connsiteX3" fmla="*/ 1729422 w 3920887"/>
              <a:gd name="connsiteY3" fmla="*/ 10895039 h 10895039"/>
              <a:gd name="connsiteX4" fmla="*/ 1729422 w 3920887"/>
              <a:gd name="connsiteY4" fmla="*/ 9165655 h 10895039"/>
              <a:gd name="connsiteX0" fmla="*/ 3920887 w 3920887"/>
              <a:gd name="connsiteY0" fmla="*/ 2211365 h 10895039"/>
              <a:gd name="connsiteX1" fmla="*/ 0 w 3920887"/>
              <a:gd name="connsiteY1" fmla="*/ 0 h 10895039"/>
              <a:gd name="connsiteX2" fmla="*/ 0 w 3920887"/>
              <a:gd name="connsiteY2" fmla="*/ 9165668 h 10895039"/>
              <a:gd name="connsiteX3" fmla="*/ 3920887 w 3920887"/>
              <a:gd name="connsiteY3" fmla="*/ 2211365 h 10895039"/>
              <a:gd name="connsiteX0" fmla="*/ 1729422 w 4986962"/>
              <a:gd name="connsiteY0" fmla="*/ 9165655 h 10895039"/>
              <a:gd name="connsiteX1" fmla="*/ 25 w 4986962"/>
              <a:gd name="connsiteY1" fmla="*/ 9165655 h 10895039"/>
              <a:gd name="connsiteX2" fmla="*/ 25 w 4986962"/>
              <a:gd name="connsiteY2" fmla="*/ 10895039 h 10895039"/>
              <a:gd name="connsiteX3" fmla="*/ 1729422 w 4986962"/>
              <a:gd name="connsiteY3" fmla="*/ 10895039 h 10895039"/>
              <a:gd name="connsiteX4" fmla="*/ 1729422 w 4986962"/>
              <a:gd name="connsiteY4" fmla="*/ 9165655 h 10895039"/>
              <a:gd name="connsiteX0" fmla="*/ 4986962 w 4986962"/>
              <a:gd name="connsiteY0" fmla="*/ 12586 h 10895039"/>
              <a:gd name="connsiteX1" fmla="*/ 0 w 4986962"/>
              <a:gd name="connsiteY1" fmla="*/ 0 h 10895039"/>
              <a:gd name="connsiteX2" fmla="*/ 0 w 4986962"/>
              <a:gd name="connsiteY2" fmla="*/ 9165668 h 10895039"/>
              <a:gd name="connsiteX3" fmla="*/ 4986962 w 4986962"/>
              <a:gd name="connsiteY3" fmla="*/ 12586 h 1089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962" h="10895039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w="4986962" h="10895039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FDAB9B-57F9-CE46-9362-0F53FC6A6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200150"/>
            <a:ext cx="2686050" cy="405765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Type your quote here to highlight the importance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of the content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on the left side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FAF03F3-E44E-D244-9607-17D00D0C8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24950" y="5543550"/>
            <a:ext cx="1028700" cy="10287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C021512-43DD-BF40-8AFB-2F47ECB73C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67950" y="5543550"/>
            <a:ext cx="1543050" cy="1028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 Occupation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520-23E1-8D49-8A62-A516E9BDAB64}"/>
              </a:ext>
            </a:extLst>
          </p:cNvPr>
          <p:cNvSpPr txBox="1"/>
          <p:nvPr/>
        </p:nvSpPr>
        <p:spPr>
          <a:xfrm>
            <a:off x="9124950" y="254853"/>
            <a:ext cx="800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endParaRPr lang="ru-RU" sz="49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BF98-9B0F-7B4C-AD3B-55A4030FA95D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8FD7241F-6D7D-FE45-B8B1-5425B80DBED9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44C908B-3892-D149-9E6F-7A2FE63CFEA7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B307AEB-2049-BA4D-9CE1-5305B2896D07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3086EB01-6F4F-4149-9D12-33FFDEB24F62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AE11F3B5-EBF2-774C-A940-15602B568464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8FFE3D3-F5D5-754B-BC86-175F1626BAF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65CBBDEE-7B4B-A944-BB1E-B22E8F65181A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4E0663C-6185-BC49-90DF-CC746D2E991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8323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idebar (bas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91A468-1CE6-1D41-8A0C-66F324E7E3D2}"/>
              </a:ext>
            </a:extLst>
          </p:cNvPr>
          <p:cNvSpPr/>
          <p:nvPr/>
        </p:nvSpPr>
        <p:spPr>
          <a:xfrm>
            <a:off x="9124950" y="-24429"/>
            <a:ext cx="3019375" cy="6596441"/>
          </a:xfrm>
          <a:custGeom>
            <a:avLst/>
            <a:gdLst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462012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9624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9165655 h 10895039"/>
              <a:gd name="connsiteX1" fmla="*/ 25 w 3920887"/>
              <a:gd name="connsiteY1" fmla="*/ 9165655 h 10895039"/>
              <a:gd name="connsiteX2" fmla="*/ 25 w 3920887"/>
              <a:gd name="connsiteY2" fmla="*/ 10895039 h 10895039"/>
              <a:gd name="connsiteX3" fmla="*/ 1729422 w 3920887"/>
              <a:gd name="connsiteY3" fmla="*/ 10895039 h 10895039"/>
              <a:gd name="connsiteX4" fmla="*/ 1729422 w 3920887"/>
              <a:gd name="connsiteY4" fmla="*/ 9165655 h 10895039"/>
              <a:gd name="connsiteX0" fmla="*/ 3920887 w 3920887"/>
              <a:gd name="connsiteY0" fmla="*/ 2211365 h 10895039"/>
              <a:gd name="connsiteX1" fmla="*/ 0 w 3920887"/>
              <a:gd name="connsiteY1" fmla="*/ 0 h 10895039"/>
              <a:gd name="connsiteX2" fmla="*/ 0 w 3920887"/>
              <a:gd name="connsiteY2" fmla="*/ 9165668 h 10895039"/>
              <a:gd name="connsiteX3" fmla="*/ 3920887 w 3920887"/>
              <a:gd name="connsiteY3" fmla="*/ 2211365 h 10895039"/>
              <a:gd name="connsiteX0" fmla="*/ 1729422 w 4986962"/>
              <a:gd name="connsiteY0" fmla="*/ 9165655 h 10895039"/>
              <a:gd name="connsiteX1" fmla="*/ 25 w 4986962"/>
              <a:gd name="connsiteY1" fmla="*/ 9165655 h 10895039"/>
              <a:gd name="connsiteX2" fmla="*/ 25 w 4986962"/>
              <a:gd name="connsiteY2" fmla="*/ 10895039 h 10895039"/>
              <a:gd name="connsiteX3" fmla="*/ 1729422 w 4986962"/>
              <a:gd name="connsiteY3" fmla="*/ 10895039 h 10895039"/>
              <a:gd name="connsiteX4" fmla="*/ 1729422 w 4986962"/>
              <a:gd name="connsiteY4" fmla="*/ 9165655 h 10895039"/>
              <a:gd name="connsiteX0" fmla="*/ 4986962 w 4986962"/>
              <a:gd name="connsiteY0" fmla="*/ 12586 h 10895039"/>
              <a:gd name="connsiteX1" fmla="*/ 0 w 4986962"/>
              <a:gd name="connsiteY1" fmla="*/ 0 h 10895039"/>
              <a:gd name="connsiteX2" fmla="*/ 0 w 4986962"/>
              <a:gd name="connsiteY2" fmla="*/ 9165668 h 10895039"/>
              <a:gd name="connsiteX3" fmla="*/ 4986962 w 4986962"/>
              <a:gd name="connsiteY3" fmla="*/ 12586 h 1089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962" h="10895039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w="4986962" h="10895039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FDAB9B-57F9-CE46-9362-0F53FC6A6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4951" y="1200150"/>
            <a:ext cx="2686050" cy="4057650"/>
          </a:xfrm>
          <a:prstGeom prst="rect">
            <a:avLst/>
          </a:prstGeom>
        </p:spPr>
        <p:txBody>
          <a:bodyPr lIns="0" tIns="0" rIns="0" bIns="0"/>
          <a:lstStyle>
            <a:lvl1pPr marL="9525" marR="381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9525" marR="3810" lvl="0" indent="0" algn="l" defTabSz="6858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spc="-4" dirty="0">
                <a:latin typeface="Arial"/>
                <a:cs typeface="Arial"/>
              </a:rPr>
              <a:t>Type your quote here to highlight the importance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of the content </a:t>
            </a:r>
            <a:br>
              <a:rPr lang="en-US" sz="2400" b="1" spc="-4" dirty="0">
                <a:latin typeface="Arial"/>
                <a:cs typeface="Arial"/>
              </a:rPr>
            </a:br>
            <a:r>
              <a:rPr lang="en-US" sz="2400" b="1" spc="-4" dirty="0">
                <a:latin typeface="Arial"/>
                <a:cs typeface="Arial"/>
              </a:rPr>
              <a:t>on the left side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FAF03F3-E44E-D244-9607-17D00D0C8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24950" y="5543550"/>
            <a:ext cx="1028700" cy="1028700"/>
          </a:xfrm>
          <a:prstGeom prst="rect">
            <a:avLst/>
          </a:prstGeom>
        </p:spPr>
        <p:txBody>
          <a:bodyPr/>
          <a:lstStyle>
            <a:lvl1pPr marL="171446" marR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685784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C021512-43DD-BF40-8AFB-2F47ECB73C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67950" y="5543550"/>
            <a:ext cx="1543050" cy="1028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 Occupation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520-23E1-8D49-8A62-A516E9BDAB64}"/>
              </a:ext>
            </a:extLst>
          </p:cNvPr>
          <p:cNvSpPr txBox="1"/>
          <p:nvPr/>
        </p:nvSpPr>
        <p:spPr>
          <a:xfrm>
            <a:off x="9124950" y="254853"/>
            <a:ext cx="800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endParaRPr lang="ru-RU" sz="49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53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5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47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4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4" Type="http://schemas.openxmlformats.org/officeDocument/2006/relationships/slideLayout" Target="../slideLayouts/slideLayout50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84.xml"/><Relationship Id="rId41" Type="http://schemas.openxmlformats.org/officeDocument/2006/relationships/slideLayout" Target="../slideLayouts/slideLayout96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BE8565-A3C9-924C-B836-6B174A68A42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565F36EE-DFF2-4644-BAC1-F140AC428A9B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7AEE65E3-AA56-014A-A690-60E95407EF0D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78EA0B5-BD36-E94A-8D66-D5AE900CE8BE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620EA23-44AD-9142-AAAD-A7BE0104B17C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732ED798-00FA-4F4C-A071-E5C1427740FD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F11BBDF7-BBF1-FC4E-95D4-71F796A97B5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DC8572D-560B-334B-AD4F-E8D9F24DB42E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4944C28C-8998-384D-A8B1-57E250035CF4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itle Placeholder 24">
            <a:extLst>
              <a:ext uri="{FF2B5EF4-FFF2-40B4-BE49-F238E27FC236}">
                <a16:creationId xmlns:a16="http://schemas.microsoft.com/office/drawing/2014/main" id="{E5D4DED4-D040-494D-B6C2-F259F27B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0" y="228601"/>
            <a:ext cx="5600700" cy="146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Here is the place for the topic of your presentation (2-4 lines)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7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95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1" pos="8480">
          <p15:clr>
            <a:srgbClr val="F26B43"/>
          </p15:clr>
        </p15:guide>
        <p15:guide id="22" pos="8288">
          <p15:clr>
            <a:srgbClr val="F26B43"/>
          </p15:clr>
        </p15:guide>
        <p15:guide id="23" pos="9104">
          <p15:clr>
            <a:srgbClr val="F26B43"/>
          </p15:clr>
        </p15:guide>
        <p15:guide id="24" pos="9296">
          <p15:clr>
            <a:srgbClr val="F26B43"/>
          </p15:clr>
        </p15:guide>
        <p15:guide id="25" pos="9920">
          <p15:clr>
            <a:srgbClr val="F26B43"/>
          </p15:clr>
        </p15:guide>
        <p15:guide id="26" orient="horz" pos="5328">
          <p15:clr>
            <a:srgbClr val="F26B43"/>
          </p15:clr>
        </p15:guide>
        <p15:guide id="28" orient="horz" pos="192">
          <p15:clr>
            <a:srgbClr val="F26B43"/>
          </p15:clr>
        </p15:guide>
        <p15:guide id="33" orient="horz" pos="5136">
          <p15:clr>
            <a:srgbClr val="F26B43"/>
          </p15:clr>
        </p15:guide>
        <p15:guide id="38" orient="horz" pos="1008">
          <p15:clr>
            <a:srgbClr val="F26B43"/>
          </p15:clr>
        </p15:guide>
        <p15:guide id="39" orient="horz" pos="1200">
          <p15:clr>
            <a:srgbClr val="F26B43"/>
          </p15:clr>
        </p15:guide>
        <p15:guide id="40" orient="horz" pos="1392">
          <p15:clr>
            <a:srgbClr val="F26B43"/>
          </p15:clr>
        </p15:guide>
        <p15:guide id="41" orient="horz" pos="5520">
          <p15:clr>
            <a:srgbClr val="F26B43"/>
          </p15:clr>
        </p15:guide>
        <p15:guide id="42" orient="horz" pos="1584">
          <p15:clr>
            <a:srgbClr val="F26B43"/>
          </p15:clr>
        </p15:guide>
        <p15:guide id="43" orient="horz" pos="1776">
          <p15:clr>
            <a:srgbClr val="F26B43"/>
          </p15:clr>
        </p15:guide>
        <p15:guide id="44" orient="horz" pos="19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2D2827C-EA67-4042-873C-88D4100E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4100" y="6343650"/>
            <a:ext cx="657225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7" name="Title Placeholder 2">
            <a:extLst>
              <a:ext uri="{FF2B5EF4-FFF2-40B4-BE49-F238E27FC236}">
                <a16:creationId xmlns:a16="http://schemas.microsoft.com/office/drawing/2014/main" id="{2939430D-372E-3749-B55D-4E1FB421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5099"/>
            <a:ext cx="11430000" cy="965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DE3027-D4A5-524E-8249-F730A8E4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356566"/>
            <a:ext cx="742950" cy="215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750" spc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C802A-E82B-A34C-AC61-BCD3BF242C7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EA32A544-8023-824E-A461-1408213D0F62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9723317D-CA52-0046-9907-853CB94B7952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82D7A17F-9EA9-A343-B0C7-00702DCB023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547DE267-9249-3D47-8B68-B0940BD1981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C644825-401A-A845-9362-339F2A2B1C7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5F7D930C-7394-6B49-AA3D-9B6A415CC946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3149CBF4-E0A8-D249-9D40-C68548561426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334A11C-B002-BA4F-A7B2-66F709244D9E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6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706" r:id="rId39"/>
    <p:sldLayoutId id="2147483707" r:id="rId40"/>
    <p:sldLayoutId id="2147483708" r:id="rId41"/>
    <p:sldLayoutId id="2147483709" r:id="rId42"/>
    <p:sldLayoutId id="2147483710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1" pos="8480">
          <p15:clr>
            <a:srgbClr val="F26B43"/>
          </p15:clr>
        </p15:guide>
        <p15:guide id="22" pos="8288">
          <p15:clr>
            <a:srgbClr val="F26B43"/>
          </p15:clr>
        </p15:guide>
        <p15:guide id="23" pos="9104">
          <p15:clr>
            <a:srgbClr val="F26B43"/>
          </p15:clr>
        </p15:guide>
        <p15:guide id="24" pos="9296">
          <p15:clr>
            <a:srgbClr val="F26B43"/>
          </p15:clr>
        </p15:guide>
        <p15:guide id="25" pos="9920">
          <p15:clr>
            <a:srgbClr val="F26B43"/>
          </p15:clr>
        </p15:guide>
        <p15:guide id="26" orient="horz" pos="5328">
          <p15:clr>
            <a:srgbClr val="F26B43"/>
          </p15:clr>
        </p15:guide>
        <p15:guide id="28" orient="horz" pos="192">
          <p15:clr>
            <a:srgbClr val="F26B43"/>
          </p15:clr>
        </p15:guide>
        <p15:guide id="33" orient="horz" pos="5136">
          <p15:clr>
            <a:srgbClr val="F26B43"/>
          </p15:clr>
        </p15:guide>
        <p15:guide id="38" orient="horz" pos="1008">
          <p15:clr>
            <a:srgbClr val="F26B43"/>
          </p15:clr>
        </p15:guide>
        <p15:guide id="39" orient="horz" pos="1200">
          <p15:clr>
            <a:srgbClr val="F26B43"/>
          </p15:clr>
        </p15:guide>
        <p15:guide id="40" orient="horz" pos="1392">
          <p15:clr>
            <a:srgbClr val="F26B43"/>
          </p15:clr>
        </p15:guide>
        <p15:guide id="41" orient="horz" pos="5520">
          <p15:clr>
            <a:srgbClr val="F26B43"/>
          </p15:clr>
        </p15:guide>
        <p15:guide id="42" orient="horz" pos="1584">
          <p15:clr>
            <a:srgbClr val="F26B43"/>
          </p15:clr>
        </p15:guide>
        <p15:guide id="43" orient="horz" pos="1776">
          <p15:clr>
            <a:srgbClr val="F26B43"/>
          </p15:clr>
        </p15:guide>
        <p15:guide id="44" orient="horz" pos="19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2D2827C-EA67-4042-873C-88D4100E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4100" y="6343650"/>
            <a:ext cx="657225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7" name="Title Placeholder 2">
            <a:extLst>
              <a:ext uri="{FF2B5EF4-FFF2-40B4-BE49-F238E27FC236}">
                <a16:creationId xmlns:a16="http://schemas.microsoft.com/office/drawing/2014/main" id="{2939430D-372E-3749-B55D-4E1FB421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5099"/>
            <a:ext cx="11430000" cy="965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DE3027-D4A5-524E-8249-F730A8E4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356566"/>
            <a:ext cx="742950" cy="215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750" spc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C802A-E82B-A34C-AC61-BCD3BF242C71}"/>
              </a:ext>
            </a:extLst>
          </p:cNvPr>
          <p:cNvGrpSpPr/>
          <p:nvPr/>
        </p:nvGrpSpPr>
        <p:grpSpPr>
          <a:xfrm>
            <a:off x="10839450" y="6410620"/>
            <a:ext cx="971550" cy="161630"/>
            <a:chOff x="14294536" y="8436933"/>
            <a:chExt cx="1501942" cy="249867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EA32A544-8023-824E-A461-1408213D0F62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9723317D-CA52-0046-9907-853CB94B7952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82D7A17F-9EA9-A343-B0C7-00702DCB023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547DE267-9249-3D47-8B68-B0940BD1981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C644825-401A-A845-9362-339F2A2B1C7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5F7D930C-7394-6B49-AA3D-9B6A415CC946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3149CBF4-E0A8-D249-9D40-C68548561426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334A11C-B002-BA4F-A7B2-66F709244D9E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3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1" pos="8480">
          <p15:clr>
            <a:srgbClr val="F26B43"/>
          </p15:clr>
        </p15:guide>
        <p15:guide id="22" pos="8288">
          <p15:clr>
            <a:srgbClr val="F26B43"/>
          </p15:clr>
        </p15:guide>
        <p15:guide id="23" pos="9104">
          <p15:clr>
            <a:srgbClr val="F26B43"/>
          </p15:clr>
        </p15:guide>
        <p15:guide id="24" pos="9296">
          <p15:clr>
            <a:srgbClr val="F26B43"/>
          </p15:clr>
        </p15:guide>
        <p15:guide id="25" pos="9920">
          <p15:clr>
            <a:srgbClr val="F26B43"/>
          </p15:clr>
        </p15:guide>
        <p15:guide id="26" orient="horz" pos="5328">
          <p15:clr>
            <a:srgbClr val="F26B43"/>
          </p15:clr>
        </p15:guide>
        <p15:guide id="28" orient="horz" pos="192">
          <p15:clr>
            <a:srgbClr val="F26B43"/>
          </p15:clr>
        </p15:guide>
        <p15:guide id="33" orient="horz" pos="5136">
          <p15:clr>
            <a:srgbClr val="F26B43"/>
          </p15:clr>
        </p15:guide>
        <p15:guide id="38" orient="horz" pos="1008">
          <p15:clr>
            <a:srgbClr val="F26B43"/>
          </p15:clr>
        </p15:guide>
        <p15:guide id="39" orient="horz" pos="1200">
          <p15:clr>
            <a:srgbClr val="F26B43"/>
          </p15:clr>
        </p15:guide>
        <p15:guide id="40" orient="horz" pos="1392">
          <p15:clr>
            <a:srgbClr val="F26B43"/>
          </p15:clr>
        </p15:guide>
        <p15:guide id="41" orient="horz" pos="5520">
          <p15:clr>
            <a:srgbClr val="F26B43"/>
          </p15:clr>
        </p15:guide>
        <p15:guide id="42" orient="horz" pos="1584">
          <p15:clr>
            <a:srgbClr val="F26B43"/>
          </p15:clr>
        </p15:guide>
        <p15:guide id="43" orient="horz" pos="1776">
          <p15:clr>
            <a:srgbClr val="F26B43"/>
          </p15:clr>
        </p15:guide>
        <p15:guide id="44" orient="horz" pos="1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2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9.xml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customXml" Target="../ink/ink38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customXml" Target="../ink/ink42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customXml" Target="../ink/ink46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5" Type="http://schemas.openxmlformats.org/officeDocument/2006/relationships/image" Target="../media/image3.png"/><Relationship Id="rId4" Type="http://schemas.openxmlformats.org/officeDocument/2006/relationships/customXml" Target="../ink/ink50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54.xml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customXml" Target="../ink/ink5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.xml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customXml" Target="../ink/ink58.xml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31.jpeg"/><Relationship Id="rId3" Type="http://schemas.openxmlformats.org/officeDocument/2006/relationships/image" Target="../media/image29.jpg"/><Relationship Id="rId7" Type="http://schemas.openxmlformats.org/officeDocument/2006/relationships/image" Target="../media/image3.png"/><Relationship Id="rId12" Type="http://schemas.openxmlformats.org/officeDocument/2006/relationships/image" Target="../media/image30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3.xml"/><Relationship Id="rId6" Type="http://schemas.openxmlformats.org/officeDocument/2006/relationships/customXml" Target="../ink/ink6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5" Type="http://schemas.openxmlformats.org/officeDocument/2006/relationships/image" Target="../media/image3.png"/><Relationship Id="rId4" Type="http://schemas.openxmlformats.org/officeDocument/2006/relationships/customXml" Target="../ink/ink66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3.png"/><Relationship Id="rId4" Type="http://schemas.openxmlformats.org/officeDocument/2006/relationships/customXml" Target="../ink/ink6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gif"/><Relationship Id="rId17" Type="http://schemas.openxmlformats.org/officeDocument/2006/relationships/image" Target="../media/image5.png"/><Relationship Id="rId2" Type="http://schemas.openxmlformats.org/officeDocument/2006/relationships/customXml" Target="../ink/ink9.xml"/><Relationship Id="rId16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gif"/><Relationship Id="rId4" Type="http://schemas.openxmlformats.org/officeDocument/2006/relationships/customXml" Target="../ink/ink10.xml"/><Relationship Id="rId9" Type="http://schemas.openxmlformats.org/officeDocument/2006/relationships/image" Target="../media/image6.png"/><Relationship Id="rId1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3.png"/><Relationship Id="rId4" Type="http://schemas.openxmlformats.org/officeDocument/2006/relationships/customXml" Target="../ink/ink1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15.jpg"/><Relationship Id="rId5" Type="http://schemas.openxmlformats.org/officeDocument/2006/relationships/image" Target="../media/image15.png"/><Relationship Id="rId10" Type="http://schemas.openxmlformats.org/officeDocument/2006/relationships/image" Target="../media/image14.jpg"/><Relationship Id="rId4" Type="http://schemas.openxmlformats.org/officeDocument/2006/relationships/customXml" Target="../ink/ink18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17.jpg"/><Relationship Id="rId5" Type="http://schemas.openxmlformats.org/officeDocument/2006/relationships/image" Target="../media/image2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26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customXml" Target="../ink/ink30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1.xml"/><Relationship Id="rId6" Type="http://schemas.openxmlformats.org/officeDocument/2006/relationships/customXml" Target="../ink/ink35.xml"/><Relationship Id="rId5" Type="http://schemas.openxmlformats.org/officeDocument/2006/relationships/image" Target="../media/image3.png"/><Relationship Id="rId4" Type="http://schemas.openxmlformats.org/officeDocument/2006/relationships/customXml" Target="../ink/ink34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Machine Learning course 2023. Final Project 11.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7947" y="11713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36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507" y="6287323"/>
                <a:ext cx="13022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09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DBDAFF6-A4AA-3626-FFDA-186C01DB4876}"/>
              </a:ext>
            </a:extLst>
          </p:cNvPr>
          <p:cNvSpPr txBox="1"/>
          <p:nvPr/>
        </p:nvSpPr>
        <p:spPr>
          <a:xfrm>
            <a:off x="1295573" y="2571174"/>
            <a:ext cx="9977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Contrastive Learning for Event Sequences with Self-Supervision on multiple domains</a:t>
            </a:r>
            <a:endParaRPr lang="ru-RU" sz="40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179B4-69D6-24AB-58D8-DBDF9FD508DC}"/>
              </a:ext>
            </a:extLst>
          </p:cNvPr>
          <p:cNvSpPr txBox="1"/>
          <p:nvPr/>
        </p:nvSpPr>
        <p:spPr>
          <a:xfrm>
            <a:off x="1280160" y="4572269"/>
            <a:ext cx="183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Denis Grankin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681F7-C0A0-699A-4B63-03F5ED4C7513}"/>
              </a:ext>
            </a:extLst>
          </p:cNvPr>
          <p:cNvSpPr txBox="1"/>
          <p:nvPr/>
        </p:nvSpPr>
        <p:spPr>
          <a:xfrm>
            <a:off x="2841259" y="5227197"/>
            <a:ext cx="183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Irena Gureeva</a:t>
            </a:r>
            <a:endParaRPr lang="ru-R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739F18-CB41-4FCF-FD8F-8B7D8E6E6A35}"/>
              </a:ext>
            </a:extLst>
          </p:cNvPr>
          <p:cNvSpPr txBox="1"/>
          <p:nvPr/>
        </p:nvSpPr>
        <p:spPr>
          <a:xfrm>
            <a:off x="4679873" y="4572269"/>
            <a:ext cx="267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Ekaterina Andreichuk</a:t>
            </a:r>
            <a:endParaRPr lang="ru-RU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5855B-6ADF-FAD7-0CD8-758094181E01}"/>
              </a:ext>
            </a:extLst>
          </p:cNvPr>
          <p:cNvSpPr txBox="1"/>
          <p:nvPr/>
        </p:nvSpPr>
        <p:spPr>
          <a:xfrm>
            <a:off x="8691361" y="4572269"/>
            <a:ext cx="2220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Ivan Apanasevich</a:t>
            </a:r>
            <a:endParaRPr lang="ru-RU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398E6-C360-8ADE-6846-D71800E92599}"/>
              </a:ext>
            </a:extLst>
          </p:cNvPr>
          <p:cNvSpPr txBox="1"/>
          <p:nvPr/>
        </p:nvSpPr>
        <p:spPr>
          <a:xfrm>
            <a:off x="7014114" y="5224461"/>
            <a:ext cx="233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Mikhail Konenkov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424D1A-5719-B804-28F4-86D7596D98A2}"/>
              </a:ext>
            </a:extLst>
          </p:cNvPr>
          <p:cNvSpPr txBox="1"/>
          <p:nvPr/>
        </p:nvSpPr>
        <p:spPr>
          <a:xfrm>
            <a:off x="4523791" y="3901742"/>
            <a:ext cx="31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Replication study</a:t>
            </a:r>
            <a:endParaRPr lang="ru-RU" sz="28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45D87-EC56-D64D-18E8-88DCB6816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59" y="1259903"/>
            <a:ext cx="5465272" cy="13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+mj-lt"/>
              </a:rPr>
              <a:t>DataFusion</a:t>
            </a:r>
            <a:r>
              <a:rPr lang="en-US" sz="4400" dirty="0">
                <a:latin typeface="+mj-lt"/>
              </a:rPr>
              <a:t> 2022 datasets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FBC874-FA1C-9452-E97C-C2C2561FF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956" y="2674787"/>
            <a:ext cx="3657600" cy="3319298"/>
          </a:xfrm>
        </p:spPr>
        <p:txBody>
          <a:bodyPr/>
          <a:lstStyle/>
          <a:p>
            <a:pPr algn="ctr"/>
            <a:r>
              <a:rPr lang="en-US" sz="2400" dirty="0">
                <a:latin typeface="+mj-lt"/>
              </a:rPr>
              <a:t>transactions </a:t>
            </a:r>
          </a:p>
          <a:p>
            <a:pPr algn="ctr"/>
            <a:r>
              <a:rPr lang="en-US" sz="2000" dirty="0">
                <a:latin typeface="+mj-lt"/>
              </a:rPr>
              <a:t>19821910 rows </a:t>
            </a:r>
          </a:p>
          <a:p>
            <a:endParaRPr lang="en-US" sz="2000" dirty="0">
              <a:latin typeface="+mj-lt"/>
            </a:endParaRP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DFADBDD-9074-5E74-99DC-C8C1CE8C8A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44869" y="2710611"/>
            <a:ext cx="3657600" cy="2444621"/>
          </a:xfrm>
        </p:spPr>
        <p:txBody>
          <a:bodyPr/>
          <a:lstStyle/>
          <a:p>
            <a:pPr algn="ctr"/>
            <a:r>
              <a:rPr lang="en-US" sz="2400" dirty="0">
                <a:latin typeface="+mj-lt"/>
              </a:rPr>
              <a:t>clickstream</a:t>
            </a:r>
          </a:p>
          <a:p>
            <a:pPr algn="ctr"/>
            <a:r>
              <a:rPr lang="en-US" sz="2000" dirty="0">
                <a:latin typeface="+mj-lt"/>
              </a:rPr>
              <a:t>126752515 rows</a:t>
            </a:r>
          </a:p>
          <a:p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4A5D8F88-0861-D0BC-A128-9E8100B6C0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5818" y="4060501"/>
            <a:ext cx="3657600" cy="2444621"/>
          </a:xfrm>
        </p:spPr>
        <p:txBody>
          <a:bodyPr/>
          <a:lstStyle/>
          <a:p>
            <a:pPr algn="ctr"/>
            <a:r>
              <a:rPr lang="en-US" sz="2400" dirty="0">
                <a:latin typeface="+mj-lt"/>
              </a:rPr>
              <a:t>target</a:t>
            </a:r>
          </a:p>
          <a:p>
            <a:pPr algn="ctr"/>
            <a:r>
              <a:rPr lang="en-US" sz="2000" dirty="0">
                <a:latin typeface="+mj-lt"/>
              </a:rPr>
              <a:t>8509 rows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663D95-6754-26E7-4433-6F880E418C47}"/>
              </a:ext>
            </a:extLst>
          </p:cNvPr>
          <p:cNvSpPr txBox="1"/>
          <p:nvPr/>
        </p:nvSpPr>
        <p:spPr>
          <a:xfrm>
            <a:off x="381000" y="1543102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We have datasets with industrial data of transactions and clickstreams.</a:t>
            </a:r>
          </a:p>
          <a:p>
            <a:pPr algn="just"/>
            <a:r>
              <a:rPr lang="en-US" sz="2400" dirty="0">
                <a:latin typeface="+mj-lt"/>
              </a:rPr>
              <a:t>Due to this data we need to predict whether a client has a higher education.</a:t>
            </a:r>
            <a:endParaRPr lang="ru-RU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38310C-6CFC-9194-93FB-7A76C1750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358FDAF6-0CB1-A12C-0477-BC5E911AD9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C06984-7C8A-5BB2-DADE-4B207F9F1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56" y="3319253"/>
            <a:ext cx="3963777" cy="12003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D8B715-7A6A-A201-A4B5-1A28823B9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3924" y="4847546"/>
            <a:ext cx="4509578" cy="13019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AAC9369-4EB9-F47A-FAB1-D9155DD2CB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8798" y="3374209"/>
            <a:ext cx="5025501" cy="11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1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Transactions preprocessing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11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CFA022-E1C1-E98F-D04D-8323B555F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DC7096C7-B07D-FA9B-9C77-63309FAE3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54AFF-46B6-E97F-B284-472F655EED7C}"/>
              </a:ext>
            </a:extLst>
          </p:cNvPr>
          <p:cNvSpPr txBox="1"/>
          <p:nvPr/>
        </p:nvSpPr>
        <p:spPr>
          <a:xfrm>
            <a:off x="819513" y="1712771"/>
            <a:ext cx="1039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transactions.csv -&gt; </a:t>
            </a:r>
            <a:r>
              <a:rPr lang="en-US" sz="2400" dirty="0" err="1">
                <a:latin typeface="+mj-lt"/>
              </a:rPr>
              <a:t>pd.read_csv</a:t>
            </a:r>
            <a:r>
              <a:rPr lang="en-US" sz="2400" dirty="0">
                <a:latin typeface="+mj-lt"/>
              </a:rPr>
              <a:t>(‘transactions.csv’) -&gt; 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728BC2A-967D-C241-CE6F-F1C130760E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3" y="2579929"/>
            <a:ext cx="10599660" cy="23344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7E68EC8-338F-D862-4CE5-80E62B732E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7522" y="1458991"/>
            <a:ext cx="948605" cy="10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Clickstreams preprocessing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CFA022-E1C1-E98F-D04D-8323B555F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DC7096C7-B07D-FA9B-9C77-63309FAE3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01EC6-74B2-11B8-7A62-4CF06A99F2D9}"/>
              </a:ext>
            </a:extLst>
          </p:cNvPr>
          <p:cNvSpPr txBox="1"/>
          <p:nvPr/>
        </p:nvSpPr>
        <p:spPr>
          <a:xfrm>
            <a:off x="-831732" y="1597994"/>
            <a:ext cx="967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clickstreams.csv -&gt; </a:t>
            </a:r>
            <a:r>
              <a:rPr lang="en-US" sz="2400" dirty="0" err="1">
                <a:latin typeface="+mj-lt"/>
              </a:rPr>
              <a:t>pd.read_csv</a:t>
            </a:r>
            <a:r>
              <a:rPr lang="en-US" sz="2400" dirty="0">
                <a:latin typeface="+mj-lt"/>
              </a:rPr>
              <a:t>(‘clickstreams.csv’) -&gt; 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19067F-6D02-4760-E7ED-9B2D1130D4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328" y="1308285"/>
            <a:ext cx="1016949" cy="10169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3C38B7-672B-B75B-F1FA-BEF4D6E24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003" y="2910809"/>
            <a:ext cx="11010900" cy="2152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CCF99D-F832-3075-2114-D13E100CDE21}"/>
              </a:ext>
            </a:extLst>
          </p:cNvPr>
          <p:cNvSpPr txBox="1"/>
          <p:nvPr/>
        </p:nvSpPr>
        <p:spPr>
          <a:xfrm>
            <a:off x="8842160" y="1585926"/>
            <a:ext cx="27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-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PySpark</a:t>
            </a:r>
            <a:r>
              <a:rPr lang="en-US" sz="2400" dirty="0">
                <a:latin typeface="+mj-lt"/>
              </a:rPr>
              <a:t> -&gt;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3FBCBBD-9CA7-B784-C7AD-005A205E74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62395" y="1317756"/>
            <a:ext cx="948605" cy="10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Hyper-parameters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2DA2AD-4E27-B81A-9DB7-7ADF53E6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67729"/>
              </p:ext>
            </p:extLst>
          </p:nvPr>
        </p:nvGraphicFramePr>
        <p:xfrm>
          <a:off x="2032000" y="1645727"/>
          <a:ext cx="8128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6768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33117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33557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321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Models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CoLES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Agg baseline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Random encoder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99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Embedding size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8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Loss function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Contrastive loss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68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Learning rate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1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Resampling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Slices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4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splits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9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subsequence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25-200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3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Encoder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</a:t>
                      </a:r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177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8AF2A9-EB0E-BECF-CEF1-03BF8CD9C46A}"/>
              </a:ext>
            </a:extLst>
          </p:cNvPr>
          <p:cNvSpPr txBox="1"/>
          <p:nvPr/>
        </p:nvSpPr>
        <p:spPr>
          <a:xfrm>
            <a:off x="2110658" y="1255930"/>
            <a:ext cx="849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u="none" strike="noStrike" baseline="0" dirty="0"/>
              <a:t>Table 1: Hyper-parameters for models training</a:t>
            </a:r>
            <a:endParaRPr lang="ru-RU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EBC7-7BE4-5656-47BA-61D90C8EC310}"/>
              </a:ext>
            </a:extLst>
          </p:cNvPr>
          <p:cNvSpPr txBox="1"/>
          <p:nvPr/>
        </p:nvSpPr>
        <p:spPr>
          <a:xfrm>
            <a:off x="2032000" y="4745645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tried different parameters on both transactions and clickstream datasets, but the parameters listed in that are the best for models training.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76105-9FEB-9CDB-30B7-E13D621ECD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Results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635A16C-9C1C-89ED-B57C-700603D0F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17536"/>
              </p:ext>
            </p:extLst>
          </p:nvPr>
        </p:nvGraphicFramePr>
        <p:xfrm>
          <a:off x="2760955" y="1899576"/>
          <a:ext cx="6764784" cy="3532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133">
                  <a:extLst>
                    <a:ext uri="{9D8B030D-6E8A-4147-A177-3AD203B41FA5}">
                      <a16:colId xmlns:a16="http://schemas.microsoft.com/office/drawing/2014/main" val="1918573709"/>
                    </a:ext>
                  </a:extLst>
                </a:gridCol>
                <a:gridCol w="1342027">
                  <a:extLst>
                    <a:ext uri="{9D8B030D-6E8A-4147-A177-3AD203B41FA5}">
                      <a16:colId xmlns:a16="http://schemas.microsoft.com/office/drawing/2014/main" val="2331145209"/>
                    </a:ext>
                  </a:extLst>
                </a:gridCol>
                <a:gridCol w="1379208">
                  <a:extLst>
                    <a:ext uri="{9D8B030D-6E8A-4147-A177-3AD203B41FA5}">
                      <a16:colId xmlns:a16="http://schemas.microsoft.com/office/drawing/2014/main" val="2786730654"/>
                    </a:ext>
                  </a:extLst>
                </a:gridCol>
                <a:gridCol w="1379208">
                  <a:extLst>
                    <a:ext uri="{9D8B030D-6E8A-4147-A177-3AD203B41FA5}">
                      <a16:colId xmlns:a16="http://schemas.microsoft.com/office/drawing/2014/main" val="2914631564"/>
                    </a:ext>
                  </a:extLst>
                </a:gridCol>
                <a:gridCol w="1379208">
                  <a:extLst>
                    <a:ext uri="{9D8B030D-6E8A-4147-A177-3AD203B41FA5}">
                      <a16:colId xmlns:a16="http://schemas.microsoft.com/office/drawing/2014/main" val="4215275279"/>
                    </a:ext>
                  </a:extLst>
                </a:gridCol>
              </a:tblGrid>
              <a:tr h="681339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CoLES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 baseline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encoder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949947"/>
                  </a:ext>
                </a:extLst>
              </a:tr>
              <a:tr h="6813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Metrics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Transaction dataset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Clickstream dataset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 dataset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 dataset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889"/>
                  </a:ext>
                </a:extLst>
              </a:tr>
              <a:tr h="4808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0.8615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0.8334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0.8522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0.8519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874180"/>
                  </a:ext>
                </a:extLst>
              </a:tr>
              <a:tr h="68133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 AUC score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0.5936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0.5014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0.5047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291500"/>
                  </a:ext>
                </a:extLst>
              </a:tr>
              <a:tr h="52682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0.9605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87271"/>
                  </a:ext>
                </a:extLst>
              </a:tr>
              <a:tr h="48083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0.7708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0.7145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0.7427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0.7421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5870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81270B-9EA7-3786-6320-06F36781541A}"/>
              </a:ext>
            </a:extLst>
          </p:cNvPr>
          <p:cNvSpPr txBox="1"/>
          <p:nvPr/>
        </p:nvSpPr>
        <p:spPr>
          <a:xfrm>
            <a:off x="2149987" y="1453698"/>
            <a:ext cx="849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u="none" strike="noStrike" baseline="0" dirty="0"/>
              <a:t>Table </a:t>
            </a:r>
            <a:r>
              <a:rPr lang="en-US" sz="1600" b="1" dirty="0"/>
              <a:t>2</a:t>
            </a:r>
            <a:r>
              <a:rPr lang="en-US" sz="1600" b="1" i="0" u="none" strike="noStrike" baseline="0" dirty="0"/>
              <a:t>: Scores</a:t>
            </a:r>
            <a:r>
              <a:rPr lang="ru-RU" sz="1600" b="1" i="0" u="none" strike="noStrike" baseline="0" dirty="0"/>
              <a:t> </a:t>
            </a:r>
            <a:r>
              <a:rPr lang="en-US" sz="1600" b="1" i="0" u="none" strike="noStrike" baseline="0" dirty="0"/>
              <a:t>on transactions and clickstream datasets with different metrics</a:t>
            </a:r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655D04-8DBF-4EA8-0528-D2158653B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2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Results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15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5898B5-963D-7766-1163-B1EB6D76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5D745-CA08-5496-61D5-22BF7BF97192}"/>
              </a:ext>
            </a:extLst>
          </p:cNvPr>
          <p:cNvSpPr txBox="1"/>
          <p:nvPr/>
        </p:nvSpPr>
        <p:spPr>
          <a:xfrm>
            <a:off x="849759" y="1510660"/>
            <a:ext cx="10492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Transaction dataset gives better result than Clickstream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CoLES</a:t>
            </a:r>
            <a:r>
              <a:rPr lang="en-US" sz="2200" dirty="0">
                <a:latin typeface="+mj-lt"/>
              </a:rPr>
              <a:t> performs better than other used models (</a:t>
            </a:r>
            <a:r>
              <a:rPr lang="en-US" sz="2200" dirty="0" err="1">
                <a:latin typeface="+mj-lt"/>
              </a:rPr>
              <a:t>agg</a:t>
            </a:r>
            <a:r>
              <a:rPr lang="en-US" sz="2200" dirty="0">
                <a:latin typeface="+mj-lt"/>
              </a:rPr>
              <a:t> baseline and random encoder) </a:t>
            </a:r>
            <a:endParaRPr lang="ru-RU" sz="2200" dirty="0">
              <a:latin typeface="+mj-lt"/>
            </a:endParaRPr>
          </a:p>
        </p:txBody>
      </p:sp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61A7C99-66E8-BA1E-C7BC-DED35CC3D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10" y="2571174"/>
            <a:ext cx="5547653" cy="2928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F8F34-3010-75EB-6B73-6D3B1248BFF9}"/>
              </a:ext>
            </a:extLst>
          </p:cNvPr>
          <p:cNvSpPr txBox="1"/>
          <p:nvPr/>
        </p:nvSpPr>
        <p:spPr>
          <a:xfrm>
            <a:off x="1769577" y="5564004"/>
            <a:ext cx="849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</a:t>
            </a:r>
            <a:r>
              <a:rPr lang="en-US" sz="1600" b="1" i="0" u="none" strike="noStrike" baseline="0" dirty="0"/>
              <a:t>mbedding dimensionality vs Quality for transactions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051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Изображение выглядит как человек, стена, в помещении, стоящий&#10;&#10;Автоматически созданное описание">
            <a:extLst>
              <a:ext uri="{FF2B5EF4-FFF2-40B4-BE49-F238E27FC236}">
                <a16:creationId xmlns:a16="http://schemas.microsoft.com/office/drawing/2014/main" id="{518F5446-3663-5007-50E1-0C88FE98355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9" b="16719"/>
          <a:stretch>
            <a:fillRect/>
          </a:stretch>
        </p:blipFill>
        <p:spPr>
          <a:xfrm>
            <a:off x="1243013" y="1855788"/>
            <a:ext cx="1719262" cy="171926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162839B-D9CE-6A72-8E8B-6DFF64248D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2134" y="3829539"/>
            <a:ext cx="1714500" cy="1785656"/>
          </a:xfrm>
        </p:spPr>
        <p:txBody>
          <a:bodyPr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Denis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Grankin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Code</a:t>
            </a:r>
          </a:p>
          <a:p>
            <a:pPr algn="ctr"/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85DC2C-318E-4EE0-DD51-C8450B1C0D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99996" y="3829539"/>
            <a:ext cx="1699739" cy="1785656"/>
          </a:xfrm>
        </p:spPr>
        <p:txBody>
          <a:bodyPr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Mikhail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Konenkov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Report </a:t>
            </a:r>
          </a:p>
          <a:p>
            <a:pPr algn="ctr"/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Presentaion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7493694-BFB3-650D-2277-E55D8CECCB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28333" y="3829539"/>
            <a:ext cx="1714501" cy="1785656"/>
          </a:xfrm>
        </p:spPr>
        <p:txBody>
          <a:bodyPr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Irena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Gureeva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Report</a:t>
            </a:r>
          </a:p>
          <a:p>
            <a:pPr algn="ctr"/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Presentaion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4790641-0C88-B4AF-2CD4-53E37CAF9A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71434" y="3829539"/>
            <a:ext cx="1714501" cy="1785656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Ivan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Apanasevich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Code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4" name="Рисунок 23" descr="Изображение выглядит как челове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D23D2EB1-FABC-51E2-5468-ACDD1CEACCC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r="1671"/>
          <a:stretch>
            <a:fillRect/>
          </a:stretch>
        </p:blipFill>
        <p:spPr>
          <a:xfrm>
            <a:off x="3200400" y="1855788"/>
            <a:ext cx="1698625" cy="175736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j-lt"/>
              </a:rPr>
              <a:t>Contribution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B5D10973-B1C9-74BD-A366-08D0B93AC3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14534" y="3829539"/>
            <a:ext cx="2064798" cy="1785656"/>
          </a:xfrm>
        </p:spPr>
        <p:txBody>
          <a:bodyPr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Ekaterina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Andreichuk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Code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594DD7-56B7-0806-05A4-116EBFF6FC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97CB2224-F68D-62C7-F279-D97D9DFAA388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6" b="11276"/>
          <a:stretch>
            <a:fillRect/>
          </a:stretch>
        </p:blipFill>
        <p:spPr>
          <a:xfrm>
            <a:off x="5140325" y="1855788"/>
            <a:ext cx="1701800" cy="1757362"/>
          </a:xfrm>
        </p:spPr>
      </p:pic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28044030-6FBC-03EE-B1F6-F3D33060198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14534" y="1854416"/>
            <a:ext cx="1712769" cy="1758734"/>
          </a:xfrm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4CDFB3-CC11-170C-819E-BB0AC36E9248}"/>
              </a:ext>
            </a:extLst>
          </p:cNvPr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11613" r="598" b="19865"/>
          <a:stretch/>
        </p:blipFill>
        <p:spPr bwMode="auto">
          <a:xfrm>
            <a:off x="7073900" y="1855788"/>
            <a:ext cx="1711325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8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>
                <a:latin typeface="+mj-lt"/>
              </a:rPr>
              <a:t>Conclusion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17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F78816E-4B90-A1E8-945E-E6AB2161B99B}"/>
              </a:ext>
            </a:extLst>
          </p:cNvPr>
          <p:cNvSpPr txBox="1"/>
          <p:nvPr/>
        </p:nvSpPr>
        <p:spPr>
          <a:xfrm>
            <a:off x="849759" y="1510660"/>
            <a:ext cx="10492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Pytorch-lifestream</a:t>
            </a:r>
            <a:r>
              <a:rPr lang="en-US" sz="2400" dirty="0">
                <a:latin typeface="+mj-lt"/>
              </a:rPr>
              <a:t> library was implemented for event sequences data extraction and </a:t>
            </a:r>
            <a:r>
              <a:rPr lang="en-US" sz="2400" dirty="0" err="1">
                <a:latin typeface="+mj-lt"/>
              </a:rPr>
              <a:t>CoLES</a:t>
            </a:r>
            <a:r>
              <a:rPr lang="en-US" sz="2400" dirty="0">
                <a:latin typeface="+mj-lt"/>
              </a:rPr>
              <a:t> method was used for embeddings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Fusion 2022 datasets were investigated and prepared for testing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Downstream tasks were implemented for data embeddings extracted with </a:t>
            </a:r>
            <a:r>
              <a:rPr lang="en-US" sz="2400" dirty="0" err="1">
                <a:latin typeface="+mj-lt"/>
              </a:rPr>
              <a:t>CoLES</a:t>
            </a:r>
            <a:r>
              <a:rPr lang="en-US" sz="2400" dirty="0">
                <a:latin typeface="+mj-lt"/>
              </a:rPr>
              <a:t>, Agg Baseline and Random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Results were obtained for different methods and datasets, their performance was compared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8C474-BADA-7059-D279-C995A1362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Motivation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DBDAFF6-A4AA-3626-FFDA-186C01DB4876}"/>
              </a:ext>
            </a:extLst>
          </p:cNvPr>
          <p:cNvSpPr txBox="1"/>
          <p:nvPr/>
        </p:nvSpPr>
        <p:spPr>
          <a:xfrm>
            <a:off x="666750" y="1683423"/>
            <a:ext cx="98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Learning best algorithms for </a:t>
            </a:r>
            <a:r>
              <a:rPr lang="en-US" sz="2800" dirty="0" err="1">
                <a:latin typeface="+mj-lt"/>
              </a:rPr>
              <a:t>lifestream</a:t>
            </a:r>
            <a:r>
              <a:rPr lang="en-US" sz="2800" dirty="0">
                <a:latin typeface="+mj-lt"/>
              </a:rPr>
              <a:t> data embeddings</a:t>
            </a:r>
            <a:endParaRPr lang="ru-RU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58DA4-9975-CF68-B133-F11E0D5C52AB}"/>
              </a:ext>
            </a:extLst>
          </p:cNvPr>
          <p:cNvSpPr txBox="1"/>
          <p:nvPr/>
        </p:nvSpPr>
        <p:spPr>
          <a:xfrm>
            <a:off x="666750" y="2465983"/>
            <a:ext cx="9863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Extracting embeddings from event sequences is a useful approach that can be used for learning users preferences, advising customers products based on their clickstream data</a:t>
            </a:r>
            <a:r>
              <a:rPr lang="ru-RU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and many other real-world applications. However, classical methods for analyzing event sequences that are attributed to a person and capture their regular and routine behavior do not capture relationships between single object and its immediate neighborhood very well. Also, it usually requires a labeled data to operate this. </a:t>
            </a:r>
          </a:p>
          <a:p>
            <a:r>
              <a:rPr lang="en-US" sz="2400" dirty="0">
                <a:latin typeface="+mj-lt"/>
              </a:rPr>
              <a:t>Therefore, new methods for data augmentation and event sequences extraction is needed.</a:t>
            </a:r>
            <a:endParaRPr lang="ru-RU" sz="24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689ADD-46BC-B730-C83E-865F1CB17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Related work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5FAC7-8531-AC49-870A-DD7E7A010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26" y="1425497"/>
            <a:ext cx="5265576" cy="1792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B74F80-478B-97CD-1A83-C5A870500C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" y="2536287"/>
            <a:ext cx="815650" cy="815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8C42B7-A0F8-126B-3F8A-3ADF87A56315}"/>
              </a:ext>
            </a:extLst>
          </p:cNvPr>
          <p:cNvSpPr txBox="1"/>
          <p:nvPr/>
        </p:nvSpPr>
        <p:spPr>
          <a:xfrm>
            <a:off x="830424" y="3232935"/>
            <a:ext cx="441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paper on which our replication study is based on.</a:t>
            </a:r>
            <a:endParaRPr lang="ru-R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7D204-DF04-9875-1987-F2A31919AEDA}"/>
              </a:ext>
            </a:extLst>
          </p:cNvPr>
          <p:cNvSpPr txBox="1"/>
          <p:nvPr/>
        </p:nvSpPr>
        <p:spPr>
          <a:xfrm>
            <a:off x="6954420" y="3217772"/>
            <a:ext cx="475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Study about extracting data embeddings from attributed sequences.</a:t>
            </a:r>
            <a:endParaRPr lang="ru-RU" sz="14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1D2D6D4-7719-881B-FB4D-F1681219CC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3648" y="1587479"/>
            <a:ext cx="4886131" cy="11311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862FE4-F45E-B381-B5DC-53D68C8A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10" y="2502249"/>
            <a:ext cx="699281" cy="69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9F37231-DA02-8DA6-FC2D-137DA08405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325" y="3733909"/>
            <a:ext cx="5799323" cy="132599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FFFFFA-9343-0DEC-517C-2D68364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2" y="5115878"/>
            <a:ext cx="815650" cy="81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811C21-D3E6-718E-885F-5218FC577E15}"/>
              </a:ext>
            </a:extLst>
          </p:cNvPr>
          <p:cNvSpPr txBox="1"/>
          <p:nvPr/>
        </p:nvSpPr>
        <p:spPr>
          <a:xfrm>
            <a:off x="1813722" y="5124726"/>
            <a:ext cx="4413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Metric learning method for producing embeddings of complex event sequences. The main advantage is that almost no pre-processing is needed for complex even streams to get their compact embedding.</a:t>
            </a:r>
            <a:endParaRPr lang="ru-RU" sz="14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5461EC8-CCF1-22A6-E331-E6147A668A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98710" y="3839991"/>
            <a:ext cx="3958296" cy="158587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2F7E9F-00F4-28D5-E9FE-046BC2F5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10" y="5234521"/>
            <a:ext cx="815651" cy="8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43512C-966A-7371-C1A1-15BFAA77F789}"/>
              </a:ext>
            </a:extLst>
          </p:cNvPr>
          <p:cNvSpPr txBox="1"/>
          <p:nvPr/>
        </p:nvSpPr>
        <p:spPr>
          <a:xfrm>
            <a:off x="7714361" y="5260966"/>
            <a:ext cx="3995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Study with analysis of contrastive learning approaches and conceptual framework for Contrastive Learning.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06D1B6-7009-F6BB-41EF-C44D2E9039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06D1B6-7009-F6BB-41EF-C44D2E903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CFF34FA-9FDB-461D-AB4A-20840114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main goal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ED47C-33EF-439B-B2B5-04BB3CE2409B}"/>
              </a:ext>
            </a:extLst>
          </p:cNvPr>
          <p:cNvSpPr txBox="1"/>
          <p:nvPr/>
        </p:nvSpPr>
        <p:spPr>
          <a:xfrm>
            <a:off x="651510" y="1615167"/>
            <a:ext cx="9800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Replicate the methods, proposed in the paper, on different types of event sequence data and compare its results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A4233-A6C3-4782-BE76-5AA81BD8BC1C}"/>
              </a:ext>
            </a:extLst>
          </p:cNvPr>
          <p:cNvSpPr txBox="1"/>
          <p:nvPr/>
        </p:nvSpPr>
        <p:spPr>
          <a:xfrm>
            <a:off x="651510" y="3086100"/>
            <a:ext cx="10001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+mj-lt"/>
              </a:rPr>
              <a:t>Get familiar with the </a:t>
            </a:r>
            <a:r>
              <a:rPr lang="en-US" sz="2400" dirty="0" err="1">
                <a:latin typeface="+mj-lt"/>
              </a:rPr>
              <a:t>pytorch-lifestream</a:t>
            </a:r>
            <a:r>
              <a:rPr lang="en-US" sz="2400" dirty="0">
                <a:latin typeface="+mj-lt"/>
              </a:rPr>
              <a:t> library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+mj-lt"/>
              </a:rPr>
              <a:t>Run the proposed methods for learning embeddings on two types of data(transactions and clickstream)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+mj-lt"/>
              </a:rPr>
              <a:t>Implement downstream machine learning task on both types of data and compare its results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368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Related work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06D1B6-7009-F6BB-41EF-C44D2E903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4409D5-097A-58F5-3167-B787369BA9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724597"/>
            <a:ext cx="4254295" cy="38243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59C2A5-34D0-41CD-DC1C-307F200373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53" y="1636101"/>
            <a:ext cx="4435100" cy="3955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BE3C7E-B692-EB3D-B9A2-508E06FC94A3}"/>
              </a:ext>
            </a:extLst>
          </p:cNvPr>
          <p:cNvSpPr txBox="1"/>
          <p:nvPr/>
        </p:nvSpPr>
        <p:spPr>
          <a:xfrm>
            <a:off x="1526322" y="1263626"/>
            <a:ext cx="425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thought it works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2E196-A073-C462-BCAC-976B6D3EC075}"/>
              </a:ext>
            </a:extLst>
          </p:cNvPr>
          <p:cNvSpPr txBox="1"/>
          <p:nvPr/>
        </p:nvSpPr>
        <p:spPr>
          <a:xfrm>
            <a:off x="6807347" y="1215526"/>
            <a:ext cx="425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it actually works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E2D33-1F16-09D9-7516-A8526D9359DF}"/>
              </a:ext>
            </a:extLst>
          </p:cNvPr>
          <p:cNvSpPr txBox="1"/>
          <p:nvPr/>
        </p:nvSpPr>
        <p:spPr>
          <a:xfrm>
            <a:off x="2257614" y="2081723"/>
            <a:ext cx="752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theory text about sequential data, self-supervised algorithms and so 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Scope and limitations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25ABB8-EC1B-69B9-0673-8983E8E37CD3}"/>
              </a:ext>
            </a:extLst>
          </p:cNvPr>
          <p:cNvSpPr txBox="1"/>
          <p:nvPr/>
        </p:nvSpPr>
        <p:spPr>
          <a:xfrm>
            <a:off x="1907458" y="1899577"/>
            <a:ext cx="83770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Given both the competitive landscape and the safety implications of contrastive learning models like </a:t>
            </a:r>
            <a:r>
              <a:rPr lang="en-US" sz="3200" i="1" dirty="0" err="1"/>
              <a:t>CoLES</a:t>
            </a:r>
            <a:r>
              <a:rPr lang="en-US" sz="3200" i="1" dirty="0"/>
              <a:t>, this presentation contains no further details about the architecture (including model size), hardware, training compute, dataset construction, training method, or similar.</a:t>
            </a:r>
            <a:endParaRPr lang="ru-RU" sz="3200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D86149-A2BE-CB25-6110-EFB4A2FD45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69" y="1458991"/>
            <a:ext cx="8219768" cy="47050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24DA7-0529-9C06-FE41-A2AB9685E8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latin typeface="+mj-lt"/>
              </a:rPr>
              <a:t>CoLES</a:t>
            </a:r>
            <a:r>
              <a:rPr lang="en-US" sz="4400" dirty="0">
                <a:latin typeface="+mj-lt"/>
              </a:rPr>
              <a:t> framework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D3B87D-E8C8-DEAF-C6DA-D45EA7706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510" y="1320517"/>
            <a:ext cx="8794242" cy="2278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BE0F4-21A3-4F15-3E8E-10DF5C7E4A7B}"/>
              </a:ext>
            </a:extLst>
          </p:cNvPr>
          <p:cNvSpPr txBox="1"/>
          <p:nvPr/>
        </p:nvSpPr>
        <p:spPr>
          <a:xfrm>
            <a:off x="1880084" y="3730248"/>
            <a:ext cx="88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none" strike="noStrike" baseline="0" dirty="0"/>
              <a:t>Figure 1: General framework. Phase 1: Self-supervised training. Phase 2.a Self-supervised embeddings as features for supervised</a:t>
            </a:r>
            <a:r>
              <a:rPr lang="en-US" sz="1600" b="1" dirty="0"/>
              <a:t> </a:t>
            </a:r>
            <a:r>
              <a:rPr lang="en-US" sz="1600" b="1" i="0" u="none" strike="noStrike" baseline="0" dirty="0"/>
              <a:t>model. Phase 2.b: Pre-trained encoder fine-tuning.</a:t>
            </a:r>
            <a:endParaRPr lang="ru-RU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A70C4-CC58-CBAE-CC1E-78742772F654}"/>
              </a:ext>
            </a:extLst>
          </p:cNvPr>
          <p:cNvSpPr txBox="1"/>
          <p:nvPr/>
        </p:nvSpPr>
        <p:spPr>
          <a:xfrm>
            <a:off x="796213" y="4388705"/>
            <a:ext cx="1044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implementation consists only of </a:t>
            </a:r>
            <a:r>
              <a:rPr lang="en-US" sz="2000" b="1" dirty="0"/>
              <a:t>Phase 1</a:t>
            </a:r>
            <a:r>
              <a:rPr lang="en-US" sz="2000" dirty="0"/>
              <a:t> and </a:t>
            </a:r>
            <a:r>
              <a:rPr lang="en-US" sz="2000" b="1" dirty="0"/>
              <a:t>Phase 2.a</a:t>
            </a:r>
            <a:r>
              <a:rPr lang="en-US" sz="2000" dirty="0"/>
              <a:t> steps. Also</a:t>
            </a:r>
            <a:r>
              <a:rPr lang="ru-RU" sz="2000" dirty="0"/>
              <a:t> </a:t>
            </a:r>
            <a:r>
              <a:rPr lang="en-US" sz="2000" dirty="0"/>
              <a:t>we’ve implemented </a:t>
            </a:r>
            <a:r>
              <a:rPr lang="en-US" sz="2000" b="1" dirty="0"/>
              <a:t>aggregate baseline encoder </a:t>
            </a:r>
            <a:r>
              <a:rPr lang="en-US" sz="2000" dirty="0"/>
              <a:t>and </a:t>
            </a:r>
            <a:r>
              <a:rPr lang="en-US" sz="2000" b="1" dirty="0"/>
              <a:t>random feature encoder </a:t>
            </a:r>
            <a:r>
              <a:rPr lang="en-US" sz="2000" dirty="0"/>
              <a:t>on both datasets in order to investigate more data embeddings’ extraction methods and to compare the resulting scores of these three methods.  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6D63E6-2FF0-6724-FA9C-66B8CE71A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8155"/>
            <a:ext cx="114300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+mj-lt"/>
              </a:rPr>
              <a:t>Baseline methods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8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7A70C4-CC58-CBAE-CC1E-78742772F654}"/>
              </a:ext>
            </a:extLst>
          </p:cNvPr>
          <p:cNvSpPr txBox="1"/>
          <p:nvPr/>
        </p:nvSpPr>
        <p:spPr>
          <a:xfrm>
            <a:off x="752475" y="1597526"/>
            <a:ext cx="455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feature encoder </a:t>
            </a:r>
            <a:r>
              <a:rPr lang="en-US" dirty="0"/>
              <a:t>has architecture which is similar to </a:t>
            </a:r>
            <a:r>
              <a:rPr lang="en-US" dirty="0" err="1"/>
              <a:t>CoLES</a:t>
            </a:r>
            <a:r>
              <a:rPr lang="en-US" dirty="0"/>
              <a:t>, but it is not pre-trained. Therefore, all weights are random.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370A8-7428-7EFC-DF1D-C2FC35217C0D}"/>
              </a:ext>
            </a:extLst>
          </p:cNvPr>
          <p:cNvSpPr txBox="1"/>
          <p:nvPr/>
        </p:nvSpPr>
        <p:spPr>
          <a:xfrm>
            <a:off x="6882581" y="1597526"/>
            <a:ext cx="455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  <a:r>
              <a:rPr lang="en-US" b="1" dirty="0"/>
              <a:t> aggregate baseline encoder </a:t>
            </a:r>
            <a:r>
              <a:rPr lang="en-US" dirty="0"/>
              <a:t>categorical features are decomposed into One-Hot Encoder. Numerical features are decomposed according to the resulting columns. A separate encoder is used to generate features. The encoder interface is the same as that of RNN </a:t>
            </a:r>
            <a:r>
              <a:rPr lang="en-US" dirty="0" err="1"/>
              <a:t>CoLES</a:t>
            </a:r>
            <a:r>
              <a:rPr lang="en-US" dirty="0"/>
              <a:t>.</a:t>
            </a:r>
          </a:p>
          <a:p>
            <a:r>
              <a:rPr lang="en-US" dirty="0"/>
              <a:t>Aggregate baseline encoder doesn’t take into account the sequential nature of data, unlike </a:t>
            </a:r>
            <a:r>
              <a:rPr lang="en-US" dirty="0" err="1"/>
              <a:t>CoLES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80A37-68BA-58D2-A251-FE1630622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41" y="2725497"/>
            <a:ext cx="3398143" cy="32232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D8DCE7-F5F7-BD7E-4F10-EC06C2257A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7389-9BEF-9F48-F49E-C6DE8FAF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j-lt"/>
              </a:rPr>
              <a:t>General pipeline</a:t>
            </a:r>
            <a:endParaRPr lang="ru-RU" sz="44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81B2EC-DF16-65BA-8F18-3E818339EFBB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E75FE86-8B98-8BCE-DF90-6E971131DBC1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Metrics</a:t>
            </a:r>
            <a:endParaRPr lang="ru-RU" sz="2000" dirty="0">
              <a:latin typeface="+mj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27CEAC3-E823-68E9-99EC-233BF44AE8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Achieve metrics for further comparison</a:t>
            </a:r>
            <a:endParaRPr lang="ru-RU" dirty="0">
              <a:latin typeface="+mj-lt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16F211-451A-D500-28B8-D0544233C34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Down-stream task</a:t>
            </a:r>
            <a:endParaRPr lang="ru-RU" sz="2000" dirty="0">
              <a:latin typeface="+mj-l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6CB7A1-711E-7E40-9975-2DAA726B831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Tune </a:t>
            </a:r>
            <a:r>
              <a:rPr lang="en-US" dirty="0" err="1">
                <a:latin typeface="+mj-lt"/>
              </a:rPr>
              <a:t>CatBoost</a:t>
            </a:r>
            <a:r>
              <a:rPr lang="en-US" dirty="0">
                <a:latin typeface="+mj-lt"/>
              </a:rPr>
              <a:t> using embeddings from previous step to predict </a:t>
            </a:r>
            <a:r>
              <a:rPr lang="en-US" sz="1800" dirty="0">
                <a:latin typeface="+mj-lt"/>
              </a:rPr>
              <a:t>whether a client has a higher education</a:t>
            </a:r>
            <a:endParaRPr lang="ru-RU" sz="18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1F19705-8960-043A-804C-8DCFD3A7E16C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Tuning</a:t>
            </a:r>
            <a:endParaRPr lang="ru-RU" sz="2000" dirty="0">
              <a:latin typeface="+mj-lt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FFB9D3D2-08A3-742E-99C7-1B35A77984E3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Configuring the model, choosing hyper-parameters, tuning the model and obtaining embeddings</a:t>
            </a:r>
            <a:endParaRPr lang="ru-RU" dirty="0">
              <a:latin typeface="+mj-lt"/>
            </a:endParaRP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3CAA875C-783E-7B6E-E4EF-439AD02A222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Preprocessing </a:t>
            </a:r>
            <a:endParaRPr lang="ru-RU" sz="2000" dirty="0">
              <a:latin typeface="+mj-lt"/>
            </a:endParaRPr>
          </a:p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A3215B16-0C12-45C0-48D1-5BA376D4EA62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combine information about each user by implementing </a:t>
            </a:r>
            <a:r>
              <a:rPr lang="en-US" dirty="0" err="1">
                <a:latin typeface="+mj-lt"/>
              </a:rPr>
              <a:t>ptls</a:t>
            </a:r>
            <a:r>
              <a:rPr lang="en-US" dirty="0">
                <a:latin typeface="+mj-lt"/>
              </a:rPr>
              <a:t> library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14:cNvPr>
              <p14:cNvContentPartPr/>
              <p14:nvPr/>
            </p14:nvContentPartPr>
            <p14:xfrm>
              <a:off x="-1250307" y="118900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BD988CC-76E9-1B8A-7243-CA4C0CEAF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68307" y="1171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14:cNvPr>
              <p14:cNvContentPartPr/>
              <p14:nvPr/>
            </p14:nvContentPartPr>
            <p14:xfrm>
              <a:off x="-266427" y="1189003"/>
              <a:ext cx="1310112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DE4BE11-2786-E244-3911-5E7005C63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27" y="1171003"/>
                <a:ext cx="1313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14:cNvPr>
              <p14:cNvContentPartPr/>
              <p14:nvPr/>
            </p14:nvContentPartPr>
            <p14:xfrm>
              <a:off x="-474867" y="6304963"/>
              <a:ext cx="1298664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67D8350-1F8B-4DF3-C34C-268B4B5FA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92867" y="6286963"/>
                <a:ext cx="1302228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14:cNvPr>
              <p14:cNvContentPartPr/>
              <p14:nvPr/>
            </p14:nvContentPartPr>
            <p14:xfrm>
              <a:off x="-81451" y="-4631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E24C2C36-A9D5-C097-73F7-E16CD549E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451" y="-48115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CFA022-E1C1-E98F-D04D-8323B555F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2" y="119484"/>
            <a:ext cx="1563592" cy="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03"/>
      </p:ext>
    </p:extLst>
  </p:cSld>
  <p:clrMapOvr>
    <a:masterClrMapping/>
  </p:clrMapOvr>
</p:sld>
</file>

<file path=ppt/theme/theme1.xml><?xml version="1.0" encoding="utf-8"?>
<a:theme xmlns:a="http://schemas.openxmlformats.org/drawingml/2006/main" name="Skoltech_Template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oltech_Template" id="{A71CA23A-E928-4C68-BAF5-8DCFE7429F89}" vid="{6460C925-5AEB-4BF5-BF84-78CE06EAB506}"/>
    </a:ext>
  </a:extLst>
</a:theme>
</file>

<file path=ppt/theme/theme2.xml><?xml version="1.0" encoding="utf-8"?>
<a:theme xmlns:a="http://schemas.openxmlformats.org/drawingml/2006/main" name="Slide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lide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Skoltech_Template</Template>
  <TotalTime>594</TotalTime>
  <Words>860</Words>
  <Application>Microsoft Office PowerPoint</Application>
  <PresentationFormat>Широкоэкранный</PresentationFormat>
  <Paragraphs>154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Arial Regular</vt:lpstr>
      <vt:lpstr>Calibri</vt:lpstr>
      <vt:lpstr>HelveticaNeue</vt:lpstr>
      <vt:lpstr>Roboto</vt:lpstr>
      <vt:lpstr>Roboto Medium</vt:lpstr>
      <vt:lpstr>Wingdings</vt:lpstr>
      <vt:lpstr>Skoltech_Template</vt:lpstr>
      <vt:lpstr>Slides</vt:lpstr>
      <vt:lpstr>1_Slides</vt:lpstr>
      <vt:lpstr>Machine Learning course 2023. Final Project 11.</vt:lpstr>
      <vt:lpstr>Motivation</vt:lpstr>
      <vt:lpstr>Related work</vt:lpstr>
      <vt:lpstr>Project main goal</vt:lpstr>
      <vt:lpstr>Related work</vt:lpstr>
      <vt:lpstr>Scope and limitations</vt:lpstr>
      <vt:lpstr>CoLES framework</vt:lpstr>
      <vt:lpstr>Baseline methods</vt:lpstr>
      <vt:lpstr>General pipeline</vt:lpstr>
      <vt:lpstr>DataFusion 2022 datasets</vt:lpstr>
      <vt:lpstr>Transactions preprocessing</vt:lpstr>
      <vt:lpstr>Clickstreams preprocessing</vt:lpstr>
      <vt:lpstr>Hyper-parameters</vt:lpstr>
      <vt:lpstr>Results</vt:lpstr>
      <vt:lpstr>Results</vt:lpstr>
      <vt:lpstr>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course 2023. Final Project 11.</dc:title>
  <dc:creator>Mikhail Konenkov</dc:creator>
  <cp:lastModifiedBy>Denis Grankin</cp:lastModifiedBy>
  <cp:revision>17</cp:revision>
  <dcterms:created xsi:type="dcterms:W3CDTF">2023-03-23T08:09:25Z</dcterms:created>
  <dcterms:modified xsi:type="dcterms:W3CDTF">2023-03-24T08:20:51Z</dcterms:modified>
</cp:coreProperties>
</file>