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7" r:id="rId2"/>
    <p:sldMasterId id="2147483717" r:id="rId3"/>
  </p:sldMasterIdLst>
  <p:sldIdLst>
    <p:sldId id="278" r:id="rId4"/>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Светлый стиль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3T08:22:24.415"/>
    </inkml:context>
    <inkml:brush xml:id="br0">
      <inkml:brushProperty name="width" value="0.1" units="cm"/>
      <inkml:brushProperty name="height" value="0.1" units="cm"/>
      <inkml:brushProperty name="ignorePressure" value="1"/>
    </inkml:brush>
  </inkml:definitions>
  <inkml:trace contextRef="#ctx0" brushRef="#br0">1 1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3T08:22:27.876"/>
    </inkml:context>
    <inkml:brush xml:id="br0">
      <inkml:brushProperty name="width" value="0.1" units="cm"/>
      <inkml:brushProperty name="height" value="0.1" units="cm"/>
      <inkml:brushProperty name="ignorePressure" value="1"/>
    </inkml:brush>
  </inkml:definitions>
  <inkml:trace contextRef="#ctx0" brushRef="#br0">0 1,'36360'0,"-36329"0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3T08:22:39.640"/>
    </inkml:context>
    <inkml:brush xml:id="br0">
      <inkml:brushProperty name="width" value="0.1" units="cm"/>
      <inkml:brushProperty name="height" value="0.1" units="cm"/>
      <inkml:brushProperty name="ignorePressure" value="1"/>
    </inkml:brush>
  </inkml:definitions>
  <inkml:trace contextRef="#ctx0" brushRef="#br0">1 1,'31472'0,"-26898"0,-4548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3T08:24:47.165"/>
    </inkml:context>
    <inkml:brush xml:id="br0">
      <inkml:brushProperty name="width" value="0.1" units="cm"/>
      <inkml:brushProperty name="height" value="0.1" units="cm"/>
    </inkml:brush>
  </inkml:definitions>
  <inkml:trace contextRef="#ctx0" brushRef="#br0">1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1">
    <p:spTree>
      <p:nvGrpSpPr>
        <p:cNvPr id="1" name=""/>
        <p:cNvGrpSpPr/>
        <p:nvPr/>
      </p:nvGrpSpPr>
      <p:grpSpPr>
        <a:xfrm>
          <a:off x="0" y="0"/>
          <a:ext cx="0" cy="0"/>
          <a:chOff x="0" y="0"/>
          <a:chExt cx="0" cy="0"/>
        </a:xfrm>
      </p:grpSpPr>
      <p:sp>
        <p:nvSpPr>
          <p:cNvPr id="8" name="object 7">
            <a:extLst>
              <a:ext uri="{FF2B5EF4-FFF2-40B4-BE49-F238E27FC236}">
                <a16:creationId xmlns:a16="http://schemas.microsoft.com/office/drawing/2014/main" id="{15B18D2F-967E-A94B-BF0E-15BF945F8CB7}"/>
              </a:ext>
            </a:extLst>
          </p:cNvPr>
          <p:cNvSpPr/>
          <p:nvPr/>
        </p:nvSpPr>
        <p:spPr>
          <a:xfrm>
            <a:off x="381000" y="8059"/>
            <a:ext cx="5829300" cy="6564191"/>
          </a:xfrm>
          <a:custGeom>
            <a:avLst/>
            <a:gdLst>
              <a:gd name="connsiteX0" fmla="*/ 3017532 w 7499522"/>
              <a:gd name="connsiteY0" fmla="*/ 5669280 h 8686800"/>
              <a:gd name="connsiteX1" fmla="*/ 12 w 7499522"/>
              <a:gd name="connsiteY1" fmla="*/ 5669280 h 8686800"/>
              <a:gd name="connsiteX2" fmla="*/ 0 w 7499522"/>
              <a:gd name="connsiteY2" fmla="*/ 8686800 h 8686800"/>
              <a:gd name="connsiteX3" fmla="*/ 3017532 w 7499522"/>
              <a:gd name="connsiteY3" fmla="*/ 8686800 h 8686800"/>
              <a:gd name="connsiteX4" fmla="*/ 3017532 w 7499522"/>
              <a:gd name="connsiteY4" fmla="*/ 5669280 h 8686800"/>
              <a:gd name="connsiteX0" fmla="*/ 7499522 w 7499522"/>
              <a:gd name="connsiteY0" fmla="*/ 12357 h 8686800"/>
              <a:gd name="connsiteX1" fmla="*/ 3492500 w 7499522"/>
              <a:gd name="connsiteY1" fmla="*/ 0 h 8686800"/>
              <a:gd name="connsiteX2" fmla="*/ 12 w 7499522"/>
              <a:gd name="connsiteY2" fmla="*/ 5669280 h 8686800"/>
              <a:gd name="connsiteX3" fmla="*/ 7499522 w 7499522"/>
              <a:gd name="connsiteY3" fmla="*/ 12357 h 8686800"/>
              <a:gd name="connsiteX0" fmla="*/ 3017532 w 7499522"/>
              <a:gd name="connsiteY0" fmla="*/ 5656923 h 8674443"/>
              <a:gd name="connsiteX1" fmla="*/ 12 w 7499522"/>
              <a:gd name="connsiteY1" fmla="*/ 5656923 h 8674443"/>
              <a:gd name="connsiteX2" fmla="*/ 0 w 7499522"/>
              <a:gd name="connsiteY2" fmla="*/ 8674443 h 8674443"/>
              <a:gd name="connsiteX3" fmla="*/ 3017532 w 7499522"/>
              <a:gd name="connsiteY3" fmla="*/ 8674443 h 8674443"/>
              <a:gd name="connsiteX4" fmla="*/ 3017532 w 7499522"/>
              <a:gd name="connsiteY4" fmla="*/ 5656923 h 8674443"/>
              <a:gd name="connsiteX0" fmla="*/ 7499522 w 7499522"/>
              <a:gd name="connsiteY0" fmla="*/ 0 h 8674443"/>
              <a:gd name="connsiteX1" fmla="*/ 1997332 w 7499522"/>
              <a:gd name="connsiteY1" fmla="*/ 0 h 8674443"/>
              <a:gd name="connsiteX2" fmla="*/ 12 w 7499522"/>
              <a:gd name="connsiteY2" fmla="*/ 5656923 h 8674443"/>
              <a:gd name="connsiteX3" fmla="*/ 7499522 w 7499522"/>
              <a:gd name="connsiteY3" fmla="*/ 0 h 8674443"/>
              <a:gd name="connsiteX0" fmla="*/ 3017532 w 7499522"/>
              <a:gd name="connsiteY0" fmla="*/ 8290495 h 11308015"/>
              <a:gd name="connsiteX1" fmla="*/ 12 w 7499522"/>
              <a:gd name="connsiteY1" fmla="*/ 8290495 h 11308015"/>
              <a:gd name="connsiteX2" fmla="*/ 0 w 7499522"/>
              <a:gd name="connsiteY2" fmla="*/ 11308015 h 11308015"/>
              <a:gd name="connsiteX3" fmla="*/ 3017532 w 7499522"/>
              <a:gd name="connsiteY3" fmla="*/ 11308015 h 11308015"/>
              <a:gd name="connsiteX4" fmla="*/ 3017532 w 7499522"/>
              <a:gd name="connsiteY4" fmla="*/ 8290495 h 11308015"/>
              <a:gd name="connsiteX0" fmla="*/ 7499522 w 7499522"/>
              <a:gd name="connsiteY0" fmla="*/ 2633572 h 11308015"/>
              <a:gd name="connsiteX1" fmla="*/ 3159758 w 7499522"/>
              <a:gd name="connsiteY1" fmla="*/ 0 h 11308015"/>
              <a:gd name="connsiteX2" fmla="*/ 12 w 7499522"/>
              <a:gd name="connsiteY2" fmla="*/ 8290495 h 11308015"/>
              <a:gd name="connsiteX3" fmla="*/ 7499522 w 7499522"/>
              <a:gd name="connsiteY3" fmla="*/ 2633572 h 11308015"/>
              <a:gd name="connsiteX0" fmla="*/ 3017532 w 10199350"/>
              <a:gd name="connsiteY0" fmla="*/ 8290495 h 11308015"/>
              <a:gd name="connsiteX1" fmla="*/ 12 w 10199350"/>
              <a:gd name="connsiteY1" fmla="*/ 8290495 h 11308015"/>
              <a:gd name="connsiteX2" fmla="*/ 0 w 10199350"/>
              <a:gd name="connsiteY2" fmla="*/ 11308015 h 11308015"/>
              <a:gd name="connsiteX3" fmla="*/ 3017532 w 10199350"/>
              <a:gd name="connsiteY3" fmla="*/ 11308015 h 11308015"/>
              <a:gd name="connsiteX4" fmla="*/ 3017532 w 10199350"/>
              <a:gd name="connsiteY4" fmla="*/ 8290495 h 11308015"/>
              <a:gd name="connsiteX0" fmla="*/ 10199350 w 10199350"/>
              <a:gd name="connsiteY0" fmla="*/ 24613 h 11308015"/>
              <a:gd name="connsiteX1" fmla="*/ 3159758 w 10199350"/>
              <a:gd name="connsiteY1" fmla="*/ 0 h 11308015"/>
              <a:gd name="connsiteX2" fmla="*/ 12 w 10199350"/>
              <a:gd name="connsiteY2" fmla="*/ 8290495 h 11308015"/>
              <a:gd name="connsiteX3" fmla="*/ 10199350 w 10199350"/>
              <a:gd name="connsiteY3" fmla="*/ 24613 h 11308015"/>
            </a:gdLst>
            <a:ahLst/>
            <a:cxnLst>
              <a:cxn ang="0">
                <a:pos x="connsiteX0" y="connsiteY0"/>
              </a:cxn>
              <a:cxn ang="0">
                <a:pos x="connsiteX1" y="connsiteY1"/>
              </a:cxn>
              <a:cxn ang="0">
                <a:pos x="connsiteX2" y="connsiteY2"/>
              </a:cxn>
              <a:cxn ang="0">
                <a:pos x="connsiteX3" y="connsiteY3"/>
              </a:cxn>
            </a:cxnLst>
            <a:rect l="l" t="t" r="r" b="b"/>
            <a:pathLst>
              <a:path w="10199350" h="11308015">
                <a:moveTo>
                  <a:pt x="3017532" y="8290495"/>
                </a:moveTo>
                <a:lnTo>
                  <a:pt x="12" y="8290495"/>
                </a:lnTo>
                <a:lnTo>
                  <a:pt x="0" y="11308015"/>
                </a:lnTo>
                <a:lnTo>
                  <a:pt x="3017532" y="11308015"/>
                </a:lnTo>
                <a:lnTo>
                  <a:pt x="3017532" y="8290495"/>
                </a:lnTo>
                <a:close/>
              </a:path>
              <a:path w="10199350" h="11308015">
                <a:moveTo>
                  <a:pt x="10199350" y="24613"/>
                </a:moveTo>
                <a:lnTo>
                  <a:pt x="3159758" y="0"/>
                </a:lnTo>
                <a:lnTo>
                  <a:pt x="12" y="8290495"/>
                </a:lnTo>
                <a:lnTo>
                  <a:pt x="10199350" y="24613"/>
                </a:lnTo>
                <a:close/>
              </a:path>
            </a:pathLst>
          </a:custGeom>
          <a:solidFill>
            <a:schemeClr val="bg2"/>
          </a:solidFill>
        </p:spPr>
        <p:txBody>
          <a:bodyPr wrap="square" lIns="0" tIns="0" rIns="0" bIns="0" rtlCol="0"/>
          <a:lstStyle/>
          <a:p>
            <a:endParaRPr sz="1350" b="0" i="0" dirty="0">
              <a:latin typeface="Arial Regular"/>
            </a:endParaRPr>
          </a:p>
        </p:txBody>
      </p:sp>
      <p:sp>
        <p:nvSpPr>
          <p:cNvPr id="9" name="Picture Placeholder 13">
            <a:extLst>
              <a:ext uri="{FF2B5EF4-FFF2-40B4-BE49-F238E27FC236}">
                <a16:creationId xmlns:a16="http://schemas.microsoft.com/office/drawing/2014/main" id="{C8D5EA10-B12B-C546-B5C3-C7780145CA2F}"/>
              </a:ext>
            </a:extLst>
          </p:cNvPr>
          <p:cNvSpPr>
            <a:spLocks noGrp="1"/>
          </p:cNvSpPr>
          <p:nvPr>
            <p:ph type="pic" sz="quarter" idx="24" hasCustomPrompt="1"/>
          </p:nvPr>
        </p:nvSpPr>
        <p:spPr>
          <a:xfrm>
            <a:off x="390525" y="4800600"/>
            <a:ext cx="1704975" cy="1771650"/>
          </a:xfrm>
          <a:prstGeom prst="rect">
            <a:avLst/>
          </a:prstGeom>
        </p:spPr>
        <p:txBody>
          <a:bodyPr/>
          <a:lstStyle>
            <a:lvl1pPr marL="0" marR="0" indent="0" algn="l" defTabSz="685784" rtl="0" eaLnBrk="1" fontAlgn="auto" latinLnBrk="0" hangingPunct="1">
              <a:lnSpc>
                <a:spcPct val="100000"/>
              </a:lnSpc>
              <a:spcBef>
                <a:spcPts val="750"/>
              </a:spcBef>
              <a:spcAft>
                <a:spcPts val="0"/>
              </a:spcAft>
              <a:buClrTx/>
              <a:buSzTx/>
              <a:buFont typeface="Arial"/>
              <a:buNone/>
              <a:tabLst/>
              <a:defRPr lang="en-US" sz="900">
                <a:solidFill>
                  <a:schemeClr val="bg1"/>
                </a:solidFill>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You can place your photo here, </a:t>
            </a:r>
            <a:br>
              <a:rPr lang="en-US" dirty="0"/>
            </a:br>
            <a:r>
              <a:rPr lang="en-US" dirty="0"/>
              <a:t>or leave this place empty</a:t>
            </a:r>
          </a:p>
        </p:txBody>
      </p:sp>
      <p:sp>
        <p:nvSpPr>
          <p:cNvPr id="20" name="Text Placeholder 26">
            <a:extLst>
              <a:ext uri="{FF2B5EF4-FFF2-40B4-BE49-F238E27FC236}">
                <a16:creationId xmlns:a16="http://schemas.microsoft.com/office/drawing/2014/main" id="{A292CF16-4A72-104B-95CD-EB49AB8DEFDE}"/>
              </a:ext>
            </a:extLst>
          </p:cNvPr>
          <p:cNvSpPr>
            <a:spLocks noGrp="1"/>
          </p:cNvSpPr>
          <p:nvPr>
            <p:ph type="body" sz="quarter" idx="12" hasCustomPrompt="1"/>
          </p:nvPr>
        </p:nvSpPr>
        <p:spPr>
          <a:xfrm>
            <a:off x="381001" y="235101"/>
            <a:ext cx="2686049" cy="965050"/>
          </a:xfrm>
          <a:prstGeom prst="rect">
            <a:avLst/>
          </a:prstGeom>
        </p:spPr>
        <p:txBody>
          <a:bodyPr lIns="0" tIns="0" rIns="0" bIns="0"/>
          <a:lstStyle>
            <a:lvl1pPr marL="0" indent="0">
              <a:lnSpc>
                <a:spcPct val="90000"/>
              </a:lnSpc>
              <a:spcBef>
                <a:spcPts val="0"/>
              </a:spcBef>
              <a:buNone/>
              <a:defRPr sz="1800" b="1">
                <a:solidFill>
                  <a:schemeClr val="bg1"/>
                </a:solidFill>
                <a:latin typeface="Arial" panose="020B0604020202020204" pitchFamily="34" charset="0"/>
                <a:cs typeface="Arial" panose="020B0604020202020204" pitchFamily="34" charset="0"/>
              </a:defRPr>
            </a:lvl1pPr>
          </a:lstStyle>
          <a:p>
            <a:pPr lvl="0"/>
            <a:r>
              <a:rPr lang="en-GB" dirty="0"/>
              <a:t>Name Surname</a:t>
            </a:r>
            <a:endParaRPr lang="x-none" dirty="0"/>
          </a:p>
        </p:txBody>
      </p:sp>
      <p:sp>
        <p:nvSpPr>
          <p:cNvPr id="21" name="Text Placeholder 26">
            <a:extLst>
              <a:ext uri="{FF2B5EF4-FFF2-40B4-BE49-F238E27FC236}">
                <a16:creationId xmlns:a16="http://schemas.microsoft.com/office/drawing/2014/main" id="{01CE9F83-F091-BE4C-A2BA-207AE0CF9A4E}"/>
              </a:ext>
            </a:extLst>
          </p:cNvPr>
          <p:cNvSpPr>
            <a:spLocks noGrp="1"/>
          </p:cNvSpPr>
          <p:nvPr>
            <p:ph type="body" sz="quarter" idx="25" hasCustomPrompt="1"/>
          </p:nvPr>
        </p:nvSpPr>
        <p:spPr>
          <a:xfrm>
            <a:off x="381000" y="1425982"/>
            <a:ext cx="2686050" cy="2195513"/>
          </a:xfrm>
          <a:prstGeom prst="rect">
            <a:avLst/>
          </a:prstGeom>
        </p:spPr>
        <p:txBody>
          <a:bodyPr lIns="0" tIns="0" rIns="0" bIns="0"/>
          <a:lstStyle>
            <a:lvl1pPr marL="0" indent="0">
              <a:lnSpc>
                <a:spcPct val="90000"/>
              </a:lnSpc>
              <a:spcBef>
                <a:spcPts val="0"/>
              </a:spcBef>
              <a:buNone/>
              <a:defRPr sz="1800" b="1">
                <a:solidFill>
                  <a:schemeClr val="bg1"/>
                </a:solidFill>
                <a:latin typeface="Arial" panose="020B0604020202020204" pitchFamily="34" charset="0"/>
                <a:cs typeface="Arial" panose="020B0604020202020204" pitchFamily="34" charset="0"/>
              </a:defRPr>
            </a:lvl1pPr>
          </a:lstStyle>
          <a:p>
            <a:pPr lvl="0"/>
            <a:r>
              <a:rPr lang="en-GB" dirty="0"/>
              <a:t>Occupation</a:t>
            </a:r>
            <a:endParaRPr lang="x-none" dirty="0"/>
          </a:p>
        </p:txBody>
      </p:sp>
      <p:sp>
        <p:nvSpPr>
          <p:cNvPr id="2" name="Title 1">
            <a:extLst>
              <a:ext uri="{FF2B5EF4-FFF2-40B4-BE49-F238E27FC236}">
                <a16:creationId xmlns:a16="http://schemas.microsoft.com/office/drawing/2014/main" id="{9950B8AF-74A7-544D-8B1A-5FCD48AF772F}"/>
              </a:ext>
            </a:extLst>
          </p:cNvPr>
          <p:cNvSpPr>
            <a:spLocks noGrp="1"/>
          </p:cNvSpPr>
          <p:nvPr>
            <p:ph type="title" hasCustomPrompt="1"/>
          </p:nvPr>
        </p:nvSpPr>
        <p:spPr>
          <a:xfrm>
            <a:off x="6210300" y="235099"/>
            <a:ext cx="5600700" cy="965051"/>
          </a:xfrm>
          <a:prstGeom prst="rect">
            <a:avLst/>
          </a:prstGeom>
        </p:spPr>
        <p:txBody>
          <a:bodyPr/>
          <a:lstStyle>
            <a:lvl1pPr>
              <a:defRPr>
                <a:solidFill>
                  <a:schemeClr val="bg1"/>
                </a:solidFill>
              </a:defRPr>
            </a:lvl1pPr>
          </a:lstStyle>
          <a:p>
            <a:r>
              <a:rPr lang="en-US" dirty="0"/>
              <a:t>Here is the place for the topic of your presentation (2-4 lines)</a:t>
            </a:r>
            <a:endParaRPr lang="ru-RU" dirty="0"/>
          </a:p>
        </p:txBody>
      </p:sp>
    </p:spTree>
    <p:extLst>
      <p:ext uri="{BB962C8B-B14F-4D97-AF65-F5344CB8AC3E}">
        <p14:creationId xmlns:p14="http://schemas.microsoft.com/office/powerpoint/2010/main" val="2489751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is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755A1-EA3D-D54A-AE76-83C33BC434E2}"/>
              </a:ext>
            </a:extLst>
          </p:cNvPr>
          <p:cNvSpPr>
            <a:spLocks noGrp="1"/>
          </p:cNvSpPr>
          <p:nvPr>
            <p:ph type="title" hasCustomPrompt="1"/>
          </p:nvPr>
        </p:nvSpPr>
        <p:spPr/>
        <p:txBody>
          <a:bodyPr/>
          <a:lstStyle>
            <a:lvl1pPr>
              <a:defRPr>
                <a:latin typeface="Arial" panose="020B0604020202020204" pitchFamily="34" charset="0"/>
                <a:cs typeface="Arial" panose="020B0604020202020204" pitchFamily="34" charset="0"/>
              </a:defRPr>
            </a:lvl1pPr>
          </a:lstStyle>
          <a:p>
            <a:r>
              <a:rPr lang="en-US" dirty="0"/>
              <a:t>This is the message of this slide</a:t>
            </a:r>
            <a:br>
              <a:rPr lang="en-US" dirty="0"/>
            </a:br>
            <a:r>
              <a:rPr lang="en-US" dirty="0"/>
              <a:t>You can write it in one or two lines </a:t>
            </a:r>
            <a:endParaRPr lang="ru-RU" dirty="0"/>
          </a:p>
        </p:txBody>
      </p:sp>
      <p:sp>
        <p:nvSpPr>
          <p:cNvPr id="3" name="Footer Placeholder 2">
            <a:extLst>
              <a:ext uri="{FF2B5EF4-FFF2-40B4-BE49-F238E27FC236}">
                <a16:creationId xmlns:a16="http://schemas.microsoft.com/office/drawing/2014/main" id="{947F0B1F-65F8-D742-AB7B-757C91644D02}"/>
              </a:ext>
            </a:extLst>
          </p:cNvPr>
          <p:cNvSpPr>
            <a:spLocks noGrp="1"/>
          </p:cNvSpPr>
          <p:nvPr>
            <p:ph type="ftr" sz="quarter" idx="10"/>
          </p:nvPr>
        </p:nvSpPr>
        <p:spPr/>
        <p:txBody>
          <a:bodyPr/>
          <a:lstStyle>
            <a:lvl1pPr>
              <a:defRPr>
                <a:latin typeface="Arial" panose="020B0604020202020204" pitchFamily="34" charset="0"/>
                <a:cs typeface="Arial" panose="020B0604020202020204" pitchFamily="34" charset="0"/>
              </a:defRPr>
            </a:lvl1pPr>
          </a:lstStyle>
          <a:p>
            <a:endParaRPr lang="ru-RU" dirty="0"/>
          </a:p>
        </p:txBody>
      </p:sp>
      <p:sp>
        <p:nvSpPr>
          <p:cNvPr id="4" name="Slide Number Placeholder 3">
            <a:extLst>
              <a:ext uri="{FF2B5EF4-FFF2-40B4-BE49-F238E27FC236}">
                <a16:creationId xmlns:a16="http://schemas.microsoft.com/office/drawing/2014/main" id="{15FC75A1-EE1A-344F-90BD-A07590F0E51A}"/>
              </a:ext>
            </a:extLst>
          </p:cNvPr>
          <p:cNvSpPr>
            <a:spLocks noGrp="1"/>
          </p:cNvSpPr>
          <p:nvPr>
            <p:ph type="sldNum" sz="quarter" idx="11"/>
          </p:nvPr>
        </p:nvSpPr>
        <p:spPr/>
        <p:txBody>
          <a:bodyPr/>
          <a:lstStyle>
            <a:lvl1pPr>
              <a:defRPr>
                <a:latin typeface="Arial" panose="020B0604020202020204" pitchFamily="34" charset="0"/>
                <a:cs typeface="Arial" panose="020B0604020202020204" pitchFamily="34" charset="0"/>
              </a:defRPr>
            </a:lvl1pPr>
          </a:lstStyle>
          <a:p>
            <a:fld id="{E200D83E-88D0-C440-9F2A-EBA669C92F70}" type="slidenum">
              <a:rPr lang="ru-RU" smtClean="0"/>
              <a:pPr/>
              <a:t>‹#›</a:t>
            </a:fld>
            <a:endParaRPr lang="ru-RU"/>
          </a:p>
        </p:txBody>
      </p:sp>
      <p:sp>
        <p:nvSpPr>
          <p:cNvPr id="8" name="Text Placeholder 2">
            <a:extLst>
              <a:ext uri="{FF2B5EF4-FFF2-40B4-BE49-F238E27FC236}">
                <a16:creationId xmlns:a16="http://schemas.microsoft.com/office/drawing/2014/main" id="{725CD529-F2E6-E040-B4C9-CC570F26AE13}"/>
              </a:ext>
            </a:extLst>
          </p:cNvPr>
          <p:cNvSpPr>
            <a:spLocks noGrp="1"/>
          </p:cNvSpPr>
          <p:nvPr>
            <p:ph type="body" sz="quarter" idx="12" hasCustomPrompt="1"/>
          </p:nvPr>
        </p:nvSpPr>
        <p:spPr>
          <a:xfrm>
            <a:off x="381000" y="3371850"/>
            <a:ext cx="3657600" cy="1816202"/>
          </a:xfrm>
          <a:prstGeom prst="rect">
            <a:avLst/>
          </a:prstGeom>
        </p:spPr>
        <p:txBody>
          <a:bodyPr lIns="90000" tIns="0" rIns="90000" bIns="0"/>
          <a:lstStyle>
            <a:lvl1pPr marL="0" indent="0" rtl="0">
              <a:spcBef>
                <a:spcPts val="0"/>
              </a:spcBef>
              <a:buNone/>
              <a:defRPr lang="en-US" sz="1650" b="0" i="0" u="none" strike="noStrike" smtClean="0">
                <a:effectLst/>
                <a:latin typeface="Arial" panose="020B0604020202020204" pitchFamily="34" charset="0"/>
                <a:cs typeface="Arial" panose="020B0604020202020204" pitchFamily="34" charset="0"/>
              </a:defRPr>
            </a:lvl1pPr>
          </a:lstStyle>
          <a:p>
            <a:pPr rtl="0"/>
            <a:r>
              <a:rPr lang="en-US" b="0" i="0" u="none" strike="noStrike" dirty="0">
                <a:solidFill>
                  <a:srgbClr val="000000"/>
                </a:solidFill>
                <a:effectLst/>
                <a:latin typeface="HelveticaNeue" panose="02000503000000020004" pitchFamily="2" charset="0"/>
              </a:rPr>
              <a:t>1/3 points. Please place your text here and insert the icon above.</a:t>
            </a:r>
          </a:p>
        </p:txBody>
      </p:sp>
      <p:sp>
        <p:nvSpPr>
          <p:cNvPr id="9" name="Text Placeholder 2">
            <a:extLst>
              <a:ext uri="{FF2B5EF4-FFF2-40B4-BE49-F238E27FC236}">
                <a16:creationId xmlns:a16="http://schemas.microsoft.com/office/drawing/2014/main" id="{3EE523C4-16B4-C048-AFB6-73A99C58BF8F}"/>
              </a:ext>
            </a:extLst>
          </p:cNvPr>
          <p:cNvSpPr>
            <a:spLocks noGrp="1"/>
          </p:cNvSpPr>
          <p:nvPr>
            <p:ph type="body" sz="quarter" idx="21" hasCustomPrompt="1"/>
          </p:nvPr>
        </p:nvSpPr>
        <p:spPr>
          <a:xfrm>
            <a:off x="4267200" y="3371850"/>
            <a:ext cx="3657600" cy="1816202"/>
          </a:xfrm>
          <a:prstGeom prst="rect">
            <a:avLst/>
          </a:prstGeom>
        </p:spPr>
        <p:txBody>
          <a:bodyPr lIns="90000" tIns="0" rIns="90000" bIns="0"/>
          <a:lstStyle>
            <a:lvl1pPr marL="0" indent="0" rtl="0">
              <a:spcBef>
                <a:spcPts val="0"/>
              </a:spcBef>
              <a:buNone/>
              <a:defRPr sz="1650" b="0" i="0">
                <a:solidFill>
                  <a:schemeClr val="tx1"/>
                </a:solidFill>
                <a:latin typeface="Arial" panose="020B0604020202020204" pitchFamily="34" charset="0"/>
                <a:cs typeface="Arial" panose="020B0604020202020204" pitchFamily="34" charset="0"/>
              </a:defRPr>
            </a:lvl1pPr>
          </a:lstStyle>
          <a:p>
            <a:pPr rtl="0"/>
            <a:r>
              <a:rPr lang="en-US" b="0" i="0" u="none" strike="noStrike" dirty="0">
                <a:solidFill>
                  <a:srgbClr val="000000"/>
                </a:solidFill>
                <a:effectLst/>
                <a:latin typeface="HelveticaNeue" panose="02000503000000020004" pitchFamily="2" charset="0"/>
              </a:rPr>
              <a:t>2/3 points. Please place your text here and insert the icon above.</a:t>
            </a:r>
          </a:p>
        </p:txBody>
      </p:sp>
      <p:sp>
        <p:nvSpPr>
          <p:cNvPr id="10" name="Text Placeholder 2">
            <a:extLst>
              <a:ext uri="{FF2B5EF4-FFF2-40B4-BE49-F238E27FC236}">
                <a16:creationId xmlns:a16="http://schemas.microsoft.com/office/drawing/2014/main" id="{B8A4B8E4-6F34-4447-9F3D-D48CC350B7D7}"/>
              </a:ext>
            </a:extLst>
          </p:cNvPr>
          <p:cNvSpPr>
            <a:spLocks noGrp="1"/>
          </p:cNvSpPr>
          <p:nvPr>
            <p:ph type="body" sz="quarter" idx="22" hasCustomPrompt="1"/>
          </p:nvPr>
        </p:nvSpPr>
        <p:spPr>
          <a:xfrm>
            <a:off x="8153401" y="3371850"/>
            <a:ext cx="3657600" cy="1816202"/>
          </a:xfrm>
          <a:prstGeom prst="rect">
            <a:avLst/>
          </a:prstGeom>
        </p:spPr>
        <p:txBody>
          <a:bodyPr lIns="90000" tIns="0" rIns="90000" bIns="0"/>
          <a:lstStyle>
            <a:lvl1pPr marL="0" indent="0" rtl="0">
              <a:spcBef>
                <a:spcPts val="0"/>
              </a:spcBef>
              <a:buNone/>
              <a:defRPr sz="1650" b="0" i="0">
                <a:solidFill>
                  <a:schemeClr val="tx1"/>
                </a:solidFill>
                <a:latin typeface="Arial" panose="020B0604020202020204" pitchFamily="34" charset="0"/>
                <a:cs typeface="Arial" panose="020B0604020202020204" pitchFamily="34" charset="0"/>
              </a:defRPr>
            </a:lvl1pPr>
          </a:lstStyle>
          <a:p>
            <a:pPr rtl="0"/>
            <a:r>
              <a:rPr lang="en-US" b="0" i="0" u="none" strike="noStrike" dirty="0">
                <a:solidFill>
                  <a:srgbClr val="000000"/>
                </a:solidFill>
                <a:effectLst/>
                <a:latin typeface="HelveticaNeue" panose="02000503000000020004" pitchFamily="2" charset="0"/>
              </a:rPr>
              <a:t>3/3 points. Please place your text here and insert the icon above.</a:t>
            </a:r>
          </a:p>
          <a:p>
            <a:pPr lvl="0"/>
            <a:endParaRPr lang="en-US" dirty="0"/>
          </a:p>
        </p:txBody>
      </p:sp>
      <p:sp>
        <p:nvSpPr>
          <p:cNvPr id="22" name="Picture Placeholder 13">
            <a:extLst>
              <a:ext uri="{FF2B5EF4-FFF2-40B4-BE49-F238E27FC236}">
                <a16:creationId xmlns:a16="http://schemas.microsoft.com/office/drawing/2014/main" id="{5DFF6868-7018-404D-A506-5D1E80337C0B}"/>
              </a:ext>
            </a:extLst>
          </p:cNvPr>
          <p:cNvSpPr>
            <a:spLocks noGrp="1"/>
          </p:cNvSpPr>
          <p:nvPr>
            <p:ph type="pic" sz="quarter" idx="15" hasCustomPrompt="1"/>
          </p:nvPr>
        </p:nvSpPr>
        <p:spPr>
          <a:xfrm>
            <a:off x="381000" y="2335245"/>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27" name="Picture Placeholder 13">
            <a:extLst>
              <a:ext uri="{FF2B5EF4-FFF2-40B4-BE49-F238E27FC236}">
                <a16:creationId xmlns:a16="http://schemas.microsoft.com/office/drawing/2014/main" id="{95736D97-A213-7C46-AAE0-B356FB507A16}"/>
              </a:ext>
            </a:extLst>
          </p:cNvPr>
          <p:cNvSpPr>
            <a:spLocks noGrp="1"/>
          </p:cNvSpPr>
          <p:nvPr>
            <p:ph type="pic" sz="quarter" idx="23" hasCustomPrompt="1"/>
          </p:nvPr>
        </p:nvSpPr>
        <p:spPr>
          <a:xfrm>
            <a:off x="4267200" y="2335246"/>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28" name="Picture Placeholder 13">
            <a:extLst>
              <a:ext uri="{FF2B5EF4-FFF2-40B4-BE49-F238E27FC236}">
                <a16:creationId xmlns:a16="http://schemas.microsoft.com/office/drawing/2014/main" id="{D66C4A96-B9BB-7847-AA94-E894465FFD90}"/>
              </a:ext>
            </a:extLst>
          </p:cNvPr>
          <p:cNvSpPr>
            <a:spLocks noGrp="1"/>
          </p:cNvSpPr>
          <p:nvPr>
            <p:ph type="pic" sz="quarter" idx="24" hasCustomPrompt="1"/>
          </p:nvPr>
        </p:nvSpPr>
        <p:spPr>
          <a:xfrm>
            <a:off x="8153400" y="2343150"/>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Tree>
    <p:extLst>
      <p:ext uri="{BB962C8B-B14F-4D97-AF65-F5344CB8AC3E}">
        <p14:creationId xmlns:p14="http://schemas.microsoft.com/office/powerpoint/2010/main" val="82981355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Log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F90EB-2814-DA4D-A8BC-BB29D74B4006}"/>
              </a:ext>
            </a:extLst>
          </p:cNvPr>
          <p:cNvSpPr>
            <a:spLocks noGrp="1"/>
          </p:cNvSpPr>
          <p:nvPr>
            <p:ph type="title" hasCustomPrompt="1"/>
          </p:nvPr>
        </p:nvSpPr>
        <p:spPr/>
        <p:txBody>
          <a:bodyPr/>
          <a:lstStyle>
            <a:lvl1pPr>
              <a:defRPr/>
            </a:lvl1pPr>
          </a:lstStyle>
          <a:p>
            <a:r>
              <a:rPr lang="en-US" dirty="0"/>
              <a:t>This is the message of this slide</a:t>
            </a:r>
            <a:br>
              <a:rPr lang="en-US" dirty="0"/>
            </a:br>
            <a:r>
              <a:rPr lang="en-US" dirty="0"/>
              <a:t>You can write it in one or two lines </a:t>
            </a:r>
            <a:endParaRPr lang="ru-RU" dirty="0"/>
          </a:p>
        </p:txBody>
      </p:sp>
      <p:sp>
        <p:nvSpPr>
          <p:cNvPr id="3" name="Footer Placeholder 2">
            <a:extLst>
              <a:ext uri="{FF2B5EF4-FFF2-40B4-BE49-F238E27FC236}">
                <a16:creationId xmlns:a16="http://schemas.microsoft.com/office/drawing/2014/main" id="{02E19807-0DC2-5744-95C9-BD086093EE14}"/>
              </a:ext>
            </a:extLst>
          </p:cNvPr>
          <p:cNvSpPr>
            <a:spLocks noGrp="1"/>
          </p:cNvSpPr>
          <p:nvPr>
            <p:ph type="ftr" sz="quarter" idx="10"/>
          </p:nvPr>
        </p:nvSpPr>
        <p:spPr/>
        <p:txBody>
          <a:bodyPr/>
          <a:lstStyle/>
          <a:p>
            <a:endParaRPr lang="ru-RU" dirty="0"/>
          </a:p>
        </p:txBody>
      </p:sp>
      <p:sp>
        <p:nvSpPr>
          <p:cNvPr id="4" name="Slide Number Placeholder 3">
            <a:extLst>
              <a:ext uri="{FF2B5EF4-FFF2-40B4-BE49-F238E27FC236}">
                <a16:creationId xmlns:a16="http://schemas.microsoft.com/office/drawing/2014/main" id="{6DA7D36C-9E4E-B748-9152-AF47D0B0C839}"/>
              </a:ext>
            </a:extLst>
          </p:cNvPr>
          <p:cNvSpPr>
            <a:spLocks noGrp="1"/>
          </p:cNvSpPr>
          <p:nvPr>
            <p:ph type="sldNum" sz="quarter" idx="11"/>
          </p:nvPr>
        </p:nvSpPr>
        <p:spPr/>
        <p:txBody>
          <a:bodyPr/>
          <a:lstStyle/>
          <a:p>
            <a:fld id="{E200D83E-88D0-C440-9F2A-EBA669C92F70}" type="slidenum">
              <a:rPr lang="ru-RU" smtClean="0"/>
              <a:pPr/>
              <a:t>‹#›</a:t>
            </a:fld>
            <a:endParaRPr lang="ru-RU"/>
          </a:p>
        </p:txBody>
      </p:sp>
      <p:sp>
        <p:nvSpPr>
          <p:cNvPr id="6" name="Picture Placeholder 5">
            <a:extLst>
              <a:ext uri="{FF2B5EF4-FFF2-40B4-BE49-F238E27FC236}">
                <a16:creationId xmlns:a16="http://schemas.microsoft.com/office/drawing/2014/main" id="{82D985AF-17E3-B947-B906-611532AC40F7}"/>
              </a:ext>
            </a:extLst>
          </p:cNvPr>
          <p:cNvSpPr>
            <a:spLocks noGrp="1"/>
          </p:cNvSpPr>
          <p:nvPr>
            <p:ph type="pic" sz="quarter" idx="12" hasCustomPrompt="1"/>
          </p:nvPr>
        </p:nvSpPr>
        <p:spPr>
          <a:xfrm>
            <a:off x="381000" y="1657350"/>
            <a:ext cx="1714500" cy="857250"/>
          </a:xfrm>
          <a:prstGeom prst="rect">
            <a:avLst/>
          </a:prstGeom>
          <a:noFill/>
          <a:effectLst>
            <a:innerShdw blurRad="177800" dir="13500000">
              <a:prstClr val="black">
                <a:alpha val="61000"/>
              </a:prstClr>
            </a:innerShdw>
          </a:effectLst>
        </p:spPr>
        <p:txBody>
          <a:bodyPr/>
          <a:lstStyle>
            <a:lvl1pPr>
              <a:defRPr sz="900">
                <a:latin typeface="Arial" panose="020B0604020202020204" pitchFamily="34" charset="0"/>
                <a:cs typeface="Arial" panose="020B0604020202020204" pitchFamily="34" charset="0"/>
              </a:defRPr>
            </a:lvl1pPr>
          </a:lstStyle>
          <a:p>
            <a:r>
              <a:rPr lang="en-US" dirty="0"/>
              <a:t>Logo</a:t>
            </a:r>
            <a:endParaRPr lang="ru-RU" dirty="0"/>
          </a:p>
        </p:txBody>
      </p:sp>
      <p:sp>
        <p:nvSpPr>
          <p:cNvPr id="13" name="Picture Placeholder 5">
            <a:extLst>
              <a:ext uri="{FF2B5EF4-FFF2-40B4-BE49-F238E27FC236}">
                <a16:creationId xmlns:a16="http://schemas.microsoft.com/office/drawing/2014/main" id="{E22E9A3C-4C91-2347-9608-1908764196C0}"/>
              </a:ext>
            </a:extLst>
          </p:cNvPr>
          <p:cNvSpPr>
            <a:spLocks noGrp="1"/>
          </p:cNvSpPr>
          <p:nvPr>
            <p:ph type="pic" sz="quarter" idx="13" hasCustomPrompt="1"/>
          </p:nvPr>
        </p:nvSpPr>
        <p:spPr>
          <a:xfrm>
            <a:off x="2337015" y="1657350"/>
            <a:ext cx="1701585" cy="857250"/>
          </a:xfrm>
          <a:prstGeom prst="rect">
            <a:avLst/>
          </a:prstGeom>
        </p:spPr>
        <p:txBody>
          <a:bodyPr/>
          <a:lstStyle>
            <a:lvl1pPr>
              <a:defRPr sz="900">
                <a:latin typeface="Arial" panose="020B0604020202020204" pitchFamily="34" charset="0"/>
                <a:cs typeface="Arial" panose="020B0604020202020204" pitchFamily="34" charset="0"/>
              </a:defRPr>
            </a:lvl1pPr>
          </a:lstStyle>
          <a:p>
            <a:r>
              <a:rPr lang="en-US" dirty="0"/>
              <a:t>Logo</a:t>
            </a:r>
            <a:endParaRPr lang="ru-RU" dirty="0"/>
          </a:p>
        </p:txBody>
      </p:sp>
      <p:sp>
        <p:nvSpPr>
          <p:cNvPr id="14" name="Picture Placeholder 5">
            <a:extLst>
              <a:ext uri="{FF2B5EF4-FFF2-40B4-BE49-F238E27FC236}">
                <a16:creationId xmlns:a16="http://schemas.microsoft.com/office/drawing/2014/main" id="{519A2F4D-E69F-734D-9397-44783666B986}"/>
              </a:ext>
            </a:extLst>
          </p:cNvPr>
          <p:cNvSpPr>
            <a:spLocks noGrp="1"/>
          </p:cNvSpPr>
          <p:nvPr>
            <p:ph type="pic" sz="quarter" idx="14" hasCustomPrompt="1"/>
          </p:nvPr>
        </p:nvSpPr>
        <p:spPr>
          <a:xfrm>
            <a:off x="4280115" y="1657350"/>
            <a:ext cx="1701585" cy="857250"/>
          </a:xfrm>
          <a:prstGeom prst="rect">
            <a:avLst/>
          </a:prstGeom>
        </p:spPr>
        <p:txBody>
          <a:bodyPr/>
          <a:lstStyle>
            <a:lvl1pPr>
              <a:defRPr sz="900">
                <a:latin typeface="Arial" panose="020B0604020202020204" pitchFamily="34" charset="0"/>
                <a:cs typeface="Arial" panose="020B0604020202020204" pitchFamily="34" charset="0"/>
              </a:defRPr>
            </a:lvl1pPr>
          </a:lstStyle>
          <a:p>
            <a:r>
              <a:rPr lang="en-US" dirty="0"/>
              <a:t>Logo</a:t>
            </a:r>
            <a:endParaRPr lang="ru-RU" dirty="0"/>
          </a:p>
        </p:txBody>
      </p:sp>
      <p:sp>
        <p:nvSpPr>
          <p:cNvPr id="15" name="Picture Placeholder 5">
            <a:extLst>
              <a:ext uri="{FF2B5EF4-FFF2-40B4-BE49-F238E27FC236}">
                <a16:creationId xmlns:a16="http://schemas.microsoft.com/office/drawing/2014/main" id="{575D8BEA-F8F0-1D4D-8576-B9F72FAC5839}"/>
              </a:ext>
            </a:extLst>
          </p:cNvPr>
          <p:cNvSpPr>
            <a:spLocks noGrp="1"/>
          </p:cNvSpPr>
          <p:nvPr>
            <p:ph type="pic" sz="quarter" idx="15" hasCustomPrompt="1"/>
          </p:nvPr>
        </p:nvSpPr>
        <p:spPr>
          <a:xfrm>
            <a:off x="6210300" y="1657350"/>
            <a:ext cx="1714500" cy="857250"/>
          </a:xfrm>
          <a:prstGeom prst="rect">
            <a:avLst/>
          </a:prstGeom>
        </p:spPr>
        <p:txBody>
          <a:bodyPr/>
          <a:lstStyle>
            <a:lvl1pPr>
              <a:defRPr sz="900">
                <a:latin typeface="Arial" panose="020B0604020202020204" pitchFamily="34" charset="0"/>
                <a:cs typeface="Arial" panose="020B0604020202020204" pitchFamily="34" charset="0"/>
              </a:defRPr>
            </a:lvl1pPr>
          </a:lstStyle>
          <a:p>
            <a:r>
              <a:rPr lang="en-US" dirty="0"/>
              <a:t>Logo</a:t>
            </a:r>
            <a:endParaRPr lang="ru-RU" dirty="0"/>
          </a:p>
        </p:txBody>
      </p:sp>
      <p:sp>
        <p:nvSpPr>
          <p:cNvPr id="16" name="Picture Placeholder 5">
            <a:extLst>
              <a:ext uri="{FF2B5EF4-FFF2-40B4-BE49-F238E27FC236}">
                <a16:creationId xmlns:a16="http://schemas.microsoft.com/office/drawing/2014/main" id="{56035B6D-5B74-E04E-AA83-0421ADFF77B9}"/>
              </a:ext>
            </a:extLst>
          </p:cNvPr>
          <p:cNvSpPr>
            <a:spLocks noGrp="1"/>
          </p:cNvSpPr>
          <p:nvPr>
            <p:ph type="pic" sz="quarter" idx="16" hasCustomPrompt="1"/>
          </p:nvPr>
        </p:nvSpPr>
        <p:spPr>
          <a:xfrm>
            <a:off x="8166315" y="1657350"/>
            <a:ext cx="1701585" cy="857250"/>
          </a:xfrm>
          <a:prstGeom prst="rect">
            <a:avLst/>
          </a:prstGeom>
        </p:spPr>
        <p:txBody>
          <a:bodyPr/>
          <a:lstStyle>
            <a:lvl1pPr>
              <a:defRPr sz="900">
                <a:latin typeface="Arial" panose="020B0604020202020204" pitchFamily="34" charset="0"/>
                <a:cs typeface="Arial" panose="020B0604020202020204" pitchFamily="34" charset="0"/>
              </a:defRPr>
            </a:lvl1pPr>
          </a:lstStyle>
          <a:p>
            <a:r>
              <a:rPr lang="en-US" dirty="0"/>
              <a:t>Logo</a:t>
            </a:r>
            <a:endParaRPr lang="ru-RU" dirty="0"/>
          </a:p>
        </p:txBody>
      </p:sp>
      <p:sp>
        <p:nvSpPr>
          <p:cNvPr id="17" name="Picture Placeholder 5">
            <a:extLst>
              <a:ext uri="{FF2B5EF4-FFF2-40B4-BE49-F238E27FC236}">
                <a16:creationId xmlns:a16="http://schemas.microsoft.com/office/drawing/2014/main" id="{BE0FDF4A-C58B-9D45-A244-627031720A7F}"/>
              </a:ext>
            </a:extLst>
          </p:cNvPr>
          <p:cNvSpPr>
            <a:spLocks noGrp="1"/>
          </p:cNvSpPr>
          <p:nvPr>
            <p:ph type="pic" sz="quarter" idx="17" hasCustomPrompt="1"/>
          </p:nvPr>
        </p:nvSpPr>
        <p:spPr>
          <a:xfrm>
            <a:off x="10109415" y="1657350"/>
            <a:ext cx="1701585" cy="857250"/>
          </a:xfrm>
          <a:prstGeom prst="rect">
            <a:avLst/>
          </a:prstGeom>
        </p:spPr>
        <p:txBody>
          <a:bodyPr/>
          <a:lstStyle>
            <a:lvl1pPr>
              <a:defRPr sz="900">
                <a:latin typeface="Arial" panose="020B0604020202020204" pitchFamily="34" charset="0"/>
                <a:cs typeface="Arial" panose="020B0604020202020204" pitchFamily="34" charset="0"/>
              </a:defRPr>
            </a:lvl1pPr>
          </a:lstStyle>
          <a:p>
            <a:r>
              <a:rPr lang="en-US" dirty="0"/>
              <a:t>Logo</a:t>
            </a:r>
            <a:endParaRPr lang="ru-RU" dirty="0"/>
          </a:p>
        </p:txBody>
      </p:sp>
      <p:sp>
        <p:nvSpPr>
          <p:cNvPr id="18" name="Picture Placeholder 5">
            <a:extLst>
              <a:ext uri="{FF2B5EF4-FFF2-40B4-BE49-F238E27FC236}">
                <a16:creationId xmlns:a16="http://schemas.microsoft.com/office/drawing/2014/main" id="{8E942B66-0C55-A649-A4BD-0E476901D24A}"/>
              </a:ext>
            </a:extLst>
          </p:cNvPr>
          <p:cNvSpPr>
            <a:spLocks noGrp="1"/>
          </p:cNvSpPr>
          <p:nvPr>
            <p:ph type="pic" sz="quarter" idx="18" hasCustomPrompt="1"/>
          </p:nvPr>
        </p:nvSpPr>
        <p:spPr>
          <a:xfrm>
            <a:off x="381000" y="2743200"/>
            <a:ext cx="1714500" cy="857250"/>
          </a:xfrm>
          <a:prstGeom prst="rect">
            <a:avLst/>
          </a:prstGeom>
        </p:spPr>
        <p:txBody>
          <a:bodyPr/>
          <a:lstStyle>
            <a:lvl1pPr>
              <a:defRPr sz="900">
                <a:latin typeface="Arial" panose="020B0604020202020204" pitchFamily="34" charset="0"/>
                <a:cs typeface="Arial" panose="020B0604020202020204" pitchFamily="34" charset="0"/>
              </a:defRPr>
            </a:lvl1pPr>
          </a:lstStyle>
          <a:p>
            <a:r>
              <a:rPr lang="en-US" dirty="0"/>
              <a:t>Logo</a:t>
            </a:r>
            <a:endParaRPr lang="ru-RU" dirty="0"/>
          </a:p>
        </p:txBody>
      </p:sp>
      <p:sp>
        <p:nvSpPr>
          <p:cNvPr id="24" name="Picture Placeholder 5">
            <a:extLst>
              <a:ext uri="{FF2B5EF4-FFF2-40B4-BE49-F238E27FC236}">
                <a16:creationId xmlns:a16="http://schemas.microsoft.com/office/drawing/2014/main" id="{8CF8F47A-352A-F74C-92D0-39B51F0E1DCE}"/>
              </a:ext>
            </a:extLst>
          </p:cNvPr>
          <p:cNvSpPr>
            <a:spLocks noGrp="1"/>
          </p:cNvSpPr>
          <p:nvPr>
            <p:ph type="pic" sz="quarter" idx="19" hasCustomPrompt="1"/>
          </p:nvPr>
        </p:nvSpPr>
        <p:spPr>
          <a:xfrm>
            <a:off x="2337015" y="2743200"/>
            <a:ext cx="1701585" cy="857250"/>
          </a:xfrm>
          <a:prstGeom prst="rect">
            <a:avLst/>
          </a:prstGeom>
        </p:spPr>
        <p:txBody>
          <a:bodyPr/>
          <a:lstStyle>
            <a:lvl1pPr>
              <a:defRPr sz="900">
                <a:latin typeface="Arial" panose="020B0604020202020204" pitchFamily="34" charset="0"/>
                <a:cs typeface="Arial" panose="020B0604020202020204" pitchFamily="34" charset="0"/>
              </a:defRPr>
            </a:lvl1pPr>
          </a:lstStyle>
          <a:p>
            <a:r>
              <a:rPr lang="en-US" dirty="0"/>
              <a:t>Logo</a:t>
            </a:r>
            <a:endParaRPr lang="ru-RU" dirty="0"/>
          </a:p>
        </p:txBody>
      </p:sp>
      <p:sp>
        <p:nvSpPr>
          <p:cNvPr id="25" name="Picture Placeholder 5">
            <a:extLst>
              <a:ext uri="{FF2B5EF4-FFF2-40B4-BE49-F238E27FC236}">
                <a16:creationId xmlns:a16="http://schemas.microsoft.com/office/drawing/2014/main" id="{2D4CEE01-52CC-BA4B-BE4F-7D7360C38818}"/>
              </a:ext>
            </a:extLst>
          </p:cNvPr>
          <p:cNvSpPr>
            <a:spLocks noGrp="1"/>
          </p:cNvSpPr>
          <p:nvPr>
            <p:ph type="pic" sz="quarter" idx="20" hasCustomPrompt="1"/>
          </p:nvPr>
        </p:nvSpPr>
        <p:spPr>
          <a:xfrm>
            <a:off x="4280115" y="2743200"/>
            <a:ext cx="1701585" cy="857250"/>
          </a:xfrm>
          <a:prstGeom prst="rect">
            <a:avLst/>
          </a:prstGeom>
        </p:spPr>
        <p:txBody>
          <a:bodyPr/>
          <a:lstStyle>
            <a:lvl1pPr>
              <a:defRPr sz="900">
                <a:latin typeface="Arial" panose="020B0604020202020204" pitchFamily="34" charset="0"/>
                <a:cs typeface="Arial" panose="020B0604020202020204" pitchFamily="34" charset="0"/>
              </a:defRPr>
            </a:lvl1pPr>
          </a:lstStyle>
          <a:p>
            <a:r>
              <a:rPr lang="en-US" dirty="0"/>
              <a:t>Logo</a:t>
            </a:r>
            <a:endParaRPr lang="ru-RU" dirty="0"/>
          </a:p>
        </p:txBody>
      </p:sp>
      <p:sp>
        <p:nvSpPr>
          <p:cNvPr id="26" name="Picture Placeholder 5">
            <a:extLst>
              <a:ext uri="{FF2B5EF4-FFF2-40B4-BE49-F238E27FC236}">
                <a16:creationId xmlns:a16="http://schemas.microsoft.com/office/drawing/2014/main" id="{976287E5-D16A-0D48-94D5-6C8AD74E4F16}"/>
              </a:ext>
            </a:extLst>
          </p:cNvPr>
          <p:cNvSpPr>
            <a:spLocks noGrp="1"/>
          </p:cNvSpPr>
          <p:nvPr>
            <p:ph type="pic" sz="quarter" idx="21" hasCustomPrompt="1"/>
          </p:nvPr>
        </p:nvSpPr>
        <p:spPr>
          <a:xfrm>
            <a:off x="6210300" y="2743200"/>
            <a:ext cx="1714500" cy="857250"/>
          </a:xfrm>
          <a:prstGeom prst="rect">
            <a:avLst/>
          </a:prstGeom>
        </p:spPr>
        <p:txBody>
          <a:bodyPr/>
          <a:lstStyle>
            <a:lvl1pPr>
              <a:defRPr sz="900">
                <a:latin typeface="Arial" panose="020B0604020202020204" pitchFamily="34" charset="0"/>
                <a:cs typeface="Arial" panose="020B0604020202020204" pitchFamily="34" charset="0"/>
              </a:defRPr>
            </a:lvl1pPr>
          </a:lstStyle>
          <a:p>
            <a:r>
              <a:rPr lang="en-US" dirty="0"/>
              <a:t>Logo</a:t>
            </a:r>
            <a:endParaRPr lang="ru-RU" dirty="0"/>
          </a:p>
        </p:txBody>
      </p:sp>
      <p:sp>
        <p:nvSpPr>
          <p:cNvPr id="27" name="Picture Placeholder 5">
            <a:extLst>
              <a:ext uri="{FF2B5EF4-FFF2-40B4-BE49-F238E27FC236}">
                <a16:creationId xmlns:a16="http://schemas.microsoft.com/office/drawing/2014/main" id="{3341FEE4-5BB0-9F4B-A4CE-9016D9326E5E}"/>
              </a:ext>
            </a:extLst>
          </p:cNvPr>
          <p:cNvSpPr>
            <a:spLocks noGrp="1"/>
          </p:cNvSpPr>
          <p:nvPr>
            <p:ph type="pic" sz="quarter" idx="22" hasCustomPrompt="1"/>
          </p:nvPr>
        </p:nvSpPr>
        <p:spPr>
          <a:xfrm>
            <a:off x="8166315" y="2743200"/>
            <a:ext cx="1701585" cy="857250"/>
          </a:xfrm>
          <a:prstGeom prst="rect">
            <a:avLst/>
          </a:prstGeom>
        </p:spPr>
        <p:txBody>
          <a:bodyPr/>
          <a:lstStyle>
            <a:lvl1pPr>
              <a:defRPr sz="900">
                <a:latin typeface="Arial" panose="020B0604020202020204" pitchFamily="34" charset="0"/>
                <a:cs typeface="Arial" panose="020B0604020202020204" pitchFamily="34" charset="0"/>
              </a:defRPr>
            </a:lvl1pPr>
          </a:lstStyle>
          <a:p>
            <a:r>
              <a:rPr lang="en-US" dirty="0"/>
              <a:t>Logo</a:t>
            </a:r>
            <a:endParaRPr lang="ru-RU" dirty="0"/>
          </a:p>
        </p:txBody>
      </p:sp>
      <p:sp>
        <p:nvSpPr>
          <p:cNvPr id="28" name="Picture Placeholder 5">
            <a:extLst>
              <a:ext uri="{FF2B5EF4-FFF2-40B4-BE49-F238E27FC236}">
                <a16:creationId xmlns:a16="http://schemas.microsoft.com/office/drawing/2014/main" id="{CC9DB942-B2B9-2742-A789-A04C1798F68D}"/>
              </a:ext>
            </a:extLst>
          </p:cNvPr>
          <p:cNvSpPr>
            <a:spLocks noGrp="1"/>
          </p:cNvSpPr>
          <p:nvPr>
            <p:ph type="pic" sz="quarter" idx="23" hasCustomPrompt="1"/>
          </p:nvPr>
        </p:nvSpPr>
        <p:spPr>
          <a:xfrm>
            <a:off x="10109415" y="2743200"/>
            <a:ext cx="1701585" cy="857250"/>
          </a:xfrm>
          <a:prstGeom prst="rect">
            <a:avLst/>
          </a:prstGeom>
        </p:spPr>
        <p:txBody>
          <a:bodyPr/>
          <a:lstStyle>
            <a:lvl1pPr>
              <a:defRPr sz="900">
                <a:latin typeface="Arial" panose="020B0604020202020204" pitchFamily="34" charset="0"/>
                <a:cs typeface="Arial" panose="020B0604020202020204" pitchFamily="34" charset="0"/>
              </a:defRPr>
            </a:lvl1pPr>
          </a:lstStyle>
          <a:p>
            <a:r>
              <a:rPr lang="en-US" dirty="0"/>
              <a:t>Logo</a:t>
            </a:r>
            <a:endParaRPr lang="ru-RU" dirty="0"/>
          </a:p>
        </p:txBody>
      </p:sp>
      <p:sp>
        <p:nvSpPr>
          <p:cNvPr id="30" name="Picture Placeholder 5">
            <a:extLst>
              <a:ext uri="{FF2B5EF4-FFF2-40B4-BE49-F238E27FC236}">
                <a16:creationId xmlns:a16="http://schemas.microsoft.com/office/drawing/2014/main" id="{912262C2-ECC9-5348-8A4A-D5E1A7BE416F}"/>
              </a:ext>
            </a:extLst>
          </p:cNvPr>
          <p:cNvSpPr>
            <a:spLocks noGrp="1"/>
          </p:cNvSpPr>
          <p:nvPr>
            <p:ph type="pic" sz="quarter" idx="24" hasCustomPrompt="1"/>
          </p:nvPr>
        </p:nvSpPr>
        <p:spPr>
          <a:xfrm>
            <a:off x="381000" y="3833447"/>
            <a:ext cx="1714500" cy="857250"/>
          </a:xfrm>
          <a:prstGeom prst="rect">
            <a:avLst/>
          </a:prstGeom>
          <a:noFill/>
          <a:effectLst>
            <a:innerShdw blurRad="177800" dir="13500000">
              <a:prstClr val="black">
                <a:alpha val="61000"/>
              </a:prstClr>
            </a:innerShdw>
          </a:effectLst>
        </p:spPr>
        <p:txBody>
          <a:bodyPr/>
          <a:lstStyle>
            <a:lvl1pPr>
              <a:defRPr sz="900">
                <a:latin typeface="Arial" panose="020B0604020202020204" pitchFamily="34" charset="0"/>
                <a:cs typeface="Arial" panose="020B0604020202020204" pitchFamily="34" charset="0"/>
              </a:defRPr>
            </a:lvl1pPr>
          </a:lstStyle>
          <a:p>
            <a:r>
              <a:rPr lang="en-US" dirty="0"/>
              <a:t>Logo</a:t>
            </a:r>
            <a:endParaRPr lang="ru-RU" dirty="0"/>
          </a:p>
        </p:txBody>
      </p:sp>
      <p:sp>
        <p:nvSpPr>
          <p:cNvPr id="31" name="Picture Placeholder 5">
            <a:extLst>
              <a:ext uri="{FF2B5EF4-FFF2-40B4-BE49-F238E27FC236}">
                <a16:creationId xmlns:a16="http://schemas.microsoft.com/office/drawing/2014/main" id="{1FFA4A4D-D633-6C4A-92EA-E047088A4EDE}"/>
              </a:ext>
            </a:extLst>
          </p:cNvPr>
          <p:cNvSpPr>
            <a:spLocks noGrp="1"/>
          </p:cNvSpPr>
          <p:nvPr>
            <p:ph type="pic" sz="quarter" idx="25" hasCustomPrompt="1"/>
          </p:nvPr>
        </p:nvSpPr>
        <p:spPr>
          <a:xfrm>
            <a:off x="2337015" y="3833447"/>
            <a:ext cx="1701585" cy="857250"/>
          </a:xfrm>
          <a:prstGeom prst="rect">
            <a:avLst/>
          </a:prstGeom>
        </p:spPr>
        <p:txBody>
          <a:bodyPr/>
          <a:lstStyle>
            <a:lvl1pPr>
              <a:defRPr sz="900">
                <a:latin typeface="Arial" panose="020B0604020202020204" pitchFamily="34" charset="0"/>
                <a:cs typeface="Arial" panose="020B0604020202020204" pitchFamily="34" charset="0"/>
              </a:defRPr>
            </a:lvl1pPr>
          </a:lstStyle>
          <a:p>
            <a:r>
              <a:rPr lang="en-US" dirty="0"/>
              <a:t>Logo</a:t>
            </a:r>
            <a:endParaRPr lang="ru-RU" dirty="0"/>
          </a:p>
        </p:txBody>
      </p:sp>
      <p:sp>
        <p:nvSpPr>
          <p:cNvPr id="32" name="Picture Placeholder 5">
            <a:extLst>
              <a:ext uri="{FF2B5EF4-FFF2-40B4-BE49-F238E27FC236}">
                <a16:creationId xmlns:a16="http://schemas.microsoft.com/office/drawing/2014/main" id="{FEF460DB-701A-9B4B-A4EC-543069FF6B1E}"/>
              </a:ext>
            </a:extLst>
          </p:cNvPr>
          <p:cNvSpPr>
            <a:spLocks noGrp="1"/>
          </p:cNvSpPr>
          <p:nvPr>
            <p:ph type="pic" sz="quarter" idx="26" hasCustomPrompt="1"/>
          </p:nvPr>
        </p:nvSpPr>
        <p:spPr>
          <a:xfrm>
            <a:off x="4280115" y="3833447"/>
            <a:ext cx="1701585" cy="857250"/>
          </a:xfrm>
          <a:prstGeom prst="rect">
            <a:avLst/>
          </a:prstGeom>
        </p:spPr>
        <p:txBody>
          <a:bodyPr/>
          <a:lstStyle>
            <a:lvl1pPr>
              <a:defRPr sz="900">
                <a:latin typeface="Arial" panose="020B0604020202020204" pitchFamily="34" charset="0"/>
                <a:cs typeface="Arial" panose="020B0604020202020204" pitchFamily="34" charset="0"/>
              </a:defRPr>
            </a:lvl1pPr>
          </a:lstStyle>
          <a:p>
            <a:r>
              <a:rPr lang="en-US" dirty="0"/>
              <a:t>Logo</a:t>
            </a:r>
            <a:endParaRPr lang="ru-RU" dirty="0"/>
          </a:p>
        </p:txBody>
      </p:sp>
      <p:sp>
        <p:nvSpPr>
          <p:cNvPr id="33" name="Picture Placeholder 5">
            <a:extLst>
              <a:ext uri="{FF2B5EF4-FFF2-40B4-BE49-F238E27FC236}">
                <a16:creationId xmlns:a16="http://schemas.microsoft.com/office/drawing/2014/main" id="{119C14F0-B4BA-014E-B7A4-6C37B77CC76C}"/>
              </a:ext>
            </a:extLst>
          </p:cNvPr>
          <p:cNvSpPr>
            <a:spLocks noGrp="1"/>
          </p:cNvSpPr>
          <p:nvPr>
            <p:ph type="pic" sz="quarter" idx="27" hasCustomPrompt="1"/>
          </p:nvPr>
        </p:nvSpPr>
        <p:spPr>
          <a:xfrm>
            <a:off x="6210300" y="3833447"/>
            <a:ext cx="1714500" cy="857250"/>
          </a:xfrm>
          <a:prstGeom prst="rect">
            <a:avLst/>
          </a:prstGeom>
        </p:spPr>
        <p:txBody>
          <a:bodyPr/>
          <a:lstStyle>
            <a:lvl1pPr>
              <a:defRPr sz="900">
                <a:latin typeface="Arial" panose="020B0604020202020204" pitchFamily="34" charset="0"/>
                <a:cs typeface="Arial" panose="020B0604020202020204" pitchFamily="34" charset="0"/>
              </a:defRPr>
            </a:lvl1pPr>
          </a:lstStyle>
          <a:p>
            <a:r>
              <a:rPr lang="en-US" dirty="0"/>
              <a:t>Logo</a:t>
            </a:r>
            <a:endParaRPr lang="ru-RU" dirty="0"/>
          </a:p>
        </p:txBody>
      </p:sp>
      <p:sp>
        <p:nvSpPr>
          <p:cNvPr id="34" name="Picture Placeholder 5">
            <a:extLst>
              <a:ext uri="{FF2B5EF4-FFF2-40B4-BE49-F238E27FC236}">
                <a16:creationId xmlns:a16="http://schemas.microsoft.com/office/drawing/2014/main" id="{848AD83C-C9B2-F244-8609-A9D9CFD2630B}"/>
              </a:ext>
            </a:extLst>
          </p:cNvPr>
          <p:cNvSpPr>
            <a:spLocks noGrp="1"/>
          </p:cNvSpPr>
          <p:nvPr>
            <p:ph type="pic" sz="quarter" idx="28" hasCustomPrompt="1"/>
          </p:nvPr>
        </p:nvSpPr>
        <p:spPr>
          <a:xfrm>
            <a:off x="8166315" y="3833447"/>
            <a:ext cx="1701585" cy="857250"/>
          </a:xfrm>
          <a:prstGeom prst="rect">
            <a:avLst/>
          </a:prstGeom>
        </p:spPr>
        <p:txBody>
          <a:bodyPr/>
          <a:lstStyle>
            <a:lvl1pPr>
              <a:defRPr sz="900">
                <a:latin typeface="Arial" panose="020B0604020202020204" pitchFamily="34" charset="0"/>
                <a:cs typeface="Arial" panose="020B0604020202020204" pitchFamily="34" charset="0"/>
              </a:defRPr>
            </a:lvl1pPr>
          </a:lstStyle>
          <a:p>
            <a:r>
              <a:rPr lang="en-US" dirty="0"/>
              <a:t>Logo</a:t>
            </a:r>
            <a:endParaRPr lang="ru-RU" dirty="0"/>
          </a:p>
        </p:txBody>
      </p:sp>
      <p:sp>
        <p:nvSpPr>
          <p:cNvPr id="35" name="Picture Placeholder 5">
            <a:extLst>
              <a:ext uri="{FF2B5EF4-FFF2-40B4-BE49-F238E27FC236}">
                <a16:creationId xmlns:a16="http://schemas.microsoft.com/office/drawing/2014/main" id="{930FA6B5-6202-E541-9E85-AC12192A447B}"/>
              </a:ext>
            </a:extLst>
          </p:cNvPr>
          <p:cNvSpPr>
            <a:spLocks noGrp="1"/>
          </p:cNvSpPr>
          <p:nvPr>
            <p:ph type="pic" sz="quarter" idx="29" hasCustomPrompt="1"/>
          </p:nvPr>
        </p:nvSpPr>
        <p:spPr>
          <a:xfrm>
            <a:off x="10109415" y="3833447"/>
            <a:ext cx="1701585" cy="857250"/>
          </a:xfrm>
          <a:prstGeom prst="rect">
            <a:avLst/>
          </a:prstGeom>
        </p:spPr>
        <p:txBody>
          <a:bodyPr/>
          <a:lstStyle>
            <a:lvl1pPr>
              <a:defRPr sz="900">
                <a:latin typeface="Arial" panose="020B0604020202020204" pitchFamily="34" charset="0"/>
                <a:cs typeface="Arial" panose="020B0604020202020204" pitchFamily="34" charset="0"/>
              </a:defRPr>
            </a:lvl1pPr>
          </a:lstStyle>
          <a:p>
            <a:r>
              <a:rPr lang="en-US" dirty="0"/>
              <a:t>Logo</a:t>
            </a:r>
            <a:endParaRPr lang="ru-RU" dirty="0"/>
          </a:p>
        </p:txBody>
      </p:sp>
      <p:sp>
        <p:nvSpPr>
          <p:cNvPr id="36" name="Picture Placeholder 5">
            <a:extLst>
              <a:ext uri="{FF2B5EF4-FFF2-40B4-BE49-F238E27FC236}">
                <a16:creationId xmlns:a16="http://schemas.microsoft.com/office/drawing/2014/main" id="{CA00B98D-E009-8141-BAD2-C502C84B8E63}"/>
              </a:ext>
            </a:extLst>
          </p:cNvPr>
          <p:cNvSpPr>
            <a:spLocks noGrp="1"/>
          </p:cNvSpPr>
          <p:nvPr>
            <p:ph type="pic" sz="quarter" idx="30" hasCustomPrompt="1"/>
          </p:nvPr>
        </p:nvSpPr>
        <p:spPr>
          <a:xfrm>
            <a:off x="381000" y="4919297"/>
            <a:ext cx="1714500" cy="857250"/>
          </a:xfrm>
          <a:prstGeom prst="rect">
            <a:avLst/>
          </a:prstGeom>
        </p:spPr>
        <p:txBody>
          <a:bodyPr/>
          <a:lstStyle>
            <a:lvl1pPr>
              <a:defRPr sz="900">
                <a:latin typeface="Arial" panose="020B0604020202020204" pitchFamily="34" charset="0"/>
                <a:cs typeface="Arial" panose="020B0604020202020204" pitchFamily="34" charset="0"/>
              </a:defRPr>
            </a:lvl1pPr>
          </a:lstStyle>
          <a:p>
            <a:r>
              <a:rPr lang="en-US" dirty="0"/>
              <a:t>Logo</a:t>
            </a:r>
            <a:endParaRPr lang="ru-RU" dirty="0"/>
          </a:p>
        </p:txBody>
      </p:sp>
      <p:sp>
        <p:nvSpPr>
          <p:cNvPr id="37" name="Picture Placeholder 5">
            <a:extLst>
              <a:ext uri="{FF2B5EF4-FFF2-40B4-BE49-F238E27FC236}">
                <a16:creationId xmlns:a16="http://schemas.microsoft.com/office/drawing/2014/main" id="{130A5659-1636-2C4F-9199-5871A21B0030}"/>
              </a:ext>
            </a:extLst>
          </p:cNvPr>
          <p:cNvSpPr>
            <a:spLocks noGrp="1"/>
          </p:cNvSpPr>
          <p:nvPr>
            <p:ph type="pic" sz="quarter" idx="31" hasCustomPrompt="1"/>
          </p:nvPr>
        </p:nvSpPr>
        <p:spPr>
          <a:xfrm>
            <a:off x="2337015" y="4919297"/>
            <a:ext cx="1701585" cy="857250"/>
          </a:xfrm>
          <a:prstGeom prst="rect">
            <a:avLst/>
          </a:prstGeom>
        </p:spPr>
        <p:txBody>
          <a:bodyPr/>
          <a:lstStyle>
            <a:lvl1pPr>
              <a:defRPr sz="900">
                <a:latin typeface="Arial" panose="020B0604020202020204" pitchFamily="34" charset="0"/>
                <a:cs typeface="Arial" panose="020B0604020202020204" pitchFamily="34" charset="0"/>
              </a:defRPr>
            </a:lvl1pPr>
          </a:lstStyle>
          <a:p>
            <a:r>
              <a:rPr lang="en-US" dirty="0"/>
              <a:t>Logo</a:t>
            </a:r>
            <a:endParaRPr lang="ru-RU" dirty="0"/>
          </a:p>
        </p:txBody>
      </p:sp>
      <p:sp>
        <p:nvSpPr>
          <p:cNvPr id="38" name="Picture Placeholder 5">
            <a:extLst>
              <a:ext uri="{FF2B5EF4-FFF2-40B4-BE49-F238E27FC236}">
                <a16:creationId xmlns:a16="http://schemas.microsoft.com/office/drawing/2014/main" id="{FC71F615-AAB5-1847-80F7-B2E2C75D5D90}"/>
              </a:ext>
            </a:extLst>
          </p:cNvPr>
          <p:cNvSpPr>
            <a:spLocks noGrp="1"/>
          </p:cNvSpPr>
          <p:nvPr>
            <p:ph type="pic" sz="quarter" idx="32" hasCustomPrompt="1"/>
          </p:nvPr>
        </p:nvSpPr>
        <p:spPr>
          <a:xfrm>
            <a:off x="4280115" y="4919297"/>
            <a:ext cx="1701585" cy="857250"/>
          </a:xfrm>
          <a:prstGeom prst="rect">
            <a:avLst/>
          </a:prstGeom>
        </p:spPr>
        <p:txBody>
          <a:bodyPr/>
          <a:lstStyle>
            <a:lvl1pPr>
              <a:defRPr sz="900">
                <a:latin typeface="Arial" panose="020B0604020202020204" pitchFamily="34" charset="0"/>
                <a:cs typeface="Arial" panose="020B0604020202020204" pitchFamily="34" charset="0"/>
              </a:defRPr>
            </a:lvl1pPr>
          </a:lstStyle>
          <a:p>
            <a:r>
              <a:rPr lang="en-US" dirty="0"/>
              <a:t>Logo</a:t>
            </a:r>
            <a:endParaRPr lang="ru-RU" dirty="0"/>
          </a:p>
        </p:txBody>
      </p:sp>
      <p:sp>
        <p:nvSpPr>
          <p:cNvPr id="39" name="Picture Placeholder 5">
            <a:extLst>
              <a:ext uri="{FF2B5EF4-FFF2-40B4-BE49-F238E27FC236}">
                <a16:creationId xmlns:a16="http://schemas.microsoft.com/office/drawing/2014/main" id="{612DBB07-9B31-354C-A9C5-3A0A1342AF46}"/>
              </a:ext>
            </a:extLst>
          </p:cNvPr>
          <p:cNvSpPr>
            <a:spLocks noGrp="1"/>
          </p:cNvSpPr>
          <p:nvPr>
            <p:ph type="pic" sz="quarter" idx="33" hasCustomPrompt="1"/>
          </p:nvPr>
        </p:nvSpPr>
        <p:spPr>
          <a:xfrm>
            <a:off x="6210300" y="4919297"/>
            <a:ext cx="1714500" cy="857250"/>
          </a:xfrm>
          <a:prstGeom prst="rect">
            <a:avLst/>
          </a:prstGeom>
        </p:spPr>
        <p:txBody>
          <a:bodyPr/>
          <a:lstStyle>
            <a:lvl1pPr>
              <a:defRPr sz="900">
                <a:latin typeface="Arial" panose="020B0604020202020204" pitchFamily="34" charset="0"/>
                <a:cs typeface="Arial" panose="020B0604020202020204" pitchFamily="34" charset="0"/>
              </a:defRPr>
            </a:lvl1pPr>
          </a:lstStyle>
          <a:p>
            <a:r>
              <a:rPr lang="en-US" dirty="0"/>
              <a:t>Logo</a:t>
            </a:r>
            <a:endParaRPr lang="ru-RU" dirty="0"/>
          </a:p>
        </p:txBody>
      </p:sp>
      <p:sp>
        <p:nvSpPr>
          <p:cNvPr id="40" name="Picture Placeholder 5">
            <a:extLst>
              <a:ext uri="{FF2B5EF4-FFF2-40B4-BE49-F238E27FC236}">
                <a16:creationId xmlns:a16="http://schemas.microsoft.com/office/drawing/2014/main" id="{6E579139-7F47-BA41-A7CE-1FE20AC35DA6}"/>
              </a:ext>
            </a:extLst>
          </p:cNvPr>
          <p:cNvSpPr>
            <a:spLocks noGrp="1"/>
          </p:cNvSpPr>
          <p:nvPr>
            <p:ph type="pic" sz="quarter" idx="34" hasCustomPrompt="1"/>
          </p:nvPr>
        </p:nvSpPr>
        <p:spPr>
          <a:xfrm>
            <a:off x="8166315" y="4919297"/>
            <a:ext cx="1701585" cy="857250"/>
          </a:xfrm>
          <a:prstGeom prst="rect">
            <a:avLst/>
          </a:prstGeom>
        </p:spPr>
        <p:txBody>
          <a:bodyPr/>
          <a:lstStyle>
            <a:lvl1pPr>
              <a:defRPr sz="900">
                <a:latin typeface="Arial" panose="020B0604020202020204" pitchFamily="34" charset="0"/>
                <a:cs typeface="Arial" panose="020B0604020202020204" pitchFamily="34" charset="0"/>
              </a:defRPr>
            </a:lvl1pPr>
          </a:lstStyle>
          <a:p>
            <a:r>
              <a:rPr lang="en-US" dirty="0"/>
              <a:t>Logo</a:t>
            </a:r>
            <a:endParaRPr lang="ru-RU" dirty="0"/>
          </a:p>
        </p:txBody>
      </p:sp>
      <p:sp>
        <p:nvSpPr>
          <p:cNvPr id="41" name="Picture Placeholder 5">
            <a:extLst>
              <a:ext uri="{FF2B5EF4-FFF2-40B4-BE49-F238E27FC236}">
                <a16:creationId xmlns:a16="http://schemas.microsoft.com/office/drawing/2014/main" id="{8C2A31B3-827E-974F-87B5-F57070E8D767}"/>
              </a:ext>
            </a:extLst>
          </p:cNvPr>
          <p:cNvSpPr>
            <a:spLocks noGrp="1"/>
          </p:cNvSpPr>
          <p:nvPr>
            <p:ph type="pic" sz="quarter" idx="35" hasCustomPrompt="1"/>
          </p:nvPr>
        </p:nvSpPr>
        <p:spPr>
          <a:xfrm>
            <a:off x="10109415" y="4919297"/>
            <a:ext cx="1701585" cy="857250"/>
          </a:xfrm>
          <a:prstGeom prst="rect">
            <a:avLst/>
          </a:prstGeom>
        </p:spPr>
        <p:txBody>
          <a:bodyPr/>
          <a:lstStyle>
            <a:lvl1pPr>
              <a:defRPr sz="900">
                <a:latin typeface="Arial" panose="020B0604020202020204" pitchFamily="34" charset="0"/>
                <a:cs typeface="Arial" panose="020B0604020202020204" pitchFamily="34" charset="0"/>
              </a:defRPr>
            </a:lvl1pPr>
          </a:lstStyle>
          <a:p>
            <a:r>
              <a:rPr lang="en-US" dirty="0"/>
              <a:t>Logo</a:t>
            </a:r>
            <a:endParaRPr lang="ru-RU" dirty="0"/>
          </a:p>
        </p:txBody>
      </p:sp>
    </p:spTree>
    <p:extLst>
      <p:ext uri="{BB962C8B-B14F-4D97-AF65-F5344CB8AC3E}">
        <p14:creationId xmlns:p14="http://schemas.microsoft.com/office/powerpoint/2010/main" val="52697822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Gant Char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9E41FAE-3B55-8C42-9E77-D80DD5A1385B}"/>
              </a:ext>
            </a:extLst>
          </p:cNvPr>
          <p:cNvSpPr>
            <a:spLocks noGrp="1"/>
          </p:cNvSpPr>
          <p:nvPr>
            <p:ph type="ftr" sz="quarter" idx="10"/>
          </p:nvPr>
        </p:nvSpPr>
        <p:spPr/>
        <p:txBody>
          <a:bodyPr/>
          <a:lstStyle>
            <a:lvl1pPr>
              <a:defRPr>
                <a:solidFill>
                  <a:schemeClr val="bg1"/>
                </a:solidFill>
              </a:defRPr>
            </a:lvl1pPr>
          </a:lstStyle>
          <a:p>
            <a:endParaRPr lang="ru-RU" dirty="0"/>
          </a:p>
        </p:txBody>
      </p:sp>
      <p:sp>
        <p:nvSpPr>
          <p:cNvPr id="6" name="Slide Number Placeholder 5">
            <a:extLst>
              <a:ext uri="{FF2B5EF4-FFF2-40B4-BE49-F238E27FC236}">
                <a16:creationId xmlns:a16="http://schemas.microsoft.com/office/drawing/2014/main" id="{6BBE80F0-B8C8-FC4B-8B42-9CD20870D85A}"/>
              </a:ext>
            </a:extLst>
          </p:cNvPr>
          <p:cNvSpPr>
            <a:spLocks noGrp="1"/>
          </p:cNvSpPr>
          <p:nvPr>
            <p:ph type="sldNum" sz="quarter" idx="11"/>
          </p:nvPr>
        </p:nvSpPr>
        <p:spPr/>
        <p:txBody>
          <a:bodyPr/>
          <a:lstStyle>
            <a:lvl1pPr>
              <a:defRPr>
                <a:solidFill>
                  <a:schemeClr val="bg1"/>
                </a:solidFill>
              </a:defRPr>
            </a:lvl1pPr>
          </a:lstStyle>
          <a:p>
            <a:fld id="{E200D83E-88D0-C440-9F2A-EBA669C92F70}" type="slidenum">
              <a:rPr lang="ru-RU" smtClean="0"/>
              <a:pPr/>
              <a:t>‹#›</a:t>
            </a:fld>
            <a:endParaRPr lang="ru-RU"/>
          </a:p>
        </p:txBody>
      </p:sp>
      <p:sp>
        <p:nvSpPr>
          <p:cNvPr id="7" name="Rectangle 6">
            <a:extLst>
              <a:ext uri="{FF2B5EF4-FFF2-40B4-BE49-F238E27FC236}">
                <a16:creationId xmlns:a16="http://schemas.microsoft.com/office/drawing/2014/main" id="{D69B4EB7-AFB1-BD4C-B0CF-E5AFCB9E466B}"/>
              </a:ext>
            </a:extLst>
          </p:cNvPr>
          <p:cNvSpPr/>
          <p:nvPr/>
        </p:nvSpPr>
        <p:spPr>
          <a:xfrm>
            <a:off x="381000" y="5521726"/>
            <a:ext cx="7543800" cy="352163"/>
          </a:xfrm>
          <a:prstGeom prst="rect">
            <a:avLst/>
          </a:prstGeom>
          <a:solidFill>
            <a:srgbClr val="E6E6E6">
              <a:alpha val="8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350" b="0" i="0">
              <a:solidFill>
                <a:schemeClr val="bg1"/>
              </a:solidFill>
              <a:latin typeface="Arial Regular"/>
            </a:endParaRPr>
          </a:p>
        </p:txBody>
      </p:sp>
      <p:sp>
        <p:nvSpPr>
          <p:cNvPr id="8" name="Text Placeholder 2">
            <a:extLst>
              <a:ext uri="{FF2B5EF4-FFF2-40B4-BE49-F238E27FC236}">
                <a16:creationId xmlns:a16="http://schemas.microsoft.com/office/drawing/2014/main" id="{BFD01189-A657-9144-A735-C4622EFE883D}"/>
              </a:ext>
            </a:extLst>
          </p:cNvPr>
          <p:cNvSpPr>
            <a:spLocks noGrp="1"/>
          </p:cNvSpPr>
          <p:nvPr>
            <p:ph type="body" sz="quarter" idx="105" hasCustomPrompt="1"/>
          </p:nvPr>
        </p:nvSpPr>
        <p:spPr>
          <a:xfrm>
            <a:off x="381000" y="5533284"/>
            <a:ext cx="1860407" cy="340605"/>
          </a:xfrm>
          <a:prstGeom prst="rect">
            <a:avLst/>
          </a:prstGeom>
          <a:solidFill>
            <a:schemeClr val="tx2">
              <a:alpha val="90000"/>
            </a:schemeClr>
          </a:solidFill>
        </p:spPr>
        <p:txBody>
          <a:bodyPr anchor="t"/>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9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a:t>
            </a:r>
          </a:p>
        </p:txBody>
      </p:sp>
      <p:cxnSp>
        <p:nvCxnSpPr>
          <p:cNvPr id="9" name="Straight Connector 8">
            <a:extLst>
              <a:ext uri="{FF2B5EF4-FFF2-40B4-BE49-F238E27FC236}">
                <a16:creationId xmlns:a16="http://schemas.microsoft.com/office/drawing/2014/main" id="{73A043B1-9273-3A4C-BF71-51D86CCE7642}"/>
              </a:ext>
            </a:extLst>
          </p:cNvPr>
          <p:cNvCxnSpPr>
            <a:cxnSpLocks/>
          </p:cNvCxnSpPr>
          <p:nvPr/>
        </p:nvCxnSpPr>
        <p:spPr>
          <a:xfrm>
            <a:off x="2324100" y="1657350"/>
            <a:ext cx="0" cy="4286250"/>
          </a:xfrm>
          <a:prstGeom prst="line">
            <a:avLst/>
          </a:prstGeom>
          <a:ln w="9525">
            <a:solidFill>
              <a:srgbClr val="C7C7C7"/>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71E71F0F-A1E6-BB41-93AE-204C10E1C8BB}"/>
              </a:ext>
            </a:extLst>
          </p:cNvPr>
          <p:cNvCxnSpPr>
            <a:cxnSpLocks/>
          </p:cNvCxnSpPr>
          <p:nvPr/>
        </p:nvCxnSpPr>
        <p:spPr>
          <a:xfrm>
            <a:off x="381000" y="1657350"/>
            <a:ext cx="0" cy="4286250"/>
          </a:xfrm>
          <a:prstGeom prst="line">
            <a:avLst/>
          </a:prstGeom>
          <a:ln w="9525">
            <a:solidFill>
              <a:srgbClr val="C7C7C7"/>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D721CEA5-2A4E-3641-9335-9695738391EF}"/>
              </a:ext>
            </a:extLst>
          </p:cNvPr>
          <p:cNvCxnSpPr>
            <a:cxnSpLocks/>
          </p:cNvCxnSpPr>
          <p:nvPr/>
        </p:nvCxnSpPr>
        <p:spPr>
          <a:xfrm>
            <a:off x="4267200" y="1657350"/>
            <a:ext cx="0" cy="4286250"/>
          </a:xfrm>
          <a:prstGeom prst="line">
            <a:avLst/>
          </a:prstGeom>
          <a:ln w="9525">
            <a:solidFill>
              <a:srgbClr val="C7C7C7"/>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4866AEE4-E23F-6545-85B0-05186A887D08}"/>
              </a:ext>
            </a:extLst>
          </p:cNvPr>
          <p:cNvCxnSpPr>
            <a:cxnSpLocks/>
          </p:cNvCxnSpPr>
          <p:nvPr/>
        </p:nvCxnSpPr>
        <p:spPr>
          <a:xfrm>
            <a:off x="6220727" y="1657350"/>
            <a:ext cx="0" cy="4286250"/>
          </a:xfrm>
          <a:prstGeom prst="line">
            <a:avLst/>
          </a:prstGeom>
          <a:ln w="9525">
            <a:solidFill>
              <a:srgbClr val="C7C7C7"/>
            </a:solidFill>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5355CECE-21E9-514F-9897-9F26643002B4}"/>
              </a:ext>
            </a:extLst>
          </p:cNvPr>
          <p:cNvSpPr/>
          <p:nvPr/>
        </p:nvSpPr>
        <p:spPr>
          <a:xfrm>
            <a:off x="381000" y="4902340"/>
            <a:ext cx="7543800" cy="352163"/>
          </a:xfrm>
          <a:prstGeom prst="rect">
            <a:avLst/>
          </a:prstGeom>
          <a:solidFill>
            <a:srgbClr val="E6E6E6">
              <a:alpha val="8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350" b="0" i="0">
              <a:solidFill>
                <a:schemeClr val="bg1"/>
              </a:solidFill>
              <a:latin typeface="Arial Regular"/>
            </a:endParaRPr>
          </a:p>
        </p:txBody>
      </p:sp>
      <p:sp>
        <p:nvSpPr>
          <p:cNvPr id="14" name="Rectangle 13">
            <a:extLst>
              <a:ext uri="{FF2B5EF4-FFF2-40B4-BE49-F238E27FC236}">
                <a16:creationId xmlns:a16="http://schemas.microsoft.com/office/drawing/2014/main" id="{FECFE339-B4F9-4544-8EBC-A362561AD737}"/>
              </a:ext>
            </a:extLst>
          </p:cNvPr>
          <p:cNvSpPr/>
          <p:nvPr/>
        </p:nvSpPr>
        <p:spPr>
          <a:xfrm>
            <a:off x="381000" y="4273690"/>
            <a:ext cx="7543800" cy="352163"/>
          </a:xfrm>
          <a:prstGeom prst="rect">
            <a:avLst/>
          </a:prstGeom>
          <a:solidFill>
            <a:srgbClr val="E6E6E6">
              <a:alpha val="8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350" b="0" i="0">
              <a:solidFill>
                <a:schemeClr val="bg1"/>
              </a:solidFill>
              <a:latin typeface="Arial Regular"/>
            </a:endParaRPr>
          </a:p>
        </p:txBody>
      </p:sp>
      <p:sp>
        <p:nvSpPr>
          <p:cNvPr id="15" name="Rectangle 14">
            <a:extLst>
              <a:ext uri="{FF2B5EF4-FFF2-40B4-BE49-F238E27FC236}">
                <a16:creationId xmlns:a16="http://schemas.microsoft.com/office/drawing/2014/main" id="{5EF16711-9C0B-AA4F-AD71-7790A7924006}"/>
              </a:ext>
            </a:extLst>
          </p:cNvPr>
          <p:cNvSpPr/>
          <p:nvPr/>
        </p:nvSpPr>
        <p:spPr>
          <a:xfrm>
            <a:off x="381000" y="3645040"/>
            <a:ext cx="7543800" cy="352163"/>
          </a:xfrm>
          <a:prstGeom prst="rect">
            <a:avLst/>
          </a:prstGeom>
          <a:solidFill>
            <a:srgbClr val="E6E6E6">
              <a:alpha val="8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350" b="0" i="0">
              <a:solidFill>
                <a:schemeClr val="bg1"/>
              </a:solidFill>
              <a:latin typeface="Arial Regular"/>
            </a:endParaRPr>
          </a:p>
        </p:txBody>
      </p:sp>
      <p:sp>
        <p:nvSpPr>
          <p:cNvPr id="16" name="Rectangle 15">
            <a:extLst>
              <a:ext uri="{FF2B5EF4-FFF2-40B4-BE49-F238E27FC236}">
                <a16:creationId xmlns:a16="http://schemas.microsoft.com/office/drawing/2014/main" id="{C6042D89-1B5B-FB4C-87D6-B692BA01E589}"/>
              </a:ext>
            </a:extLst>
          </p:cNvPr>
          <p:cNvSpPr/>
          <p:nvPr/>
        </p:nvSpPr>
        <p:spPr>
          <a:xfrm>
            <a:off x="381000" y="2959240"/>
            <a:ext cx="7543800" cy="352163"/>
          </a:xfrm>
          <a:prstGeom prst="rect">
            <a:avLst/>
          </a:prstGeom>
          <a:solidFill>
            <a:srgbClr val="E6E6E6">
              <a:alpha val="8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350" b="0" i="0">
              <a:solidFill>
                <a:schemeClr val="bg1"/>
              </a:solidFill>
              <a:latin typeface="Arial Regular"/>
            </a:endParaRPr>
          </a:p>
        </p:txBody>
      </p:sp>
      <p:sp>
        <p:nvSpPr>
          <p:cNvPr id="17" name="Text Placeholder 2">
            <a:extLst>
              <a:ext uri="{FF2B5EF4-FFF2-40B4-BE49-F238E27FC236}">
                <a16:creationId xmlns:a16="http://schemas.microsoft.com/office/drawing/2014/main" id="{22F70925-1811-2E4A-B10E-C0C401B51DEC}"/>
              </a:ext>
            </a:extLst>
          </p:cNvPr>
          <p:cNvSpPr>
            <a:spLocks noGrp="1"/>
          </p:cNvSpPr>
          <p:nvPr>
            <p:ph type="body" sz="quarter" idx="84" hasCustomPrompt="1"/>
          </p:nvPr>
        </p:nvSpPr>
        <p:spPr>
          <a:xfrm>
            <a:off x="8153401" y="2959239"/>
            <a:ext cx="3657600" cy="340605"/>
          </a:xfrm>
          <a:prstGeom prst="rect">
            <a:avLst/>
          </a:prstGeom>
        </p:spPr>
        <p:txBody>
          <a:bodyPr lIns="0" tIns="0" rIns="0" bIns="0" anchor="t"/>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750" b="0">
                <a:solidFill>
                  <a:schemeClr val="tx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18" name="Text Placeholder 2">
            <a:extLst>
              <a:ext uri="{FF2B5EF4-FFF2-40B4-BE49-F238E27FC236}">
                <a16:creationId xmlns:a16="http://schemas.microsoft.com/office/drawing/2014/main" id="{26F2E677-C6B1-2247-8199-0E3ED4FEB677}"/>
              </a:ext>
            </a:extLst>
          </p:cNvPr>
          <p:cNvSpPr>
            <a:spLocks noGrp="1"/>
          </p:cNvSpPr>
          <p:nvPr>
            <p:ph type="body" sz="quarter" idx="85" hasCustomPrompt="1"/>
          </p:nvPr>
        </p:nvSpPr>
        <p:spPr>
          <a:xfrm>
            <a:off x="8153401" y="3645039"/>
            <a:ext cx="3657600" cy="340605"/>
          </a:xfrm>
          <a:prstGeom prst="rect">
            <a:avLst/>
          </a:prstGeom>
        </p:spPr>
        <p:txBody>
          <a:bodyPr lIns="0" tIns="0" rIns="0" bIns="0" anchor="t"/>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750" b="0">
                <a:solidFill>
                  <a:schemeClr val="tx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19" name="Text Placeholder 2">
            <a:extLst>
              <a:ext uri="{FF2B5EF4-FFF2-40B4-BE49-F238E27FC236}">
                <a16:creationId xmlns:a16="http://schemas.microsoft.com/office/drawing/2014/main" id="{3382F709-B901-944A-9DA1-368583FF5251}"/>
              </a:ext>
            </a:extLst>
          </p:cNvPr>
          <p:cNvSpPr>
            <a:spLocks noGrp="1"/>
          </p:cNvSpPr>
          <p:nvPr>
            <p:ph type="body" sz="quarter" idx="86" hasCustomPrompt="1"/>
          </p:nvPr>
        </p:nvSpPr>
        <p:spPr>
          <a:xfrm>
            <a:off x="8153401" y="4273689"/>
            <a:ext cx="3657600" cy="340605"/>
          </a:xfrm>
          <a:prstGeom prst="rect">
            <a:avLst/>
          </a:prstGeom>
        </p:spPr>
        <p:txBody>
          <a:bodyPr lIns="0" tIns="0" rIns="0" bIns="0" anchor="t"/>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750" b="0">
                <a:solidFill>
                  <a:schemeClr val="tx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20" name="Text Placeholder 2">
            <a:extLst>
              <a:ext uri="{FF2B5EF4-FFF2-40B4-BE49-F238E27FC236}">
                <a16:creationId xmlns:a16="http://schemas.microsoft.com/office/drawing/2014/main" id="{E3A0579F-EAA1-4D4B-8085-FDD540EA73E5}"/>
              </a:ext>
            </a:extLst>
          </p:cNvPr>
          <p:cNvSpPr>
            <a:spLocks noGrp="1"/>
          </p:cNvSpPr>
          <p:nvPr>
            <p:ph type="body" sz="quarter" idx="87" hasCustomPrompt="1"/>
          </p:nvPr>
        </p:nvSpPr>
        <p:spPr>
          <a:xfrm>
            <a:off x="8153401" y="4902339"/>
            <a:ext cx="3657600" cy="340605"/>
          </a:xfrm>
          <a:prstGeom prst="rect">
            <a:avLst/>
          </a:prstGeom>
        </p:spPr>
        <p:txBody>
          <a:bodyPr lIns="0" tIns="0" rIns="0" bIns="0" anchor="t"/>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750" b="0">
                <a:solidFill>
                  <a:schemeClr val="tx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21" name="TextBox 20">
            <a:extLst>
              <a:ext uri="{FF2B5EF4-FFF2-40B4-BE49-F238E27FC236}">
                <a16:creationId xmlns:a16="http://schemas.microsoft.com/office/drawing/2014/main" id="{38286C07-3A95-1848-99EC-22C821DAC81F}"/>
              </a:ext>
            </a:extLst>
          </p:cNvPr>
          <p:cNvSpPr txBox="1"/>
          <p:nvPr/>
        </p:nvSpPr>
        <p:spPr>
          <a:xfrm>
            <a:off x="9096376" y="5530989"/>
            <a:ext cx="184731" cy="300082"/>
          </a:xfrm>
          <a:prstGeom prst="rect">
            <a:avLst/>
          </a:prstGeom>
          <a:noFill/>
        </p:spPr>
        <p:txBody>
          <a:bodyPr wrap="none" rtlCol="0">
            <a:spAutoFit/>
          </a:bodyPr>
          <a:lstStyle/>
          <a:p>
            <a:endParaRPr lang="x-none" sz="1350" b="0" i="0" dirty="0">
              <a:solidFill>
                <a:schemeClr val="tx1"/>
              </a:solidFill>
              <a:latin typeface="Arial Regular"/>
            </a:endParaRPr>
          </a:p>
        </p:txBody>
      </p:sp>
      <p:sp>
        <p:nvSpPr>
          <p:cNvPr id="22" name="Text Placeholder 2">
            <a:extLst>
              <a:ext uri="{FF2B5EF4-FFF2-40B4-BE49-F238E27FC236}">
                <a16:creationId xmlns:a16="http://schemas.microsoft.com/office/drawing/2014/main" id="{B7ECE868-DFFE-BF44-8081-233A56314D09}"/>
              </a:ext>
            </a:extLst>
          </p:cNvPr>
          <p:cNvSpPr>
            <a:spLocks noGrp="1"/>
          </p:cNvSpPr>
          <p:nvPr>
            <p:ph type="body" sz="quarter" idx="89" hasCustomPrompt="1"/>
          </p:nvPr>
        </p:nvSpPr>
        <p:spPr>
          <a:xfrm>
            <a:off x="381000" y="2970797"/>
            <a:ext cx="6254219" cy="340605"/>
          </a:xfrm>
          <a:prstGeom prst="rect">
            <a:avLst/>
          </a:prstGeom>
          <a:solidFill>
            <a:schemeClr val="tx2">
              <a:alpha val="90000"/>
            </a:schemeClr>
          </a:solidFill>
        </p:spPr>
        <p:txBody>
          <a:bodyPr anchor="t"/>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9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a:t>
            </a:r>
          </a:p>
        </p:txBody>
      </p:sp>
      <p:sp>
        <p:nvSpPr>
          <p:cNvPr id="23" name="Text Placeholder 2">
            <a:extLst>
              <a:ext uri="{FF2B5EF4-FFF2-40B4-BE49-F238E27FC236}">
                <a16:creationId xmlns:a16="http://schemas.microsoft.com/office/drawing/2014/main" id="{FC548632-BC47-404C-893B-3D60058EB426}"/>
              </a:ext>
            </a:extLst>
          </p:cNvPr>
          <p:cNvSpPr>
            <a:spLocks noGrp="1"/>
          </p:cNvSpPr>
          <p:nvPr>
            <p:ph type="body" sz="quarter" idx="91" hasCustomPrompt="1"/>
          </p:nvPr>
        </p:nvSpPr>
        <p:spPr>
          <a:xfrm>
            <a:off x="381000" y="3645039"/>
            <a:ext cx="5417993" cy="340605"/>
          </a:xfrm>
          <a:prstGeom prst="rect">
            <a:avLst/>
          </a:prstGeom>
          <a:solidFill>
            <a:schemeClr val="tx2">
              <a:alpha val="90000"/>
            </a:schemeClr>
          </a:solidFill>
        </p:spPr>
        <p:txBody>
          <a:bodyPr anchor="t"/>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9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a:t>
            </a:r>
          </a:p>
        </p:txBody>
      </p:sp>
      <p:sp>
        <p:nvSpPr>
          <p:cNvPr id="24" name="Text Placeholder 2">
            <a:extLst>
              <a:ext uri="{FF2B5EF4-FFF2-40B4-BE49-F238E27FC236}">
                <a16:creationId xmlns:a16="http://schemas.microsoft.com/office/drawing/2014/main" id="{0984B28A-AB84-C14E-BBEA-39B2A06C54E0}"/>
              </a:ext>
            </a:extLst>
          </p:cNvPr>
          <p:cNvSpPr>
            <a:spLocks noGrp="1"/>
          </p:cNvSpPr>
          <p:nvPr>
            <p:ph type="body" sz="quarter" idx="94" hasCustomPrompt="1"/>
          </p:nvPr>
        </p:nvSpPr>
        <p:spPr>
          <a:xfrm>
            <a:off x="380999" y="4273689"/>
            <a:ext cx="4314825" cy="340605"/>
          </a:xfrm>
          <a:prstGeom prst="rect">
            <a:avLst/>
          </a:prstGeom>
          <a:solidFill>
            <a:schemeClr val="tx2">
              <a:alpha val="90000"/>
            </a:schemeClr>
          </a:solidFill>
        </p:spPr>
        <p:txBody>
          <a:bodyPr anchor="t"/>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9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a:t>
            </a:r>
          </a:p>
        </p:txBody>
      </p:sp>
      <p:sp>
        <p:nvSpPr>
          <p:cNvPr id="25" name="Text Placeholder 2">
            <a:extLst>
              <a:ext uri="{FF2B5EF4-FFF2-40B4-BE49-F238E27FC236}">
                <a16:creationId xmlns:a16="http://schemas.microsoft.com/office/drawing/2014/main" id="{007196BA-31DB-AB44-A4A1-96483D3C4B2F}"/>
              </a:ext>
            </a:extLst>
          </p:cNvPr>
          <p:cNvSpPr>
            <a:spLocks noGrp="1"/>
          </p:cNvSpPr>
          <p:nvPr>
            <p:ph type="body" sz="quarter" idx="96" hasCustomPrompt="1"/>
          </p:nvPr>
        </p:nvSpPr>
        <p:spPr>
          <a:xfrm>
            <a:off x="381000" y="4902339"/>
            <a:ext cx="3786359" cy="340605"/>
          </a:xfrm>
          <a:prstGeom prst="rect">
            <a:avLst/>
          </a:prstGeom>
          <a:solidFill>
            <a:schemeClr val="tx2">
              <a:alpha val="90000"/>
            </a:schemeClr>
          </a:solidFill>
        </p:spPr>
        <p:txBody>
          <a:bodyPr anchor="t"/>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9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a:t>
            </a:r>
          </a:p>
        </p:txBody>
      </p:sp>
      <p:sp>
        <p:nvSpPr>
          <p:cNvPr id="26" name="Text Placeholder 2">
            <a:extLst>
              <a:ext uri="{FF2B5EF4-FFF2-40B4-BE49-F238E27FC236}">
                <a16:creationId xmlns:a16="http://schemas.microsoft.com/office/drawing/2014/main" id="{0B8C73E3-603D-C04B-ADDF-1CCC23A8D0C4}"/>
              </a:ext>
            </a:extLst>
          </p:cNvPr>
          <p:cNvSpPr>
            <a:spLocks noGrp="1"/>
          </p:cNvSpPr>
          <p:nvPr>
            <p:ph type="body" sz="quarter" idx="100" hasCustomPrompt="1"/>
          </p:nvPr>
        </p:nvSpPr>
        <p:spPr>
          <a:xfrm>
            <a:off x="381000" y="1657350"/>
            <a:ext cx="1714500" cy="428058"/>
          </a:xfrm>
          <a:prstGeom prst="rect">
            <a:avLst/>
          </a:prstGeom>
        </p:spPr>
        <p:txBody>
          <a:bodyPr lIns="144000" anchor="t"/>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01. Headline</a:t>
            </a:r>
          </a:p>
        </p:txBody>
      </p:sp>
      <p:sp>
        <p:nvSpPr>
          <p:cNvPr id="27" name="Text Placeholder 2">
            <a:extLst>
              <a:ext uri="{FF2B5EF4-FFF2-40B4-BE49-F238E27FC236}">
                <a16:creationId xmlns:a16="http://schemas.microsoft.com/office/drawing/2014/main" id="{7B6E22F2-1FB3-BE49-8136-0C1FB449AE85}"/>
              </a:ext>
            </a:extLst>
          </p:cNvPr>
          <p:cNvSpPr>
            <a:spLocks noGrp="1"/>
          </p:cNvSpPr>
          <p:nvPr>
            <p:ph type="body" sz="quarter" idx="101" hasCustomPrompt="1"/>
          </p:nvPr>
        </p:nvSpPr>
        <p:spPr>
          <a:xfrm>
            <a:off x="2324100" y="1657350"/>
            <a:ext cx="1714500" cy="428058"/>
          </a:xfrm>
          <a:prstGeom prst="rect">
            <a:avLst/>
          </a:prstGeom>
        </p:spPr>
        <p:txBody>
          <a:bodyPr lIns="144000" anchor="t"/>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02. Headline</a:t>
            </a:r>
          </a:p>
        </p:txBody>
      </p:sp>
      <p:sp>
        <p:nvSpPr>
          <p:cNvPr id="28" name="Text Placeholder 2">
            <a:extLst>
              <a:ext uri="{FF2B5EF4-FFF2-40B4-BE49-F238E27FC236}">
                <a16:creationId xmlns:a16="http://schemas.microsoft.com/office/drawing/2014/main" id="{3EA2BA08-AD1D-F14F-B8DD-0F92A12125BD}"/>
              </a:ext>
            </a:extLst>
          </p:cNvPr>
          <p:cNvSpPr>
            <a:spLocks noGrp="1"/>
          </p:cNvSpPr>
          <p:nvPr>
            <p:ph type="body" sz="quarter" idx="102" hasCustomPrompt="1"/>
          </p:nvPr>
        </p:nvSpPr>
        <p:spPr>
          <a:xfrm>
            <a:off x="4267200" y="1657350"/>
            <a:ext cx="1721896" cy="428058"/>
          </a:xfrm>
          <a:prstGeom prst="rect">
            <a:avLst/>
          </a:prstGeom>
        </p:spPr>
        <p:txBody>
          <a:bodyPr lIns="144000" anchor="t"/>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03. Headline</a:t>
            </a:r>
          </a:p>
        </p:txBody>
      </p:sp>
      <p:sp>
        <p:nvSpPr>
          <p:cNvPr id="29" name="Text Placeholder 2">
            <a:extLst>
              <a:ext uri="{FF2B5EF4-FFF2-40B4-BE49-F238E27FC236}">
                <a16:creationId xmlns:a16="http://schemas.microsoft.com/office/drawing/2014/main" id="{42AAF886-EBF6-C24C-8077-BF89B17B83F2}"/>
              </a:ext>
            </a:extLst>
          </p:cNvPr>
          <p:cNvSpPr>
            <a:spLocks noGrp="1"/>
          </p:cNvSpPr>
          <p:nvPr>
            <p:ph type="body" sz="quarter" idx="103" hasCustomPrompt="1"/>
          </p:nvPr>
        </p:nvSpPr>
        <p:spPr>
          <a:xfrm>
            <a:off x="6217696" y="1657350"/>
            <a:ext cx="1707104" cy="428058"/>
          </a:xfrm>
          <a:prstGeom prst="rect">
            <a:avLst/>
          </a:prstGeom>
        </p:spPr>
        <p:txBody>
          <a:bodyPr lIns="144000" anchor="t"/>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04. Headline</a:t>
            </a:r>
          </a:p>
        </p:txBody>
      </p:sp>
      <p:sp>
        <p:nvSpPr>
          <p:cNvPr id="30" name="Rectangle 29">
            <a:extLst>
              <a:ext uri="{FF2B5EF4-FFF2-40B4-BE49-F238E27FC236}">
                <a16:creationId xmlns:a16="http://schemas.microsoft.com/office/drawing/2014/main" id="{3D47301B-05FA-8C4E-B374-500A0B020D76}"/>
              </a:ext>
            </a:extLst>
          </p:cNvPr>
          <p:cNvSpPr/>
          <p:nvPr/>
        </p:nvSpPr>
        <p:spPr>
          <a:xfrm>
            <a:off x="381000" y="2343151"/>
            <a:ext cx="7543800" cy="352163"/>
          </a:xfrm>
          <a:prstGeom prst="rect">
            <a:avLst/>
          </a:prstGeom>
          <a:solidFill>
            <a:srgbClr val="E6E6E6">
              <a:alpha val="8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350" b="0" i="0">
              <a:solidFill>
                <a:schemeClr val="bg1"/>
              </a:solidFill>
              <a:latin typeface="Arial Regular"/>
            </a:endParaRPr>
          </a:p>
        </p:txBody>
      </p:sp>
      <p:sp>
        <p:nvSpPr>
          <p:cNvPr id="31" name="Text Placeholder 2">
            <a:extLst>
              <a:ext uri="{FF2B5EF4-FFF2-40B4-BE49-F238E27FC236}">
                <a16:creationId xmlns:a16="http://schemas.microsoft.com/office/drawing/2014/main" id="{199B68CD-35C5-EF4F-A5AF-89C34356EBE5}"/>
              </a:ext>
            </a:extLst>
          </p:cNvPr>
          <p:cNvSpPr>
            <a:spLocks noGrp="1"/>
          </p:cNvSpPr>
          <p:nvPr>
            <p:ph type="body" sz="quarter" idx="104" hasCustomPrompt="1"/>
          </p:nvPr>
        </p:nvSpPr>
        <p:spPr>
          <a:xfrm>
            <a:off x="380999" y="2343150"/>
            <a:ext cx="6254219" cy="340605"/>
          </a:xfrm>
          <a:prstGeom prst="rect">
            <a:avLst/>
          </a:prstGeom>
          <a:solidFill>
            <a:schemeClr val="tx2">
              <a:alpha val="90000"/>
            </a:schemeClr>
          </a:solidFill>
        </p:spPr>
        <p:txBody>
          <a:bodyPr anchor="t"/>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9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a:t>
            </a:r>
          </a:p>
        </p:txBody>
      </p:sp>
      <p:sp>
        <p:nvSpPr>
          <p:cNvPr id="32" name="Text Placeholder 2">
            <a:extLst>
              <a:ext uri="{FF2B5EF4-FFF2-40B4-BE49-F238E27FC236}">
                <a16:creationId xmlns:a16="http://schemas.microsoft.com/office/drawing/2014/main" id="{4AA90AE8-5C01-0445-B936-E775EC8F5E5C}"/>
              </a:ext>
            </a:extLst>
          </p:cNvPr>
          <p:cNvSpPr>
            <a:spLocks noGrp="1"/>
          </p:cNvSpPr>
          <p:nvPr>
            <p:ph type="body" sz="quarter" idx="106" hasCustomPrompt="1"/>
          </p:nvPr>
        </p:nvSpPr>
        <p:spPr>
          <a:xfrm>
            <a:off x="8153401" y="2343150"/>
            <a:ext cx="3657600" cy="340605"/>
          </a:xfrm>
          <a:prstGeom prst="rect">
            <a:avLst/>
          </a:prstGeom>
        </p:spPr>
        <p:txBody>
          <a:bodyPr lIns="0" tIns="0" rIns="0" bIns="0" anchor="t"/>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750" b="0">
                <a:solidFill>
                  <a:schemeClr val="tx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33" name="Text Placeholder 2">
            <a:extLst>
              <a:ext uri="{FF2B5EF4-FFF2-40B4-BE49-F238E27FC236}">
                <a16:creationId xmlns:a16="http://schemas.microsoft.com/office/drawing/2014/main" id="{12F8E322-AE9A-A343-A745-20742EEEBBED}"/>
              </a:ext>
            </a:extLst>
          </p:cNvPr>
          <p:cNvSpPr>
            <a:spLocks noGrp="1"/>
          </p:cNvSpPr>
          <p:nvPr>
            <p:ph type="body" sz="quarter" idx="107" hasCustomPrompt="1"/>
          </p:nvPr>
        </p:nvSpPr>
        <p:spPr>
          <a:xfrm>
            <a:off x="8153401" y="5533284"/>
            <a:ext cx="3657600" cy="340605"/>
          </a:xfrm>
          <a:prstGeom prst="rect">
            <a:avLst/>
          </a:prstGeom>
        </p:spPr>
        <p:txBody>
          <a:bodyPr lIns="0" tIns="0" rIns="0" bIns="0" anchor="t"/>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750" b="0">
                <a:solidFill>
                  <a:schemeClr val="tx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3" name="Title 2">
            <a:extLst>
              <a:ext uri="{FF2B5EF4-FFF2-40B4-BE49-F238E27FC236}">
                <a16:creationId xmlns:a16="http://schemas.microsoft.com/office/drawing/2014/main" id="{BEABB8E0-670E-9C4C-9939-5C53E136305B}"/>
              </a:ext>
            </a:extLst>
          </p:cNvPr>
          <p:cNvSpPr>
            <a:spLocks noGrp="1"/>
          </p:cNvSpPr>
          <p:nvPr>
            <p:ph type="title" hasCustomPrompt="1"/>
          </p:nvPr>
        </p:nvSpPr>
        <p:spPr/>
        <p:txBody>
          <a:bodyPr/>
          <a:lstStyle>
            <a:lvl1pPr>
              <a:defRPr/>
            </a:lvl1pPr>
          </a:lstStyle>
          <a:p>
            <a:r>
              <a:rPr lang="en-US" dirty="0"/>
              <a:t>This is the message of this slide</a:t>
            </a:r>
            <a:br>
              <a:rPr lang="en-US" dirty="0"/>
            </a:br>
            <a:r>
              <a:rPr lang="en-US" dirty="0"/>
              <a:t>You can write it in one or two lines </a:t>
            </a:r>
            <a:endParaRPr lang="ru-RU" dirty="0"/>
          </a:p>
        </p:txBody>
      </p:sp>
    </p:spTree>
    <p:extLst>
      <p:ext uri="{BB962C8B-B14F-4D97-AF65-F5344CB8AC3E}">
        <p14:creationId xmlns:p14="http://schemas.microsoft.com/office/powerpoint/2010/main" val="177100473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2 options">
    <p:spTree>
      <p:nvGrpSpPr>
        <p:cNvPr id="1" name=""/>
        <p:cNvGrpSpPr/>
        <p:nvPr/>
      </p:nvGrpSpPr>
      <p:grpSpPr>
        <a:xfrm>
          <a:off x="0" y="0"/>
          <a:ext cx="0" cy="0"/>
          <a:chOff x="0" y="0"/>
          <a:chExt cx="0" cy="0"/>
        </a:xfrm>
      </p:grpSpPr>
      <p:sp>
        <p:nvSpPr>
          <p:cNvPr id="34" name="Bent Arrow 33">
            <a:extLst>
              <a:ext uri="{FF2B5EF4-FFF2-40B4-BE49-F238E27FC236}">
                <a16:creationId xmlns:a16="http://schemas.microsoft.com/office/drawing/2014/main" id="{1D7E8175-0ADE-E345-84E4-AAAE6B9E5A20}"/>
              </a:ext>
            </a:extLst>
          </p:cNvPr>
          <p:cNvSpPr/>
          <p:nvPr/>
        </p:nvSpPr>
        <p:spPr>
          <a:xfrm>
            <a:off x="5753100" y="3543300"/>
            <a:ext cx="6438900" cy="3326393"/>
          </a:xfrm>
          <a:prstGeom prst="bentArrow">
            <a:avLst>
              <a:gd name="adj1" fmla="val 25000"/>
              <a:gd name="adj2" fmla="val 18063"/>
              <a:gd name="adj3" fmla="val 0"/>
              <a:gd name="adj4" fmla="val 62596"/>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350">
              <a:solidFill>
                <a:schemeClr val="tx1"/>
              </a:solidFill>
            </a:endParaRPr>
          </a:p>
        </p:txBody>
      </p:sp>
      <p:sp>
        <p:nvSpPr>
          <p:cNvPr id="3" name="Title 2">
            <a:extLst>
              <a:ext uri="{FF2B5EF4-FFF2-40B4-BE49-F238E27FC236}">
                <a16:creationId xmlns:a16="http://schemas.microsoft.com/office/drawing/2014/main" id="{BEABB8E0-670E-9C4C-9939-5C53E136305B}"/>
              </a:ext>
            </a:extLst>
          </p:cNvPr>
          <p:cNvSpPr>
            <a:spLocks noGrp="1"/>
          </p:cNvSpPr>
          <p:nvPr>
            <p:ph type="title" hasCustomPrompt="1"/>
          </p:nvPr>
        </p:nvSpPr>
        <p:spPr/>
        <p:txBody>
          <a:bodyPr/>
          <a:lstStyle>
            <a:lvl1pPr>
              <a:defRPr/>
            </a:lvl1pPr>
          </a:lstStyle>
          <a:p>
            <a:r>
              <a:rPr lang="en-US" dirty="0"/>
              <a:t>This is the message of this slide</a:t>
            </a:r>
            <a:br>
              <a:rPr lang="en-US" dirty="0"/>
            </a:br>
            <a:r>
              <a:rPr lang="en-US" dirty="0"/>
              <a:t>You can write it in one or two lines </a:t>
            </a:r>
            <a:endParaRPr lang="ru-RU" dirty="0"/>
          </a:p>
        </p:txBody>
      </p:sp>
      <p:sp>
        <p:nvSpPr>
          <p:cNvPr id="36" name="Bent Arrow 35">
            <a:extLst>
              <a:ext uri="{FF2B5EF4-FFF2-40B4-BE49-F238E27FC236}">
                <a16:creationId xmlns:a16="http://schemas.microsoft.com/office/drawing/2014/main" id="{F1A4C10A-72F3-6046-932A-E147A5B30EB2}"/>
              </a:ext>
            </a:extLst>
          </p:cNvPr>
          <p:cNvSpPr/>
          <p:nvPr/>
        </p:nvSpPr>
        <p:spPr>
          <a:xfrm flipH="1">
            <a:off x="4198" y="3543300"/>
            <a:ext cx="6438900" cy="3326393"/>
          </a:xfrm>
          <a:prstGeom prst="bentArrow">
            <a:avLst>
              <a:gd name="adj1" fmla="val 25000"/>
              <a:gd name="adj2" fmla="val 18063"/>
              <a:gd name="adj3" fmla="val 0"/>
              <a:gd name="adj4" fmla="val 62596"/>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350">
              <a:solidFill>
                <a:schemeClr val="tx1"/>
              </a:solidFill>
            </a:endParaRPr>
          </a:p>
        </p:txBody>
      </p:sp>
      <p:pic>
        <p:nvPicPr>
          <p:cNvPr id="2" name="Picture 1">
            <a:extLst>
              <a:ext uri="{FF2B5EF4-FFF2-40B4-BE49-F238E27FC236}">
                <a16:creationId xmlns:a16="http://schemas.microsoft.com/office/drawing/2014/main" id="{362A7364-BBE7-324B-8C87-83D75FC9C6DC}"/>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738248" y="3429000"/>
            <a:ext cx="704850" cy="704850"/>
          </a:xfrm>
          <a:prstGeom prst="rect">
            <a:avLst/>
          </a:prstGeom>
        </p:spPr>
      </p:pic>
      <p:sp>
        <p:nvSpPr>
          <p:cNvPr id="38" name="Text Placeholder 37">
            <a:extLst>
              <a:ext uri="{FF2B5EF4-FFF2-40B4-BE49-F238E27FC236}">
                <a16:creationId xmlns:a16="http://schemas.microsoft.com/office/drawing/2014/main" id="{1BFDDA71-1201-B241-B558-973B5FA0EB1F}"/>
              </a:ext>
            </a:extLst>
          </p:cNvPr>
          <p:cNvSpPr>
            <a:spLocks noGrp="1"/>
          </p:cNvSpPr>
          <p:nvPr>
            <p:ph type="body" sz="quarter" idx="47" hasCustomPrompt="1"/>
          </p:nvPr>
        </p:nvSpPr>
        <p:spPr>
          <a:xfrm>
            <a:off x="383100" y="1652506"/>
            <a:ext cx="4627051" cy="1757444"/>
          </a:xfrm>
          <a:prstGeom prst="rect">
            <a:avLst/>
          </a:prstGeom>
        </p:spPr>
        <p:txBody>
          <a:bodyPr/>
          <a:lstStyle>
            <a:lvl1pPr marL="0" indent="0">
              <a:buNone/>
              <a:defRPr b="1"/>
            </a:lvl1pPr>
            <a:lvl2pPr marL="514350" indent="-171450">
              <a:buFont typeface="Wingdings" pitchFamily="2" charset="2"/>
              <a:buChar char="§"/>
              <a:defRPr sz="1650"/>
            </a:lvl2pPr>
          </a:lstStyle>
          <a:p>
            <a:pPr lvl="0"/>
            <a:r>
              <a:rPr lang="en-US" dirty="0"/>
              <a:t>Headline</a:t>
            </a:r>
          </a:p>
          <a:p>
            <a:pPr lvl="1"/>
            <a:r>
              <a:rPr lang="en-US" dirty="0"/>
              <a:t>Point 1</a:t>
            </a:r>
          </a:p>
          <a:p>
            <a:pPr lvl="1"/>
            <a:r>
              <a:rPr lang="en-US" dirty="0"/>
              <a:t>Point 2</a:t>
            </a:r>
          </a:p>
          <a:p>
            <a:pPr lvl="1"/>
            <a:r>
              <a:rPr lang="en-US" dirty="0"/>
              <a:t>Point 3</a:t>
            </a:r>
          </a:p>
          <a:p>
            <a:pPr lvl="1"/>
            <a:endParaRPr lang="en-US" dirty="0"/>
          </a:p>
        </p:txBody>
      </p:sp>
      <p:sp>
        <p:nvSpPr>
          <p:cNvPr id="39" name="Text Placeholder 37">
            <a:extLst>
              <a:ext uri="{FF2B5EF4-FFF2-40B4-BE49-F238E27FC236}">
                <a16:creationId xmlns:a16="http://schemas.microsoft.com/office/drawing/2014/main" id="{F4D1B1BA-1E19-294B-8619-A86CE66D08BC}"/>
              </a:ext>
            </a:extLst>
          </p:cNvPr>
          <p:cNvSpPr>
            <a:spLocks noGrp="1"/>
          </p:cNvSpPr>
          <p:nvPr>
            <p:ph type="body" sz="quarter" idx="48" hasCustomPrompt="1"/>
          </p:nvPr>
        </p:nvSpPr>
        <p:spPr>
          <a:xfrm>
            <a:off x="7181850" y="1657350"/>
            <a:ext cx="4629150" cy="1752600"/>
          </a:xfrm>
          <a:prstGeom prst="rect">
            <a:avLst/>
          </a:prstGeom>
        </p:spPr>
        <p:txBody>
          <a:bodyPr/>
          <a:lstStyle>
            <a:lvl1pPr marL="0" indent="0">
              <a:buNone/>
              <a:defRPr b="1"/>
            </a:lvl1pPr>
            <a:lvl2pPr marL="514350" indent="-171450">
              <a:buFont typeface="Wingdings" pitchFamily="2" charset="2"/>
              <a:buChar char="§"/>
              <a:defRPr sz="1650"/>
            </a:lvl2pPr>
          </a:lstStyle>
          <a:p>
            <a:pPr lvl="0"/>
            <a:r>
              <a:rPr lang="en-US" dirty="0"/>
              <a:t>Headline</a:t>
            </a:r>
          </a:p>
          <a:p>
            <a:pPr lvl="1"/>
            <a:r>
              <a:rPr lang="en-US" dirty="0"/>
              <a:t>Point 1</a:t>
            </a:r>
          </a:p>
          <a:p>
            <a:pPr lvl="1"/>
            <a:r>
              <a:rPr lang="en-US" dirty="0"/>
              <a:t>Point 2</a:t>
            </a:r>
          </a:p>
          <a:p>
            <a:pPr lvl="1"/>
            <a:r>
              <a:rPr lang="en-US" dirty="0"/>
              <a:t>Point 3</a:t>
            </a:r>
          </a:p>
          <a:p>
            <a:pPr lvl="1"/>
            <a:endParaRPr lang="en-US" dirty="0"/>
          </a:p>
        </p:txBody>
      </p:sp>
      <p:sp>
        <p:nvSpPr>
          <p:cNvPr id="40" name="Footer Placeholder 39">
            <a:extLst>
              <a:ext uri="{FF2B5EF4-FFF2-40B4-BE49-F238E27FC236}">
                <a16:creationId xmlns:a16="http://schemas.microsoft.com/office/drawing/2014/main" id="{766F40C3-E540-B448-BE65-5A4FB6456F98}"/>
              </a:ext>
            </a:extLst>
          </p:cNvPr>
          <p:cNvSpPr>
            <a:spLocks noGrp="1"/>
          </p:cNvSpPr>
          <p:nvPr>
            <p:ph type="ftr" sz="quarter" idx="49"/>
          </p:nvPr>
        </p:nvSpPr>
        <p:spPr/>
        <p:txBody>
          <a:bodyPr/>
          <a:lstStyle/>
          <a:p>
            <a:endParaRPr lang="ru-RU" dirty="0"/>
          </a:p>
        </p:txBody>
      </p:sp>
      <p:sp>
        <p:nvSpPr>
          <p:cNvPr id="41" name="Slide Number Placeholder 40">
            <a:extLst>
              <a:ext uri="{FF2B5EF4-FFF2-40B4-BE49-F238E27FC236}">
                <a16:creationId xmlns:a16="http://schemas.microsoft.com/office/drawing/2014/main" id="{9A243471-CE2D-3A4A-8802-48A9EC09049D}"/>
              </a:ext>
            </a:extLst>
          </p:cNvPr>
          <p:cNvSpPr>
            <a:spLocks noGrp="1"/>
          </p:cNvSpPr>
          <p:nvPr>
            <p:ph type="sldNum" sz="quarter" idx="50"/>
          </p:nvPr>
        </p:nvSpPr>
        <p:spPr/>
        <p:txBody>
          <a:bodyPr/>
          <a:lstStyle/>
          <a:p>
            <a:fld id="{E200D83E-88D0-C440-9F2A-EBA669C92F70}" type="slidenum">
              <a:rPr lang="ru-RU" smtClean="0"/>
              <a:pPr/>
              <a:t>‹#›</a:t>
            </a:fld>
            <a:endParaRPr lang="ru-RU"/>
          </a:p>
        </p:txBody>
      </p:sp>
    </p:spTree>
    <p:extLst>
      <p:ext uri="{BB962C8B-B14F-4D97-AF65-F5344CB8AC3E}">
        <p14:creationId xmlns:p14="http://schemas.microsoft.com/office/powerpoint/2010/main" val="228350327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Contacts Basic">
    <p:spTree>
      <p:nvGrpSpPr>
        <p:cNvPr id="1" name=""/>
        <p:cNvGrpSpPr/>
        <p:nvPr/>
      </p:nvGrpSpPr>
      <p:grpSpPr>
        <a:xfrm>
          <a:off x="0" y="0"/>
          <a:ext cx="0" cy="0"/>
          <a:chOff x="0" y="0"/>
          <a:chExt cx="0" cy="0"/>
        </a:xfrm>
      </p:grpSpPr>
      <p:sp>
        <p:nvSpPr>
          <p:cNvPr id="45" name="object 3">
            <a:extLst>
              <a:ext uri="{FF2B5EF4-FFF2-40B4-BE49-F238E27FC236}">
                <a16:creationId xmlns:a16="http://schemas.microsoft.com/office/drawing/2014/main" id="{1C7DF6D4-8D7A-B645-B44B-0E963B975E68}"/>
              </a:ext>
            </a:extLst>
          </p:cNvPr>
          <p:cNvSpPr/>
          <p:nvPr/>
        </p:nvSpPr>
        <p:spPr>
          <a:xfrm>
            <a:off x="381001" y="-27122"/>
            <a:ext cx="5896641" cy="6593279"/>
          </a:xfrm>
          <a:custGeom>
            <a:avLst/>
            <a:gdLst>
              <a:gd name="connsiteX0" fmla="*/ 1729409 w 7899400"/>
              <a:gd name="connsiteY0" fmla="*/ 6949453 h 8678812"/>
              <a:gd name="connsiteX1" fmla="*/ 38 w 7899400"/>
              <a:gd name="connsiteY1" fmla="*/ 6949453 h 8678812"/>
              <a:gd name="connsiteX2" fmla="*/ 38 w 7899400"/>
              <a:gd name="connsiteY2" fmla="*/ 8678812 h 8678812"/>
              <a:gd name="connsiteX3" fmla="*/ 1729409 w 7899400"/>
              <a:gd name="connsiteY3" fmla="*/ 8678812 h 8678812"/>
              <a:gd name="connsiteX4" fmla="*/ 1729409 w 7899400"/>
              <a:gd name="connsiteY4" fmla="*/ 6949453 h 8678812"/>
              <a:gd name="connsiteX0" fmla="*/ 7899400 w 7899400"/>
              <a:gd name="connsiteY0" fmla="*/ 0 h 8678812"/>
              <a:gd name="connsiteX1" fmla="*/ 1040273 w 7899400"/>
              <a:gd name="connsiteY1" fmla="*/ 2353131 h 8678812"/>
              <a:gd name="connsiteX2" fmla="*/ 0 w 7899400"/>
              <a:gd name="connsiteY2" fmla="*/ 6949440 h 8678812"/>
              <a:gd name="connsiteX3" fmla="*/ 7899400 w 7899400"/>
              <a:gd name="connsiteY3" fmla="*/ 0 h 8678812"/>
              <a:gd name="connsiteX0" fmla="*/ 1729409 w 5980180"/>
              <a:gd name="connsiteY0" fmla="*/ 4663077 h 6392436"/>
              <a:gd name="connsiteX1" fmla="*/ 38 w 5980180"/>
              <a:gd name="connsiteY1" fmla="*/ 4663077 h 6392436"/>
              <a:gd name="connsiteX2" fmla="*/ 38 w 5980180"/>
              <a:gd name="connsiteY2" fmla="*/ 6392436 h 6392436"/>
              <a:gd name="connsiteX3" fmla="*/ 1729409 w 5980180"/>
              <a:gd name="connsiteY3" fmla="*/ 6392436 h 6392436"/>
              <a:gd name="connsiteX4" fmla="*/ 1729409 w 5980180"/>
              <a:gd name="connsiteY4" fmla="*/ 4663077 h 6392436"/>
              <a:gd name="connsiteX0" fmla="*/ 5980180 w 5980180"/>
              <a:gd name="connsiteY0" fmla="*/ 0 h 6392436"/>
              <a:gd name="connsiteX1" fmla="*/ 1040273 w 5980180"/>
              <a:gd name="connsiteY1" fmla="*/ 66755 h 6392436"/>
              <a:gd name="connsiteX2" fmla="*/ 0 w 5980180"/>
              <a:gd name="connsiteY2" fmla="*/ 4663064 h 6392436"/>
              <a:gd name="connsiteX3" fmla="*/ 5980180 w 5980180"/>
              <a:gd name="connsiteY3" fmla="*/ 0 h 6392436"/>
              <a:gd name="connsiteX0" fmla="*/ 1729409 w 5980180"/>
              <a:gd name="connsiteY0" fmla="*/ 4663077 h 6392436"/>
              <a:gd name="connsiteX1" fmla="*/ 38 w 5980180"/>
              <a:gd name="connsiteY1" fmla="*/ 4663077 h 6392436"/>
              <a:gd name="connsiteX2" fmla="*/ 38 w 5980180"/>
              <a:gd name="connsiteY2" fmla="*/ 6392436 h 6392436"/>
              <a:gd name="connsiteX3" fmla="*/ 1729409 w 5980180"/>
              <a:gd name="connsiteY3" fmla="*/ 6392436 h 6392436"/>
              <a:gd name="connsiteX4" fmla="*/ 1729409 w 5980180"/>
              <a:gd name="connsiteY4" fmla="*/ 4663077 h 6392436"/>
              <a:gd name="connsiteX0" fmla="*/ 5980180 w 5980180"/>
              <a:gd name="connsiteY0" fmla="*/ 0 h 6392436"/>
              <a:gd name="connsiteX1" fmla="*/ 1073651 w 5980180"/>
              <a:gd name="connsiteY1" fmla="*/ 66755 h 6392436"/>
              <a:gd name="connsiteX2" fmla="*/ 0 w 5980180"/>
              <a:gd name="connsiteY2" fmla="*/ 4663064 h 6392436"/>
              <a:gd name="connsiteX3" fmla="*/ 5980180 w 5980180"/>
              <a:gd name="connsiteY3" fmla="*/ 0 h 6392436"/>
              <a:gd name="connsiteX0" fmla="*/ 1729409 w 5946802"/>
              <a:gd name="connsiteY0" fmla="*/ 4629699 h 6359058"/>
              <a:gd name="connsiteX1" fmla="*/ 38 w 5946802"/>
              <a:gd name="connsiteY1" fmla="*/ 4629699 h 6359058"/>
              <a:gd name="connsiteX2" fmla="*/ 38 w 5946802"/>
              <a:gd name="connsiteY2" fmla="*/ 6359058 h 6359058"/>
              <a:gd name="connsiteX3" fmla="*/ 1729409 w 5946802"/>
              <a:gd name="connsiteY3" fmla="*/ 6359058 h 6359058"/>
              <a:gd name="connsiteX4" fmla="*/ 1729409 w 5946802"/>
              <a:gd name="connsiteY4" fmla="*/ 4629699 h 6359058"/>
              <a:gd name="connsiteX0" fmla="*/ 5946802 w 5946802"/>
              <a:gd name="connsiteY0" fmla="*/ 0 h 6359058"/>
              <a:gd name="connsiteX1" fmla="*/ 1073651 w 5946802"/>
              <a:gd name="connsiteY1" fmla="*/ 33377 h 6359058"/>
              <a:gd name="connsiteX2" fmla="*/ 0 w 5946802"/>
              <a:gd name="connsiteY2" fmla="*/ 4629686 h 6359058"/>
              <a:gd name="connsiteX3" fmla="*/ 5946802 w 5946802"/>
              <a:gd name="connsiteY3" fmla="*/ 0 h 6359058"/>
              <a:gd name="connsiteX0" fmla="*/ 1729409 w 5946802"/>
              <a:gd name="connsiteY0" fmla="*/ 4629699 h 6359058"/>
              <a:gd name="connsiteX1" fmla="*/ 38 w 5946802"/>
              <a:gd name="connsiteY1" fmla="*/ 4629699 h 6359058"/>
              <a:gd name="connsiteX2" fmla="*/ 38 w 5946802"/>
              <a:gd name="connsiteY2" fmla="*/ 6359058 h 6359058"/>
              <a:gd name="connsiteX3" fmla="*/ 1729409 w 5946802"/>
              <a:gd name="connsiteY3" fmla="*/ 6359058 h 6359058"/>
              <a:gd name="connsiteX4" fmla="*/ 1729409 w 5946802"/>
              <a:gd name="connsiteY4" fmla="*/ 4629699 h 6359058"/>
              <a:gd name="connsiteX0" fmla="*/ 5946802 w 5946802"/>
              <a:gd name="connsiteY0" fmla="*/ 0 h 6359058"/>
              <a:gd name="connsiteX1" fmla="*/ 1090340 w 5946802"/>
              <a:gd name="connsiteY1" fmla="*/ 16688 h 6359058"/>
              <a:gd name="connsiteX2" fmla="*/ 0 w 5946802"/>
              <a:gd name="connsiteY2" fmla="*/ 4629686 h 6359058"/>
              <a:gd name="connsiteX3" fmla="*/ 5946802 w 5946802"/>
              <a:gd name="connsiteY3" fmla="*/ 0 h 6359058"/>
              <a:gd name="connsiteX0" fmla="*/ 1729409 w 5946802"/>
              <a:gd name="connsiteY0" fmla="*/ 4857938 h 6587297"/>
              <a:gd name="connsiteX1" fmla="*/ 38 w 5946802"/>
              <a:gd name="connsiteY1" fmla="*/ 4857938 h 6587297"/>
              <a:gd name="connsiteX2" fmla="*/ 38 w 5946802"/>
              <a:gd name="connsiteY2" fmla="*/ 6587297 h 6587297"/>
              <a:gd name="connsiteX3" fmla="*/ 1729409 w 5946802"/>
              <a:gd name="connsiteY3" fmla="*/ 6587297 h 6587297"/>
              <a:gd name="connsiteX4" fmla="*/ 1729409 w 5946802"/>
              <a:gd name="connsiteY4" fmla="*/ 4857938 h 6587297"/>
              <a:gd name="connsiteX0" fmla="*/ 5946802 w 5946802"/>
              <a:gd name="connsiteY0" fmla="*/ 228239 h 6587297"/>
              <a:gd name="connsiteX1" fmla="*/ 1125508 w 5946802"/>
              <a:gd name="connsiteY1" fmla="*/ 0 h 6587297"/>
              <a:gd name="connsiteX2" fmla="*/ 0 w 5946802"/>
              <a:gd name="connsiteY2" fmla="*/ 4857925 h 6587297"/>
              <a:gd name="connsiteX3" fmla="*/ 5946802 w 5946802"/>
              <a:gd name="connsiteY3" fmla="*/ 228239 h 6587297"/>
              <a:gd name="connsiteX0" fmla="*/ 1729409 w 5946802"/>
              <a:gd name="connsiteY0" fmla="*/ 4886288 h 6615647"/>
              <a:gd name="connsiteX1" fmla="*/ 38 w 5946802"/>
              <a:gd name="connsiteY1" fmla="*/ 4886288 h 6615647"/>
              <a:gd name="connsiteX2" fmla="*/ 38 w 5946802"/>
              <a:gd name="connsiteY2" fmla="*/ 6615647 h 6615647"/>
              <a:gd name="connsiteX3" fmla="*/ 1729409 w 5946802"/>
              <a:gd name="connsiteY3" fmla="*/ 6615647 h 6615647"/>
              <a:gd name="connsiteX4" fmla="*/ 1729409 w 5946802"/>
              <a:gd name="connsiteY4" fmla="*/ 4886288 h 6615647"/>
              <a:gd name="connsiteX0" fmla="*/ 5946802 w 5946802"/>
              <a:gd name="connsiteY0" fmla="*/ 0 h 6615647"/>
              <a:gd name="connsiteX1" fmla="*/ 1125508 w 5946802"/>
              <a:gd name="connsiteY1" fmla="*/ 28350 h 6615647"/>
              <a:gd name="connsiteX2" fmla="*/ 0 w 5946802"/>
              <a:gd name="connsiteY2" fmla="*/ 4886275 h 6615647"/>
              <a:gd name="connsiteX3" fmla="*/ 5946802 w 5946802"/>
              <a:gd name="connsiteY3" fmla="*/ 0 h 6615647"/>
            </a:gdLst>
            <a:ahLst/>
            <a:cxnLst>
              <a:cxn ang="0">
                <a:pos x="connsiteX0" y="connsiteY0"/>
              </a:cxn>
              <a:cxn ang="0">
                <a:pos x="connsiteX1" y="connsiteY1"/>
              </a:cxn>
              <a:cxn ang="0">
                <a:pos x="connsiteX2" y="connsiteY2"/>
              </a:cxn>
              <a:cxn ang="0">
                <a:pos x="connsiteX3" y="connsiteY3"/>
              </a:cxn>
            </a:cxnLst>
            <a:rect l="l" t="t" r="r" b="b"/>
            <a:pathLst>
              <a:path w="5946802" h="6615647">
                <a:moveTo>
                  <a:pt x="1729409" y="4886288"/>
                </a:moveTo>
                <a:lnTo>
                  <a:pt x="38" y="4886288"/>
                </a:lnTo>
                <a:lnTo>
                  <a:pt x="38" y="6615647"/>
                </a:lnTo>
                <a:lnTo>
                  <a:pt x="1729409" y="6615647"/>
                </a:lnTo>
                <a:lnTo>
                  <a:pt x="1729409" y="4886288"/>
                </a:lnTo>
                <a:close/>
              </a:path>
              <a:path w="5946802" h="6615647">
                <a:moveTo>
                  <a:pt x="5946802" y="0"/>
                </a:moveTo>
                <a:lnTo>
                  <a:pt x="1125508" y="28350"/>
                </a:lnTo>
                <a:lnTo>
                  <a:pt x="0" y="4886275"/>
                </a:lnTo>
                <a:lnTo>
                  <a:pt x="5946802" y="0"/>
                </a:lnTo>
                <a:close/>
              </a:path>
            </a:pathLst>
          </a:custGeom>
          <a:solidFill>
            <a:schemeClr val="bg2"/>
          </a:solidFill>
          <a:ln>
            <a:noFill/>
          </a:ln>
        </p:spPr>
        <p:txBody>
          <a:bodyPr wrap="square" lIns="0" tIns="0" rIns="0" bIns="0" rtlCol="0"/>
          <a:lstStyle/>
          <a:p>
            <a:endParaRPr sz="1350" b="0" i="0" dirty="0">
              <a:solidFill>
                <a:schemeClr val="tx1"/>
              </a:solidFill>
              <a:latin typeface="Arial Regular"/>
            </a:endParaRPr>
          </a:p>
        </p:txBody>
      </p:sp>
      <p:sp>
        <p:nvSpPr>
          <p:cNvPr id="8" name="object 16">
            <a:extLst>
              <a:ext uri="{FF2B5EF4-FFF2-40B4-BE49-F238E27FC236}">
                <a16:creationId xmlns:a16="http://schemas.microsoft.com/office/drawing/2014/main" id="{CBE6299D-BFFE-4646-A7BE-3C163B179380}"/>
              </a:ext>
            </a:extLst>
          </p:cNvPr>
          <p:cNvSpPr txBox="1"/>
          <p:nvPr/>
        </p:nvSpPr>
        <p:spPr>
          <a:xfrm>
            <a:off x="6210300" y="4800600"/>
            <a:ext cx="2663208" cy="184666"/>
          </a:xfrm>
          <a:prstGeom prst="rect">
            <a:avLst/>
          </a:prstGeom>
        </p:spPr>
        <p:txBody>
          <a:bodyPr vert="horz" wrap="square" lIns="54000" tIns="0" rIns="0" bIns="0" rtlCol="0">
            <a:spAutoFit/>
          </a:bodyPr>
          <a:lstStyle/>
          <a:p>
            <a:pPr marL="9525">
              <a:lnSpc>
                <a:spcPct val="100000"/>
              </a:lnSpc>
              <a:spcBef>
                <a:spcPts val="75"/>
              </a:spcBef>
            </a:pPr>
            <a:r>
              <a:rPr sz="1200" b="1" dirty="0">
                <a:solidFill>
                  <a:schemeClr val="tx1"/>
                </a:solidFill>
                <a:latin typeface="Arial"/>
                <a:cs typeface="Arial"/>
              </a:rPr>
              <a:t>Social</a:t>
            </a:r>
            <a:r>
              <a:rPr lang="en-US" sz="1200" b="1" dirty="0">
                <a:solidFill>
                  <a:schemeClr val="tx1"/>
                </a:solidFill>
                <a:latin typeface="Arial"/>
                <a:cs typeface="Arial"/>
              </a:rPr>
              <a:t> media</a:t>
            </a:r>
            <a:r>
              <a:rPr sz="1200" b="1" spc="-60" dirty="0">
                <a:solidFill>
                  <a:schemeClr val="tx1"/>
                </a:solidFill>
                <a:latin typeface="Arial"/>
                <a:cs typeface="Arial"/>
              </a:rPr>
              <a:t> </a:t>
            </a:r>
            <a:r>
              <a:rPr sz="1200" b="1" spc="-4" dirty="0">
                <a:solidFill>
                  <a:schemeClr val="tx1"/>
                </a:solidFill>
                <a:latin typeface="Arial"/>
                <a:cs typeface="Arial"/>
              </a:rPr>
              <a:t>accounts:</a:t>
            </a:r>
            <a:endParaRPr sz="1200" dirty="0">
              <a:solidFill>
                <a:schemeClr val="tx1"/>
              </a:solidFill>
              <a:latin typeface="Arial"/>
              <a:cs typeface="Arial"/>
            </a:endParaRPr>
          </a:p>
        </p:txBody>
      </p:sp>
      <p:sp>
        <p:nvSpPr>
          <p:cNvPr id="9" name="Text Placeholder 2">
            <a:extLst>
              <a:ext uri="{FF2B5EF4-FFF2-40B4-BE49-F238E27FC236}">
                <a16:creationId xmlns:a16="http://schemas.microsoft.com/office/drawing/2014/main" id="{3E750DBF-5BBA-A54A-A834-E021D24C6744}"/>
              </a:ext>
            </a:extLst>
          </p:cNvPr>
          <p:cNvSpPr>
            <a:spLocks noGrp="1"/>
          </p:cNvSpPr>
          <p:nvPr>
            <p:ph type="body" sz="quarter" idx="19" hasCustomPrompt="1"/>
          </p:nvPr>
        </p:nvSpPr>
        <p:spPr>
          <a:xfrm>
            <a:off x="6210300" y="1428751"/>
            <a:ext cx="5600700" cy="813026"/>
          </a:xfrm>
          <a:prstGeom prst="rect">
            <a:avLst/>
          </a:prstGeom>
        </p:spPr>
        <p:txBody>
          <a:bodyPr lIns="72000" tIns="0" rIns="0" bIns="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30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err="1"/>
              <a:t>yoursurname</a:t>
            </a:r>
            <a:r>
              <a:rPr lang="en-GB" dirty="0"/>
              <a:t>@</a:t>
            </a:r>
            <a:r>
              <a:rPr lang="en-GB" dirty="0" err="1"/>
              <a:t>skoltech.ru</a:t>
            </a:r>
            <a:r>
              <a:rPr lang="ru-RU" dirty="0"/>
              <a:t> </a:t>
            </a:r>
            <a:r>
              <a:rPr lang="en-US" dirty="0" err="1"/>
              <a:t>yoursurname</a:t>
            </a:r>
            <a:r>
              <a:rPr lang="en-GB" dirty="0"/>
              <a:t>@</a:t>
            </a:r>
            <a:r>
              <a:rPr lang="en-GB" dirty="0" err="1"/>
              <a:t>skoltech.ru</a:t>
            </a:r>
            <a:endParaRPr lang="en-GB" dirty="0"/>
          </a:p>
        </p:txBody>
      </p:sp>
      <p:sp>
        <p:nvSpPr>
          <p:cNvPr id="10" name="Text Placeholder 2">
            <a:extLst>
              <a:ext uri="{FF2B5EF4-FFF2-40B4-BE49-F238E27FC236}">
                <a16:creationId xmlns:a16="http://schemas.microsoft.com/office/drawing/2014/main" id="{B1725DAC-D807-3E48-A791-9F67A9113C92}"/>
              </a:ext>
            </a:extLst>
          </p:cNvPr>
          <p:cNvSpPr>
            <a:spLocks noGrp="1"/>
          </p:cNvSpPr>
          <p:nvPr>
            <p:ph type="body" sz="quarter" idx="21" hasCustomPrompt="1"/>
          </p:nvPr>
        </p:nvSpPr>
        <p:spPr>
          <a:xfrm>
            <a:off x="6210301" y="2628900"/>
            <a:ext cx="5597486" cy="800100"/>
          </a:xfrm>
          <a:prstGeom prst="rect">
            <a:avLst/>
          </a:prstGeom>
        </p:spPr>
        <p:txBody>
          <a:bodyPr lIns="7200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3000" b="1">
                <a:solidFill>
                  <a:schemeClr val="tx1"/>
                </a:solidFill>
                <a:latin typeface="Arial" panose="020B0604020202020204" pitchFamily="34" charset="0"/>
                <a:cs typeface="Arial" panose="020B0604020202020204" pitchFamily="34" charset="0"/>
              </a:defRPr>
            </a:lvl1pPr>
          </a:lstStyle>
          <a:p>
            <a:pPr lvl="0"/>
            <a:r>
              <a:rPr lang="en-GB" dirty="0"/>
              <a:t>+7</a:t>
            </a:r>
            <a:r>
              <a:rPr lang="en-GB" spc="-38" dirty="0"/>
              <a:t> </a:t>
            </a:r>
            <a:r>
              <a:rPr lang="en-GB" spc="-4" dirty="0"/>
              <a:t>XXX</a:t>
            </a:r>
            <a:r>
              <a:rPr lang="en-GB" spc="-38" dirty="0"/>
              <a:t> </a:t>
            </a:r>
            <a:r>
              <a:rPr lang="en-GB" spc="-4" dirty="0"/>
              <a:t>XXX-XX-XX</a:t>
            </a:r>
            <a:r>
              <a:rPr lang="ru-RU" spc="-4" dirty="0"/>
              <a:t> </a:t>
            </a:r>
            <a:r>
              <a:rPr lang="en-US" spc="-4" dirty="0" err="1"/>
              <a:t>ext</a:t>
            </a:r>
            <a:r>
              <a:rPr lang="ru-RU" spc="-4" dirty="0"/>
              <a:t>.</a:t>
            </a:r>
            <a:r>
              <a:rPr lang="en-US" spc="-4" dirty="0"/>
              <a:t> XXXX </a:t>
            </a:r>
            <a:r>
              <a:rPr lang="en-GB" dirty="0"/>
              <a:t>+7</a:t>
            </a:r>
            <a:r>
              <a:rPr lang="en-GB" spc="-38" dirty="0"/>
              <a:t> </a:t>
            </a:r>
            <a:r>
              <a:rPr lang="en-GB" spc="-4" dirty="0"/>
              <a:t>XXX</a:t>
            </a:r>
            <a:r>
              <a:rPr lang="en-GB" spc="-38" dirty="0"/>
              <a:t> </a:t>
            </a:r>
            <a:r>
              <a:rPr lang="en-GB" spc="-4" dirty="0"/>
              <a:t>XXX-XX-XX  </a:t>
            </a:r>
            <a:endParaRPr lang="x-none" dirty="0"/>
          </a:p>
        </p:txBody>
      </p:sp>
      <p:sp>
        <p:nvSpPr>
          <p:cNvPr id="11" name="Text Placeholder 2">
            <a:extLst>
              <a:ext uri="{FF2B5EF4-FFF2-40B4-BE49-F238E27FC236}">
                <a16:creationId xmlns:a16="http://schemas.microsoft.com/office/drawing/2014/main" id="{F7BC8889-37E9-494D-8117-ABFB1CF17425}"/>
              </a:ext>
            </a:extLst>
          </p:cNvPr>
          <p:cNvSpPr>
            <a:spLocks noGrp="1"/>
          </p:cNvSpPr>
          <p:nvPr>
            <p:ph type="body" sz="quarter" idx="23" hasCustomPrompt="1"/>
          </p:nvPr>
        </p:nvSpPr>
        <p:spPr>
          <a:xfrm>
            <a:off x="6210300" y="3886200"/>
            <a:ext cx="5600700" cy="342900"/>
          </a:xfrm>
          <a:prstGeom prst="rect">
            <a:avLst/>
          </a:prstGeom>
        </p:spPr>
        <p:txBody>
          <a:bodyPr lIns="72000" tIns="0" rIns="0" bIns="0"/>
          <a:lstStyle>
            <a:lvl1pPr marL="0" indent="0">
              <a:spcBef>
                <a:spcPts val="375"/>
              </a:spcBef>
              <a:buNone/>
              <a:defRPr sz="3000" b="1">
                <a:solidFill>
                  <a:schemeClr val="tx1"/>
                </a:solidFill>
                <a:latin typeface="Arial" panose="020B0604020202020204" pitchFamily="34" charset="0"/>
                <a:cs typeface="Arial" panose="020B0604020202020204" pitchFamily="34" charset="0"/>
              </a:defRPr>
            </a:lvl1pPr>
          </a:lstStyle>
          <a:p>
            <a:pPr lvl="0"/>
            <a:r>
              <a:rPr lang="en-US" dirty="0" err="1"/>
              <a:t>www.personalwebsite.ru</a:t>
            </a:r>
            <a:endParaRPr lang="x-none" dirty="0"/>
          </a:p>
        </p:txBody>
      </p:sp>
      <p:sp>
        <p:nvSpPr>
          <p:cNvPr id="12" name="Text Placeholder 2">
            <a:extLst>
              <a:ext uri="{FF2B5EF4-FFF2-40B4-BE49-F238E27FC236}">
                <a16:creationId xmlns:a16="http://schemas.microsoft.com/office/drawing/2014/main" id="{32018EBF-7277-6945-BA05-6FB0CC50CF80}"/>
              </a:ext>
            </a:extLst>
          </p:cNvPr>
          <p:cNvSpPr>
            <a:spLocks noGrp="1"/>
          </p:cNvSpPr>
          <p:nvPr>
            <p:ph type="body" sz="quarter" idx="24" hasCustomPrompt="1"/>
          </p:nvPr>
        </p:nvSpPr>
        <p:spPr>
          <a:xfrm>
            <a:off x="381001" y="1428750"/>
            <a:ext cx="4629149" cy="3128261"/>
          </a:xfrm>
          <a:prstGeom prst="rect">
            <a:avLst/>
          </a:prstGeom>
        </p:spPr>
        <p:txBody>
          <a:bodyPr lIns="7200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33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a:pPr>
            <a:r>
              <a:rPr lang="en-GB" dirty="0"/>
              <a:t>Occupation</a:t>
            </a:r>
            <a:endParaRPr lang="x-none" dirty="0"/>
          </a:p>
        </p:txBody>
      </p:sp>
      <p:sp>
        <p:nvSpPr>
          <p:cNvPr id="13" name="Text Placeholder 37">
            <a:extLst>
              <a:ext uri="{FF2B5EF4-FFF2-40B4-BE49-F238E27FC236}">
                <a16:creationId xmlns:a16="http://schemas.microsoft.com/office/drawing/2014/main" id="{8A22E481-4E02-2347-95A6-6933F1C66DB8}"/>
              </a:ext>
            </a:extLst>
          </p:cNvPr>
          <p:cNvSpPr>
            <a:spLocks noGrp="1"/>
          </p:cNvSpPr>
          <p:nvPr>
            <p:ph type="body" sz="quarter" idx="27" hasCustomPrompt="1"/>
          </p:nvPr>
        </p:nvSpPr>
        <p:spPr>
          <a:xfrm>
            <a:off x="6210300" y="5920767"/>
            <a:ext cx="1714500" cy="194284"/>
          </a:xfrm>
          <a:prstGeom prst="rect">
            <a:avLst/>
          </a:prstGeom>
        </p:spPr>
        <p:txBody>
          <a:bodyPr lIns="7200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x-none" dirty="0"/>
              <a:t>@</a:t>
            </a:r>
            <a:r>
              <a:rPr lang="en-GB" dirty="0" err="1"/>
              <a:t>yournickname</a:t>
            </a:r>
            <a:endParaRPr lang="x-none" dirty="0"/>
          </a:p>
        </p:txBody>
      </p:sp>
      <p:sp>
        <p:nvSpPr>
          <p:cNvPr id="14" name="Text Placeholder 37">
            <a:extLst>
              <a:ext uri="{FF2B5EF4-FFF2-40B4-BE49-F238E27FC236}">
                <a16:creationId xmlns:a16="http://schemas.microsoft.com/office/drawing/2014/main" id="{0E60D268-EBF6-7146-9B8D-C897F3B7B097}"/>
              </a:ext>
            </a:extLst>
          </p:cNvPr>
          <p:cNvSpPr>
            <a:spLocks noGrp="1"/>
          </p:cNvSpPr>
          <p:nvPr>
            <p:ph type="body" sz="quarter" idx="28" hasCustomPrompt="1"/>
          </p:nvPr>
        </p:nvSpPr>
        <p:spPr>
          <a:xfrm>
            <a:off x="6210300" y="5707830"/>
            <a:ext cx="1714500" cy="194284"/>
          </a:xfrm>
          <a:prstGeom prst="rect">
            <a:avLst/>
          </a:prstGeom>
        </p:spPr>
        <p:txBody>
          <a:bodyPr lIns="72000" tIns="0" rIns="0" bIns="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2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Resource </a:t>
            </a:r>
            <a:endParaRPr lang="x-none" dirty="0"/>
          </a:p>
        </p:txBody>
      </p:sp>
      <p:sp>
        <p:nvSpPr>
          <p:cNvPr id="15" name="Text Placeholder 37">
            <a:extLst>
              <a:ext uri="{FF2B5EF4-FFF2-40B4-BE49-F238E27FC236}">
                <a16:creationId xmlns:a16="http://schemas.microsoft.com/office/drawing/2014/main" id="{724F640D-8327-5348-82D3-283B91589516}"/>
              </a:ext>
            </a:extLst>
          </p:cNvPr>
          <p:cNvSpPr>
            <a:spLocks noGrp="1"/>
          </p:cNvSpPr>
          <p:nvPr>
            <p:ph type="body" sz="quarter" idx="13" hasCustomPrompt="1"/>
          </p:nvPr>
        </p:nvSpPr>
        <p:spPr>
          <a:xfrm>
            <a:off x="6210300" y="5387367"/>
            <a:ext cx="1714500" cy="194284"/>
          </a:xfrm>
          <a:prstGeom prst="rect">
            <a:avLst/>
          </a:prstGeom>
        </p:spPr>
        <p:txBody>
          <a:bodyPr lIns="7200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x-none" dirty="0"/>
              <a:t>@</a:t>
            </a:r>
            <a:r>
              <a:rPr lang="en-GB" dirty="0" err="1"/>
              <a:t>yournickname</a:t>
            </a:r>
            <a:endParaRPr lang="x-none" dirty="0"/>
          </a:p>
        </p:txBody>
      </p:sp>
      <p:sp>
        <p:nvSpPr>
          <p:cNvPr id="16" name="Text Placeholder 37">
            <a:extLst>
              <a:ext uri="{FF2B5EF4-FFF2-40B4-BE49-F238E27FC236}">
                <a16:creationId xmlns:a16="http://schemas.microsoft.com/office/drawing/2014/main" id="{F734F46A-A23D-F247-8AA8-89FBB965BB51}"/>
              </a:ext>
            </a:extLst>
          </p:cNvPr>
          <p:cNvSpPr>
            <a:spLocks noGrp="1"/>
          </p:cNvSpPr>
          <p:nvPr>
            <p:ph type="body" sz="quarter" idx="26" hasCustomPrompt="1"/>
          </p:nvPr>
        </p:nvSpPr>
        <p:spPr>
          <a:xfrm>
            <a:off x="6210300" y="5174430"/>
            <a:ext cx="1714500" cy="194284"/>
          </a:xfrm>
          <a:prstGeom prst="rect">
            <a:avLst/>
          </a:prstGeom>
        </p:spPr>
        <p:txBody>
          <a:bodyPr lIns="72000" tIns="0" rIns="0" bIns="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2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Resource </a:t>
            </a:r>
            <a:endParaRPr lang="x-none" dirty="0"/>
          </a:p>
        </p:txBody>
      </p:sp>
      <p:sp>
        <p:nvSpPr>
          <p:cNvPr id="17" name="Text Placeholder 37">
            <a:extLst>
              <a:ext uri="{FF2B5EF4-FFF2-40B4-BE49-F238E27FC236}">
                <a16:creationId xmlns:a16="http://schemas.microsoft.com/office/drawing/2014/main" id="{A6813EC4-B30E-C041-B307-33E972DBEE60}"/>
              </a:ext>
            </a:extLst>
          </p:cNvPr>
          <p:cNvSpPr>
            <a:spLocks noGrp="1"/>
          </p:cNvSpPr>
          <p:nvPr>
            <p:ph type="body" sz="quarter" idx="29" hasCustomPrompt="1"/>
          </p:nvPr>
        </p:nvSpPr>
        <p:spPr>
          <a:xfrm>
            <a:off x="8153400" y="5920767"/>
            <a:ext cx="1714500" cy="194284"/>
          </a:xfrm>
          <a:prstGeom prst="rect">
            <a:avLst/>
          </a:prstGeom>
        </p:spPr>
        <p:txBody>
          <a:bodyPr lIns="7200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x-none" dirty="0"/>
              <a:t>@</a:t>
            </a:r>
            <a:r>
              <a:rPr lang="en-GB" dirty="0" err="1"/>
              <a:t>yournickname</a:t>
            </a:r>
            <a:endParaRPr lang="x-none" dirty="0"/>
          </a:p>
        </p:txBody>
      </p:sp>
      <p:sp>
        <p:nvSpPr>
          <p:cNvPr id="18" name="Text Placeholder 37">
            <a:extLst>
              <a:ext uri="{FF2B5EF4-FFF2-40B4-BE49-F238E27FC236}">
                <a16:creationId xmlns:a16="http://schemas.microsoft.com/office/drawing/2014/main" id="{780951C3-7C2F-524F-BCE1-E0E97DE0051E}"/>
              </a:ext>
            </a:extLst>
          </p:cNvPr>
          <p:cNvSpPr>
            <a:spLocks noGrp="1"/>
          </p:cNvSpPr>
          <p:nvPr>
            <p:ph type="body" sz="quarter" idx="30" hasCustomPrompt="1"/>
          </p:nvPr>
        </p:nvSpPr>
        <p:spPr>
          <a:xfrm>
            <a:off x="8153400" y="5707830"/>
            <a:ext cx="1714500" cy="194284"/>
          </a:xfrm>
          <a:prstGeom prst="rect">
            <a:avLst/>
          </a:prstGeom>
        </p:spPr>
        <p:txBody>
          <a:bodyPr lIns="72000" tIns="0" rIns="0" bIns="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2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Resource </a:t>
            </a:r>
            <a:endParaRPr lang="x-none" dirty="0"/>
          </a:p>
        </p:txBody>
      </p:sp>
      <p:sp>
        <p:nvSpPr>
          <p:cNvPr id="19" name="Text Placeholder 37">
            <a:extLst>
              <a:ext uri="{FF2B5EF4-FFF2-40B4-BE49-F238E27FC236}">
                <a16:creationId xmlns:a16="http://schemas.microsoft.com/office/drawing/2014/main" id="{D8147C50-6C33-B64D-8401-3164DE2C448D}"/>
              </a:ext>
            </a:extLst>
          </p:cNvPr>
          <p:cNvSpPr>
            <a:spLocks noGrp="1"/>
          </p:cNvSpPr>
          <p:nvPr>
            <p:ph type="body" sz="quarter" idx="31" hasCustomPrompt="1"/>
          </p:nvPr>
        </p:nvSpPr>
        <p:spPr>
          <a:xfrm>
            <a:off x="8153400" y="5387367"/>
            <a:ext cx="1714500" cy="194284"/>
          </a:xfrm>
          <a:prstGeom prst="rect">
            <a:avLst/>
          </a:prstGeom>
        </p:spPr>
        <p:txBody>
          <a:bodyPr lIns="7200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x-none" dirty="0"/>
              <a:t>@</a:t>
            </a:r>
            <a:r>
              <a:rPr lang="en-GB" dirty="0" err="1"/>
              <a:t>yournickname</a:t>
            </a:r>
            <a:endParaRPr lang="x-none" dirty="0"/>
          </a:p>
        </p:txBody>
      </p:sp>
      <p:sp>
        <p:nvSpPr>
          <p:cNvPr id="20" name="Text Placeholder 37">
            <a:extLst>
              <a:ext uri="{FF2B5EF4-FFF2-40B4-BE49-F238E27FC236}">
                <a16:creationId xmlns:a16="http://schemas.microsoft.com/office/drawing/2014/main" id="{4A8C4FCB-9CB8-4C4F-855A-EC92FE258D1E}"/>
              </a:ext>
            </a:extLst>
          </p:cNvPr>
          <p:cNvSpPr>
            <a:spLocks noGrp="1"/>
          </p:cNvSpPr>
          <p:nvPr>
            <p:ph type="body" sz="quarter" idx="32" hasCustomPrompt="1"/>
          </p:nvPr>
        </p:nvSpPr>
        <p:spPr>
          <a:xfrm>
            <a:off x="8153400" y="5174430"/>
            <a:ext cx="1714500" cy="194284"/>
          </a:xfrm>
          <a:prstGeom prst="rect">
            <a:avLst/>
          </a:prstGeom>
        </p:spPr>
        <p:txBody>
          <a:bodyPr lIns="72000" tIns="0" rIns="0" bIns="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2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Resource </a:t>
            </a:r>
            <a:endParaRPr lang="x-none" dirty="0"/>
          </a:p>
        </p:txBody>
      </p:sp>
      <p:sp>
        <p:nvSpPr>
          <p:cNvPr id="21" name="Text Placeholder 37">
            <a:extLst>
              <a:ext uri="{FF2B5EF4-FFF2-40B4-BE49-F238E27FC236}">
                <a16:creationId xmlns:a16="http://schemas.microsoft.com/office/drawing/2014/main" id="{8E71B473-80DB-5A4F-99DE-BD7AFCF2E4B6}"/>
              </a:ext>
            </a:extLst>
          </p:cNvPr>
          <p:cNvSpPr>
            <a:spLocks noGrp="1"/>
          </p:cNvSpPr>
          <p:nvPr>
            <p:ph type="body" sz="quarter" idx="33" hasCustomPrompt="1"/>
          </p:nvPr>
        </p:nvSpPr>
        <p:spPr>
          <a:xfrm>
            <a:off x="10096501" y="5920767"/>
            <a:ext cx="1714500" cy="194284"/>
          </a:xfrm>
          <a:prstGeom prst="rect">
            <a:avLst/>
          </a:prstGeom>
        </p:spPr>
        <p:txBody>
          <a:bodyPr lIns="7200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x-none" dirty="0"/>
              <a:t>@</a:t>
            </a:r>
            <a:r>
              <a:rPr lang="en-GB" dirty="0" err="1"/>
              <a:t>yournickname</a:t>
            </a:r>
            <a:endParaRPr lang="x-none" dirty="0"/>
          </a:p>
        </p:txBody>
      </p:sp>
      <p:sp>
        <p:nvSpPr>
          <p:cNvPr id="22" name="Text Placeholder 37">
            <a:extLst>
              <a:ext uri="{FF2B5EF4-FFF2-40B4-BE49-F238E27FC236}">
                <a16:creationId xmlns:a16="http://schemas.microsoft.com/office/drawing/2014/main" id="{5C6FD484-DB4C-7946-B8F1-68A1A37A3164}"/>
              </a:ext>
            </a:extLst>
          </p:cNvPr>
          <p:cNvSpPr>
            <a:spLocks noGrp="1"/>
          </p:cNvSpPr>
          <p:nvPr>
            <p:ph type="body" sz="quarter" idx="34" hasCustomPrompt="1"/>
          </p:nvPr>
        </p:nvSpPr>
        <p:spPr>
          <a:xfrm>
            <a:off x="10096501" y="5707830"/>
            <a:ext cx="1714500" cy="194284"/>
          </a:xfrm>
          <a:prstGeom prst="rect">
            <a:avLst/>
          </a:prstGeom>
        </p:spPr>
        <p:txBody>
          <a:bodyPr lIns="72000" tIns="0" rIns="0" bIns="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2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Resource </a:t>
            </a:r>
            <a:endParaRPr lang="x-none" dirty="0"/>
          </a:p>
        </p:txBody>
      </p:sp>
      <p:sp>
        <p:nvSpPr>
          <p:cNvPr id="23" name="Text Placeholder 37">
            <a:extLst>
              <a:ext uri="{FF2B5EF4-FFF2-40B4-BE49-F238E27FC236}">
                <a16:creationId xmlns:a16="http://schemas.microsoft.com/office/drawing/2014/main" id="{66827F57-B886-1B48-91D3-70D717166CDF}"/>
              </a:ext>
            </a:extLst>
          </p:cNvPr>
          <p:cNvSpPr>
            <a:spLocks noGrp="1"/>
          </p:cNvSpPr>
          <p:nvPr>
            <p:ph type="body" sz="quarter" idx="35" hasCustomPrompt="1"/>
          </p:nvPr>
        </p:nvSpPr>
        <p:spPr>
          <a:xfrm>
            <a:off x="10096501" y="5387367"/>
            <a:ext cx="1714500" cy="194284"/>
          </a:xfrm>
          <a:prstGeom prst="rect">
            <a:avLst/>
          </a:prstGeom>
        </p:spPr>
        <p:txBody>
          <a:bodyPr lIns="7200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x-none" dirty="0"/>
              <a:t>@</a:t>
            </a:r>
            <a:r>
              <a:rPr lang="en-GB" dirty="0" err="1"/>
              <a:t>yournickname</a:t>
            </a:r>
            <a:endParaRPr lang="x-none" dirty="0"/>
          </a:p>
        </p:txBody>
      </p:sp>
      <p:sp>
        <p:nvSpPr>
          <p:cNvPr id="24" name="Text Placeholder 37">
            <a:extLst>
              <a:ext uri="{FF2B5EF4-FFF2-40B4-BE49-F238E27FC236}">
                <a16:creationId xmlns:a16="http://schemas.microsoft.com/office/drawing/2014/main" id="{1C7A9FAA-D3E7-0E42-8964-0C151ABCE60A}"/>
              </a:ext>
            </a:extLst>
          </p:cNvPr>
          <p:cNvSpPr>
            <a:spLocks noGrp="1"/>
          </p:cNvSpPr>
          <p:nvPr>
            <p:ph type="body" sz="quarter" idx="36" hasCustomPrompt="1"/>
          </p:nvPr>
        </p:nvSpPr>
        <p:spPr>
          <a:xfrm>
            <a:off x="10096501" y="5174430"/>
            <a:ext cx="1714500" cy="194284"/>
          </a:xfrm>
          <a:prstGeom prst="rect">
            <a:avLst/>
          </a:prstGeom>
        </p:spPr>
        <p:txBody>
          <a:bodyPr lIns="72000" tIns="0" rIns="0" bIns="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2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Resource </a:t>
            </a:r>
            <a:endParaRPr lang="x-none" dirty="0"/>
          </a:p>
        </p:txBody>
      </p:sp>
      <p:sp>
        <p:nvSpPr>
          <p:cNvPr id="2" name="Title 1">
            <a:extLst>
              <a:ext uri="{FF2B5EF4-FFF2-40B4-BE49-F238E27FC236}">
                <a16:creationId xmlns:a16="http://schemas.microsoft.com/office/drawing/2014/main" id="{FB8CBE92-50BC-BA4D-90BF-6CDAD4AB0CC4}"/>
              </a:ext>
            </a:extLst>
          </p:cNvPr>
          <p:cNvSpPr>
            <a:spLocks noGrp="1"/>
          </p:cNvSpPr>
          <p:nvPr>
            <p:ph type="title" hasCustomPrompt="1"/>
          </p:nvPr>
        </p:nvSpPr>
        <p:spPr>
          <a:xfrm>
            <a:off x="381000" y="228600"/>
            <a:ext cx="4629150" cy="971550"/>
          </a:xfrm>
        </p:spPr>
        <p:txBody>
          <a:bodyPr>
            <a:normAutofit/>
          </a:bodyPr>
          <a:lstStyle>
            <a:lvl1pPr>
              <a:defRPr sz="3300">
                <a:solidFill>
                  <a:schemeClr val="tx1"/>
                </a:solidFill>
              </a:defRPr>
            </a:lvl1pPr>
          </a:lstStyle>
          <a:p>
            <a:pPr lvl="0"/>
            <a:r>
              <a:rPr lang="en-US" dirty="0"/>
              <a:t>Name Surname</a:t>
            </a:r>
            <a:endParaRPr lang="x-none" dirty="0"/>
          </a:p>
        </p:txBody>
      </p:sp>
      <p:sp>
        <p:nvSpPr>
          <p:cNvPr id="44" name="object 17">
            <a:extLst>
              <a:ext uri="{FF2B5EF4-FFF2-40B4-BE49-F238E27FC236}">
                <a16:creationId xmlns:a16="http://schemas.microsoft.com/office/drawing/2014/main" id="{51E8B22F-05FC-8547-ADA1-DCCB36F07549}"/>
              </a:ext>
            </a:extLst>
          </p:cNvPr>
          <p:cNvSpPr txBox="1"/>
          <p:nvPr/>
        </p:nvSpPr>
        <p:spPr>
          <a:xfrm>
            <a:off x="6231255" y="228600"/>
            <a:ext cx="950595" cy="184666"/>
          </a:xfrm>
          <a:prstGeom prst="rect">
            <a:avLst/>
          </a:prstGeom>
        </p:spPr>
        <p:txBody>
          <a:bodyPr vert="horz" wrap="square" lIns="54000" tIns="0" rIns="0" bIns="0" rtlCol="0">
            <a:spAutoFit/>
          </a:bodyPr>
          <a:lstStyle/>
          <a:p>
            <a:pPr marL="9525">
              <a:lnSpc>
                <a:spcPct val="100000"/>
              </a:lnSpc>
              <a:spcBef>
                <a:spcPts val="75"/>
              </a:spcBef>
            </a:pPr>
            <a:r>
              <a:rPr sz="1200" b="1" spc="-4" dirty="0">
                <a:solidFill>
                  <a:schemeClr val="tx1"/>
                </a:solidFill>
                <a:latin typeface="Arial"/>
                <a:cs typeface="Arial"/>
              </a:rPr>
              <a:t>Contacts:</a:t>
            </a:r>
            <a:endParaRPr sz="1200" dirty="0">
              <a:solidFill>
                <a:schemeClr val="tx1"/>
              </a:solidFill>
              <a:latin typeface="Arial"/>
              <a:cs typeface="Arial"/>
            </a:endParaRPr>
          </a:p>
        </p:txBody>
      </p:sp>
      <p:grpSp>
        <p:nvGrpSpPr>
          <p:cNvPr id="25" name="Group 24">
            <a:extLst>
              <a:ext uri="{FF2B5EF4-FFF2-40B4-BE49-F238E27FC236}">
                <a16:creationId xmlns:a16="http://schemas.microsoft.com/office/drawing/2014/main" id="{D27C142C-2757-9C42-A67E-DB693A27E164}"/>
              </a:ext>
            </a:extLst>
          </p:cNvPr>
          <p:cNvGrpSpPr/>
          <p:nvPr/>
        </p:nvGrpSpPr>
        <p:grpSpPr>
          <a:xfrm>
            <a:off x="10839450" y="6410620"/>
            <a:ext cx="971550" cy="161630"/>
            <a:chOff x="14294536" y="8436933"/>
            <a:chExt cx="1501942" cy="249867"/>
          </a:xfrm>
          <a:solidFill>
            <a:schemeClr val="bg1"/>
          </a:solidFill>
        </p:grpSpPr>
        <p:sp>
          <p:nvSpPr>
            <p:cNvPr id="26" name="object 2">
              <a:extLst>
                <a:ext uri="{FF2B5EF4-FFF2-40B4-BE49-F238E27FC236}">
                  <a16:creationId xmlns:a16="http://schemas.microsoft.com/office/drawing/2014/main" id="{E099BFBD-2C5F-4D4C-B874-D4581F496BA7}"/>
                </a:ext>
              </a:extLst>
            </p:cNvPr>
            <p:cNvSpPr/>
            <p:nvPr/>
          </p:nvSpPr>
          <p:spPr>
            <a:xfrm>
              <a:off x="14294536" y="8436933"/>
              <a:ext cx="210239" cy="249867"/>
            </a:xfrm>
            <a:custGeom>
              <a:avLst/>
              <a:gdLst/>
              <a:ahLst/>
              <a:cxnLst/>
              <a:rect l="l" t="t" r="r" b="b"/>
              <a:pathLst>
                <a:path w="1798954" h="2138045">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grpFill/>
          </p:spPr>
          <p:txBody>
            <a:bodyPr wrap="square" lIns="0" tIns="0" rIns="0" bIns="0" rtlCol="0"/>
            <a:lstStyle/>
            <a:p>
              <a:endParaRPr sz="1350">
                <a:solidFill>
                  <a:schemeClr val="tx1"/>
                </a:solidFill>
                <a:latin typeface="Arial" panose="020B0604020202020204" pitchFamily="34" charset="0"/>
                <a:cs typeface="Arial" panose="020B0604020202020204" pitchFamily="34" charset="0"/>
              </a:endParaRPr>
            </a:p>
          </p:txBody>
        </p:sp>
        <p:sp>
          <p:nvSpPr>
            <p:cNvPr id="27" name="object 3">
              <a:extLst>
                <a:ext uri="{FF2B5EF4-FFF2-40B4-BE49-F238E27FC236}">
                  <a16:creationId xmlns:a16="http://schemas.microsoft.com/office/drawing/2014/main" id="{4478F063-EBC8-A84F-B16F-9071A0835090}"/>
                </a:ext>
              </a:extLst>
            </p:cNvPr>
            <p:cNvSpPr/>
            <p:nvPr/>
          </p:nvSpPr>
          <p:spPr>
            <a:xfrm>
              <a:off x="14543672" y="8448213"/>
              <a:ext cx="194655" cy="238587"/>
            </a:xfrm>
            <a:custGeom>
              <a:avLst/>
              <a:gdLst/>
              <a:ahLst/>
              <a:cxnLst/>
              <a:rect l="l" t="t" r="r" b="b"/>
              <a:pathLst>
                <a:path w="1665604" h="2041525">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grpFill/>
          </p:spPr>
          <p:txBody>
            <a:bodyPr wrap="square" lIns="0" tIns="0" rIns="0" bIns="0" rtlCol="0"/>
            <a:lstStyle/>
            <a:p>
              <a:endParaRPr sz="1350">
                <a:solidFill>
                  <a:schemeClr val="tx1"/>
                </a:solidFill>
                <a:latin typeface="Arial" panose="020B0604020202020204" pitchFamily="34" charset="0"/>
                <a:cs typeface="Arial" panose="020B0604020202020204" pitchFamily="34" charset="0"/>
              </a:endParaRPr>
            </a:p>
          </p:txBody>
        </p:sp>
        <p:sp>
          <p:nvSpPr>
            <p:cNvPr id="28" name="object 4">
              <a:extLst>
                <a:ext uri="{FF2B5EF4-FFF2-40B4-BE49-F238E27FC236}">
                  <a16:creationId xmlns:a16="http://schemas.microsoft.com/office/drawing/2014/main" id="{59E33D54-B3E6-8247-BFA4-0C870B99791A}"/>
                </a:ext>
              </a:extLst>
            </p:cNvPr>
            <p:cNvSpPr/>
            <p:nvPr/>
          </p:nvSpPr>
          <p:spPr>
            <a:xfrm>
              <a:off x="14745615" y="8511292"/>
              <a:ext cx="193022" cy="175508"/>
            </a:xfrm>
            <a:custGeom>
              <a:avLst/>
              <a:gdLst/>
              <a:ahLst/>
              <a:cxnLst/>
              <a:rect l="l" t="t" r="r" b="b"/>
              <a:pathLst>
                <a:path w="1651634" h="1501775">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w="1651634" h="1501775">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grpFill/>
          </p:spPr>
          <p:txBody>
            <a:bodyPr wrap="square" lIns="0" tIns="0" rIns="0" bIns="0" rtlCol="0"/>
            <a:lstStyle/>
            <a:p>
              <a:endParaRPr sz="1350">
                <a:solidFill>
                  <a:schemeClr val="tx1"/>
                </a:solidFill>
                <a:latin typeface="Arial" panose="020B0604020202020204" pitchFamily="34" charset="0"/>
                <a:cs typeface="Arial" panose="020B0604020202020204" pitchFamily="34" charset="0"/>
              </a:endParaRPr>
            </a:p>
          </p:txBody>
        </p:sp>
        <p:sp>
          <p:nvSpPr>
            <p:cNvPr id="29" name="object 5">
              <a:extLst>
                <a:ext uri="{FF2B5EF4-FFF2-40B4-BE49-F238E27FC236}">
                  <a16:creationId xmlns:a16="http://schemas.microsoft.com/office/drawing/2014/main" id="{22E450F4-68B7-804D-BF37-60A955C45EEE}"/>
                </a:ext>
              </a:extLst>
            </p:cNvPr>
            <p:cNvSpPr/>
            <p:nvPr/>
          </p:nvSpPr>
          <p:spPr>
            <a:xfrm>
              <a:off x="14976246" y="8448139"/>
              <a:ext cx="62189" cy="238661"/>
            </a:xfrm>
            <a:custGeom>
              <a:avLst/>
              <a:gdLst/>
              <a:ahLst/>
              <a:cxnLst/>
              <a:rect l="l" t="t" r="r" b="b"/>
              <a:pathLst>
                <a:path w="532129" h="2042160">
                  <a:moveTo>
                    <a:pt x="531622" y="0"/>
                  </a:moveTo>
                  <a:lnTo>
                    <a:pt x="0" y="0"/>
                  </a:lnTo>
                  <a:lnTo>
                    <a:pt x="0" y="2041613"/>
                  </a:lnTo>
                  <a:lnTo>
                    <a:pt x="531622" y="2041613"/>
                  </a:lnTo>
                  <a:lnTo>
                    <a:pt x="531622" y="0"/>
                  </a:lnTo>
                  <a:close/>
                </a:path>
              </a:pathLst>
            </a:custGeom>
            <a:grpFill/>
          </p:spPr>
          <p:txBody>
            <a:bodyPr wrap="square" lIns="0" tIns="0" rIns="0" bIns="0" rtlCol="0"/>
            <a:lstStyle/>
            <a:p>
              <a:endParaRPr sz="1350">
                <a:solidFill>
                  <a:schemeClr val="tx1"/>
                </a:solidFill>
                <a:latin typeface="Arial" panose="020B0604020202020204" pitchFamily="34" charset="0"/>
                <a:cs typeface="Arial" panose="020B0604020202020204" pitchFamily="34" charset="0"/>
              </a:endParaRPr>
            </a:p>
          </p:txBody>
        </p:sp>
        <p:sp>
          <p:nvSpPr>
            <p:cNvPr id="30" name="object 6">
              <a:extLst>
                <a:ext uri="{FF2B5EF4-FFF2-40B4-BE49-F238E27FC236}">
                  <a16:creationId xmlns:a16="http://schemas.microsoft.com/office/drawing/2014/main" id="{6BC8DB15-7F3F-4A47-8868-2CAEF2D69DC1}"/>
                </a:ext>
              </a:extLst>
            </p:cNvPr>
            <p:cNvSpPr/>
            <p:nvPr/>
          </p:nvSpPr>
          <p:spPr>
            <a:xfrm>
              <a:off x="15067761" y="8469289"/>
              <a:ext cx="131576" cy="217511"/>
            </a:xfrm>
            <a:custGeom>
              <a:avLst/>
              <a:gdLst/>
              <a:ahLst/>
              <a:cxnLst/>
              <a:rect l="l" t="t" r="r" b="b"/>
              <a:pathLst>
                <a:path w="1125854" h="1861185">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grpFill/>
          </p:spPr>
          <p:txBody>
            <a:bodyPr wrap="square" lIns="0" tIns="0" rIns="0" bIns="0" rtlCol="0"/>
            <a:lstStyle/>
            <a:p>
              <a:endParaRPr sz="1350">
                <a:solidFill>
                  <a:schemeClr val="tx1"/>
                </a:solidFill>
                <a:latin typeface="Arial" panose="020B0604020202020204" pitchFamily="34" charset="0"/>
                <a:cs typeface="Arial" panose="020B0604020202020204" pitchFamily="34" charset="0"/>
              </a:endParaRPr>
            </a:p>
          </p:txBody>
        </p:sp>
        <p:sp>
          <p:nvSpPr>
            <p:cNvPr id="31" name="object 7">
              <a:extLst>
                <a:ext uri="{FF2B5EF4-FFF2-40B4-BE49-F238E27FC236}">
                  <a16:creationId xmlns:a16="http://schemas.microsoft.com/office/drawing/2014/main" id="{EDDEA6D6-DB55-D94F-89AF-FF6E4C9FA40F}"/>
                </a:ext>
              </a:extLst>
            </p:cNvPr>
            <p:cNvSpPr/>
            <p:nvPr/>
          </p:nvSpPr>
          <p:spPr>
            <a:xfrm>
              <a:off x="15222399" y="8511292"/>
              <a:ext cx="176547" cy="175508"/>
            </a:xfrm>
            <a:custGeom>
              <a:avLst/>
              <a:gdLst/>
              <a:ahLst/>
              <a:cxnLst/>
              <a:rect l="l" t="t" r="r" b="b"/>
              <a:pathLst>
                <a:path w="1510665" h="150177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w="1510665" h="150177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w="1510665" h="150177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grpFill/>
          </p:spPr>
          <p:txBody>
            <a:bodyPr wrap="square" lIns="0" tIns="0" rIns="0" bIns="0" rtlCol="0"/>
            <a:lstStyle/>
            <a:p>
              <a:endParaRPr sz="1350" dirty="0">
                <a:solidFill>
                  <a:schemeClr val="tx1"/>
                </a:solidFill>
                <a:latin typeface="Arial" panose="020B0604020202020204" pitchFamily="34" charset="0"/>
                <a:cs typeface="Arial" panose="020B0604020202020204" pitchFamily="34" charset="0"/>
              </a:endParaRPr>
            </a:p>
          </p:txBody>
        </p:sp>
        <p:sp>
          <p:nvSpPr>
            <p:cNvPr id="32" name="object 8">
              <a:extLst>
                <a:ext uri="{FF2B5EF4-FFF2-40B4-BE49-F238E27FC236}">
                  <a16:creationId xmlns:a16="http://schemas.microsoft.com/office/drawing/2014/main" id="{DD603E16-BA16-5E46-A23C-9E4CA96D49F3}"/>
                </a:ext>
              </a:extLst>
            </p:cNvPr>
            <p:cNvSpPr/>
            <p:nvPr/>
          </p:nvSpPr>
          <p:spPr>
            <a:xfrm>
              <a:off x="15425933" y="8511292"/>
              <a:ext cx="176844" cy="175508"/>
            </a:xfrm>
            <a:custGeom>
              <a:avLst/>
              <a:gdLst/>
              <a:ahLst/>
              <a:cxnLst/>
              <a:rect l="l" t="t" r="r" b="b"/>
              <a:pathLst>
                <a:path w="1513204" h="1501775">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grpFill/>
          </p:spPr>
          <p:txBody>
            <a:bodyPr wrap="square" lIns="0" tIns="0" rIns="0" bIns="0" rtlCol="0"/>
            <a:lstStyle/>
            <a:p>
              <a:endParaRPr sz="1350">
                <a:solidFill>
                  <a:schemeClr val="tx1"/>
                </a:solidFill>
                <a:latin typeface="Arial" panose="020B0604020202020204" pitchFamily="34" charset="0"/>
                <a:cs typeface="Arial" panose="020B0604020202020204" pitchFamily="34" charset="0"/>
              </a:endParaRPr>
            </a:p>
          </p:txBody>
        </p:sp>
        <p:sp>
          <p:nvSpPr>
            <p:cNvPr id="33" name="object 9">
              <a:extLst>
                <a:ext uri="{FF2B5EF4-FFF2-40B4-BE49-F238E27FC236}">
                  <a16:creationId xmlns:a16="http://schemas.microsoft.com/office/drawing/2014/main" id="{B05952C6-D9E9-AB4A-9C68-8BD777CD90FB}"/>
                </a:ext>
              </a:extLst>
            </p:cNvPr>
            <p:cNvSpPr/>
            <p:nvPr/>
          </p:nvSpPr>
          <p:spPr>
            <a:xfrm>
              <a:off x="15618966" y="8448213"/>
              <a:ext cx="177512" cy="238587"/>
            </a:xfrm>
            <a:custGeom>
              <a:avLst/>
              <a:gdLst/>
              <a:ahLst/>
              <a:cxnLst/>
              <a:rect l="l" t="t" r="r" b="b"/>
              <a:pathLst>
                <a:path w="1518919" h="2041525">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grpFill/>
          </p:spPr>
          <p:txBody>
            <a:bodyPr wrap="square" lIns="0" tIns="0" rIns="0" bIns="0" rtlCol="0"/>
            <a:lstStyle/>
            <a:p>
              <a:endParaRPr sz="1350">
                <a:solidFill>
                  <a:schemeClr val="tx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65503694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Contacts + Photo">
    <p:spTree>
      <p:nvGrpSpPr>
        <p:cNvPr id="1" name=""/>
        <p:cNvGrpSpPr/>
        <p:nvPr/>
      </p:nvGrpSpPr>
      <p:grpSpPr>
        <a:xfrm>
          <a:off x="0" y="0"/>
          <a:ext cx="0" cy="0"/>
          <a:chOff x="0" y="0"/>
          <a:chExt cx="0" cy="0"/>
        </a:xfrm>
      </p:grpSpPr>
      <p:sp>
        <p:nvSpPr>
          <p:cNvPr id="45" name="object 3">
            <a:extLst>
              <a:ext uri="{FF2B5EF4-FFF2-40B4-BE49-F238E27FC236}">
                <a16:creationId xmlns:a16="http://schemas.microsoft.com/office/drawing/2014/main" id="{1C7DF6D4-8D7A-B645-B44B-0E963B975E68}"/>
              </a:ext>
            </a:extLst>
          </p:cNvPr>
          <p:cNvSpPr/>
          <p:nvPr/>
        </p:nvSpPr>
        <p:spPr>
          <a:xfrm>
            <a:off x="381001" y="-27122"/>
            <a:ext cx="5896641" cy="6593279"/>
          </a:xfrm>
          <a:custGeom>
            <a:avLst/>
            <a:gdLst>
              <a:gd name="connsiteX0" fmla="*/ 1729409 w 7899400"/>
              <a:gd name="connsiteY0" fmla="*/ 6949453 h 8678812"/>
              <a:gd name="connsiteX1" fmla="*/ 38 w 7899400"/>
              <a:gd name="connsiteY1" fmla="*/ 6949453 h 8678812"/>
              <a:gd name="connsiteX2" fmla="*/ 38 w 7899400"/>
              <a:gd name="connsiteY2" fmla="*/ 8678812 h 8678812"/>
              <a:gd name="connsiteX3" fmla="*/ 1729409 w 7899400"/>
              <a:gd name="connsiteY3" fmla="*/ 8678812 h 8678812"/>
              <a:gd name="connsiteX4" fmla="*/ 1729409 w 7899400"/>
              <a:gd name="connsiteY4" fmla="*/ 6949453 h 8678812"/>
              <a:gd name="connsiteX0" fmla="*/ 7899400 w 7899400"/>
              <a:gd name="connsiteY0" fmla="*/ 0 h 8678812"/>
              <a:gd name="connsiteX1" fmla="*/ 1040273 w 7899400"/>
              <a:gd name="connsiteY1" fmla="*/ 2353131 h 8678812"/>
              <a:gd name="connsiteX2" fmla="*/ 0 w 7899400"/>
              <a:gd name="connsiteY2" fmla="*/ 6949440 h 8678812"/>
              <a:gd name="connsiteX3" fmla="*/ 7899400 w 7899400"/>
              <a:gd name="connsiteY3" fmla="*/ 0 h 8678812"/>
              <a:gd name="connsiteX0" fmla="*/ 1729409 w 5980180"/>
              <a:gd name="connsiteY0" fmla="*/ 4663077 h 6392436"/>
              <a:gd name="connsiteX1" fmla="*/ 38 w 5980180"/>
              <a:gd name="connsiteY1" fmla="*/ 4663077 h 6392436"/>
              <a:gd name="connsiteX2" fmla="*/ 38 w 5980180"/>
              <a:gd name="connsiteY2" fmla="*/ 6392436 h 6392436"/>
              <a:gd name="connsiteX3" fmla="*/ 1729409 w 5980180"/>
              <a:gd name="connsiteY3" fmla="*/ 6392436 h 6392436"/>
              <a:gd name="connsiteX4" fmla="*/ 1729409 w 5980180"/>
              <a:gd name="connsiteY4" fmla="*/ 4663077 h 6392436"/>
              <a:gd name="connsiteX0" fmla="*/ 5980180 w 5980180"/>
              <a:gd name="connsiteY0" fmla="*/ 0 h 6392436"/>
              <a:gd name="connsiteX1" fmla="*/ 1040273 w 5980180"/>
              <a:gd name="connsiteY1" fmla="*/ 66755 h 6392436"/>
              <a:gd name="connsiteX2" fmla="*/ 0 w 5980180"/>
              <a:gd name="connsiteY2" fmla="*/ 4663064 h 6392436"/>
              <a:gd name="connsiteX3" fmla="*/ 5980180 w 5980180"/>
              <a:gd name="connsiteY3" fmla="*/ 0 h 6392436"/>
              <a:gd name="connsiteX0" fmla="*/ 1729409 w 5980180"/>
              <a:gd name="connsiteY0" fmla="*/ 4663077 h 6392436"/>
              <a:gd name="connsiteX1" fmla="*/ 38 w 5980180"/>
              <a:gd name="connsiteY1" fmla="*/ 4663077 h 6392436"/>
              <a:gd name="connsiteX2" fmla="*/ 38 w 5980180"/>
              <a:gd name="connsiteY2" fmla="*/ 6392436 h 6392436"/>
              <a:gd name="connsiteX3" fmla="*/ 1729409 w 5980180"/>
              <a:gd name="connsiteY3" fmla="*/ 6392436 h 6392436"/>
              <a:gd name="connsiteX4" fmla="*/ 1729409 w 5980180"/>
              <a:gd name="connsiteY4" fmla="*/ 4663077 h 6392436"/>
              <a:gd name="connsiteX0" fmla="*/ 5980180 w 5980180"/>
              <a:gd name="connsiteY0" fmla="*/ 0 h 6392436"/>
              <a:gd name="connsiteX1" fmla="*/ 1073651 w 5980180"/>
              <a:gd name="connsiteY1" fmla="*/ 66755 h 6392436"/>
              <a:gd name="connsiteX2" fmla="*/ 0 w 5980180"/>
              <a:gd name="connsiteY2" fmla="*/ 4663064 h 6392436"/>
              <a:gd name="connsiteX3" fmla="*/ 5980180 w 5980180"/>
              <a:gd name="connsiteY3" fmla="*/ 0 h 6392436"/>
              <a:gd name="connsiteX0" fmla="*/ 1729409 w 5946802"/>
              <a:gd name="connsiteY0" fmla="*/ 4629699 h 6359058"/>
              <a:gd name="connsiteX1" fmla="*/ 38 w 5946802"/>
              <a:gd name="connsiteY1" fmla="*/ 4629699 h 6359058"/>
              <a:gd name="connsiteX2" fmla="*/ 38 w 5946802"/>
              <a:gd name="connsiteY2" fmla="*/ 6359058 h 6359058"/>
              <a:gd name="connsiteX3" fmla="*/ 1729409 w 5946802"/>
              <a:gd name="connsiteY3" fmla="*/ 6359058 h 6359058"/>
              <a:gd name="connsiteX4" fmla="*/ 1729409 w 5946802"/>
              <a:gd name="connsiteY4" fmla="*/ 4629699 h 6359058"/>
              <a:gd name="connsiteX0" fmla="*/ 5946802 w 5946802"/>
              <a:gd name="connsiteY0" fmla="*/ 0 h 6359058"/>
              <a:gd name="connsiteX1" fmla="*/ 1073651 w 5946802"/>
              <a:gd name="connsiteY1" fmla="*/ 33377 h 6359058"/>
              <a:gd name="connsiteX2" fmla="*/ 0 w 5946802"/>
              <a:gd name="connsiteY2" fmla="*/ 4629686 h 6359058"/>
              <a:gd name="connsiteX3" fmla="*/ 5946802 w 5946802"/>
              <a:gd name="connsiteY3" fmla="*/ 0 h 6359058"/>
              <a:gd name="connsiteX0" fmla="*/ 1729409 w 5946802"/>
              <a:gd name="connsiteY0" fmla="*/ 4629699 h 6359058"/>
              <a:gd name="connsiteX1" fmla="*/ 38 w 5946802"/>
              <a:gd name="connsiteY1" fmla="*/ 4629699 h 6359058"/>
              <a:gd name="connsiteX2" fmla="*/ 38 w 5946802"/>
              <a:gd name="connsiteY2" fmla="*/ 6359058 h 6359058"/>
              <a:gd name="connsiteX3" fmla="*/ 1729409 w 5946802"/>
              <a:gd name="connsiteY3" fmla="*/ 6359058 h 6359058"/>
              <a:gd name="connsiteX4" fmla="*/ 1729409 w 5946802"/>
              <a:gd name="connsiteY4" fmla="*/ 4629699 h 6359058"/>
              <a:gd name="connsiteX0" fmla="*/ 5946802 w 5946802"/>
              <a:gd name="connsiteY0" fmla="*/ 0 h 6359058"/>
              <a:gd name="connsiteX1" fmla="*/ 1090340 w 5946802"/>
              <a:gd name="connsiteY1" fmla="*/ 16688 h 6359058"/>
              <a:gd name="connsiteX2" fmla="*/ 0 w 5946802"/>
              <a:gd name="connsiteY2" fmla="*/ 4629686 h 6359058"/>
              <a:gd name="connsiteX3" fmla="*/ 5946802 w 5946802"/>
              <a:gd name="connsiteY3" fmla="*/ 0 h 6359058"/>
              <a:gd name="connsiteX0" fmla="*/ 1729409 w 5946802"/>
              <a:gd name="connsiteY0" fmla="*/ 4857938 h 6587297"/>
              <a:gd name="connsiteX1" fmla="*/ 38 w 5946802"/>
              <a:gd name="connsiteY1" fmla="*/ 4857938 h 6587297"/>
              <a:gd name="connsiteX2" fmla="*/ 38 w 5946802"/>
              <a:gd name="connsiteY2" fmla="*/ 6587297 h 6587297"/>
              <a:gd name="connsiteX3" fmla="*/ 1729409 w 5946802"/>
              <a:gd name="connsiteY3" fmla="*/ 6587297 h 6587297"/>
              <a:gd name="connsiteX4" fmla="*/ 1729409 w 5946802"/>
              <a:gd name="connsiteY4" fmla="*/ 4857938 h 6587297"/>
              <a:gd name="connsiteX0" fmla="*/ 5946802 w 5946802"/>
              <a:gd name="connsiteY0" fmla="*/ 228239 h 6587297"/>
              <a:gd name="connsiteX1" fmla="*/ 1125508 w 5946802"/>
              <a:gd name="connsiteY1" fmla="*/ 0 h 6587297"/>
              <a:gd name="connsiteX2" fmla="*/ 0 w 5946802"/>
              <a:gd name="connsiteY2" fmla="*/ 4857925 h 6587297"/>
              <a:gd name="connsiteX3" fmla="*/ 5946802 w 5946802"/>
              <a:gd name="connsiteY3" fmla="*/ 228239 h 6587297"/>
              <a:gd name="connsiteX0" fmla="*/ 1729409 w 5946802"/>
              <a:gd name="connsiteY0" fmla="*/ 4886288 h 6615647"/>
              <a:gd name="connsiteX1" fmla="*/ 38 w 5946802"/>
              <a:gd name="connsiteY1" fmla="*/ 4886288 h 6615647"/>
              <a:gd name="connsiteX2" fmla="*/ 38 w 5946802"/>
              <a:gd name="connsiteY2" fmla="*/ 6615647 h 6615647"/>
              <a:gd name="connsiteX3" fmla="*/ 1729409 w 5946802"/>
              <a:gd name="connsiteY3" fmla="*/ 6615647 h 6615647"/>
              <a:gd name="connsiteX4" fmla="*/ 1729409 w 5946802"/>
              <a:gd name="connsiteY4" fmla="*/ 4886288 h 6615647"/>
              <a:gd name="connsiteX0" fmla="*/ 5946802 w 5946802"/>
              <a:gd name="connsiteY0" fmla="*/ 0 h 6615647"/>
              <a:gd name="connsiteX1" fmla="*/ 1125508 w 5946802"/>
              <a:gd name="connsiteY1" fmla="*/ 28350 h 6615647"/>
              <a:gd name="connsiteX2" fmla="*/ 0 w 5946802"/>
              <a:gd name="connsiteY2" fmla="*/ 4886275 h 6615647"/>
              <a:gd name="connsiteX3" fmla="*/ 5946802 w 5946802"/>
              <a:gd name="connsiteY3" fmla="*/ 0 h 6615647"/>
            </a:gdLst>
            <a:ahLst/>
            <a:cxnLst>
              <a:cxn ang="0">
                <a:pos x="connsiteX0" y="connsiteY0"/>
              </a:cxn>
              <a:cxn ang="0">
                <a:pos x="connsiteX1" y="connsiteY1"/>
              </a:cxn>
              <a:cxn ang="0">
                <a:pos x="connsiteX2" y="connsiteY2"/>
              </a:cxn>
              <a:cxn ang="0">
                <a:pos x="connsiteX3" y="connsiteY3"/>
              </a:cxn>
            </a:cxnLst>
            <a:rect l="l" t="t" r="r" b="b"/>
            <a:pathLst>
              <a:path w="5946802" h="6615647">
                <a:moveTo>
                  <a:pt x="1729409" y="4886288"/>
                </a:moveTo>
                <a:lnTo>
                  <a:pt x="38" y="4886288"/>
                </a:lnTo>
                <a:lnTo>
                  <a:pt x="38" y="6615647"/>
                </a:lnTo>
                <a:lnTo>
                  <a:pt x="1729409" y="6615647"/>
                </a:lnTo>
                <a:lnTo>
                  <a:pt x="1729409" y="4886288"/>
                </a:lnTo>
                <a:close/>
              </a:path>
              <a:path w="5946802" h="6615647">
                <a:moveTo>
                  <a:pt x="5946802" y="0"/>
                </a:moveTo>
                <a:lnTo>
                  <a:pt x="1125508" y="28350"/>
                </a:lnTo>
                <a:lnTo>
                  <a:pt x="0" y="4886275"/>
                </a:lnTo>
                <a:lnTo>
                  <a:pt x="5946802" y="0"/>
                </a:lnTo>
                <a:close/>
              </a:path>
            </a:pathLst>
          </a:custGeom>
          <a:solidFill>
            <a:schemeClr val="bg2"/>
          </a:solidFill>
          <a:ln>
            <a:noFill/>
          </a:ln>
        </p:spPr>
        <p:txBody>
          <a:bodyPr wrap="square" lIns="0" tIns="0" rIns="0" bIns="0" rtlCol="0"/>
          <a:lstStyle/>
          <a:p>
            <a:endParaRPr sz="1350" b="0" i="0" dirty="0">
              <a:solidFill>
                <a:schemeClr val="tx1"/>
              </a:solidFill>
              <a:latin typeface="Arial Regular"/>
            </a:endParaRPr>
          </a:p>
        </p:txBody>
      </p:sp>
      <p:sp>
        <p:nvSpPr>
          <p:cNvPr id="8" name="object 16">
            <a:extLst>
              <a:ext uri="{FF2B5EF4-FFF2-40B4-BE49-F238E27FC236}">
                <a16:creationId xmlns:a16="http://schemas.microsoft.com/office/drawing/2014/main" id="{CBE6299D-BFFE-4646-A7BE-3C163B179380}"/>
              </a:ext>
            </a:extLst>
          </p:cNvPr>
          <p:cNvSpPr txBox="1"/>
          <p:nvPr/>
        </p:nvSpPr>
        <p:spPr>
          <a:xfrm>
            <a:off x="6210300" y="4800600"/>
            <a:ext cx="2663208" cy="184666"/>
          </a:xfrm>
          <a:prstGeom prst="rect">
            <a:avLst/>
          </a:prstGeom>
        </p:spPr>
        <p:txBody>
          <a:bodyPr vert="horz" wrap="square" lIns="54000" tIns="0" rIns="0" bIns="0" rtlCol="0">
            <a:spAutoFit/>
          </a:bodyPr>
          <a:lstStyle/>
          <a:p>
            <a:pPr marL="9525">
              <a:lnSpc>
                <a:spcPct val="100000"/>
              </a:lnSpc>
              <a:spcBef>
                <a:spcPts val="75"/>
              </a:spcBef>
            </a:pPr>
            <a:r>
              <a:rPr sz="1200" b="1" dirty="0">
                <a:solidFill>
                  <a:schemeClr val="tx1"/>
                </a:solidFill>
                <a:latin typeface="Arial"/>
                <a:cs typeface="Arial"/>
              </a:rPr>
              <a:t>Social</a:t>
            </a:r>
            <a:r>
              <a:rPr lang="en-US" sz="1200" b="1" dirty="0">
                <a:solidFill>
                  <a:schemeClr val="tx1"/>
                </a:solidFill>
                <a:latin typeface="Arial"/>
                <a:cs typeface="Arial"/>
              </a:rPr>
              <a:t> media</a:t>
            </a:r>
            <a:r>
              <a:rPr sz="1200" b="1" spc="-60" dirty="0">
                <a:solidFill>
                  <a:schemeClr val="tx1"/>
                </a:solidFill>
                <a:latin typeface="Arial"/>
                <a:cs typeface="Arial"/>
              </a:rPr>
              <a:t> </a:t>
            </a:r>
            <a:r>
              <a:rPr sz="1200" b="1" spc="-4" dirty="0">
                <a:solidFill>
                  <a:schemeClr val="tx1"/>
                </a:solidFill>
                <a:latin typeface="Arial"/>
                <a:cs typeface="Arial"/>
              </a:rPr>
              <a:t>accounts:</a:t>
            </a:r>
            <a:endParaRPr sz="1200" dirty="0">
              <a:solidFill>
                <a:schemeClr val="tx1"/>
              </a:solidFill>
              <a:latin typeface="Arial"/>
              <a:cs typeface="Arial"/>
            </a:endParaRPr>
          </a:p>
        </p:txBody>
      </p:sp>
      <p:sp>
        <p:nvSpPr>
          <p:cNvPr id="9" name="Text Placeholder 2">
            <a:extLst>
              <a:ext uri="{FF2B5EF4-FFF2-40B4-BE49-F238E27FC236}">
                <a16:creationId xmlns:a16="http://schemas.microsoft.com/office/drawing/2014/main" id="{3E750DBF-5BBA-A54A-A834-E021D24C6744}"/>
              </a:ext>
            </a:extLst>
          </p:cNvPr>
          <p:cNvSpPr>
            <a:spLocks noGrp="1"/>
          </p:cNvSpPr>
          <p:nvPr>
            <p:ph type="body" sz="quarter" idx="19" hasCustomPrompt="1"/>
          </p:nvPr>
        </p:nvSpPr>
        <p:spPr>
          <a:xfrm>
            <a:off x="6210300" y="1428751"/>
            <a:ext cx="5600700" cy="813026"/>
          </a:xfrm>
          <a:prstGeom prst="rect">
            <a:avLst/>
          </a:prstGeom>
        </p:spPr>
        <p:txBody>
          <a:bodyPr lIns="72000" tIns="0" rIns="0" bIns="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30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err="1"/>
              <a:t>yoursurname</a:t>
            </a:r>
            <a:r>
              <a:rPr lang="en-GB" dirty="0"/>
              <a:t>@</a:t>
            </a:r>
            <a:r>
              <a:rPr lang="en-GB" dirty="0" err="1"/>
              <a:t>skoltech.ru</a:t>
            </a:r>
            <a:r>
              <a:rPr lang="ru-RU" dirty="0"/>
              <a:t> </a:t>
            </a:r>
            <a:r>
              <a:rPr lang="en-US" dirty="0" err="1"/>
              <a:t>yoursurname</a:t>
            </a:r>
            <a:r>
              <a:rPr lang="en-GB" dirty="0"/>
              <a:t>@</a:t>
            </a:r>
            <a:r>
              <a:rPr lang="en-GB" dirty="0" err="1"/>
              <a:t>skoltech.ru</a:t>
            </a:r>
            <a:endParaRPr lang="en-GB" dirty="0"/>
          </a:p>
        </p:txBody>
      </p:sp>
      <p:sp>
        <p:nvSpPr>
          <p:cNvPr id="10" name="Text Placeholder 2">
            <a:extLst>
              <a:ext uri="{FF2B5EF4-FFF2-40B4-BE49-F238E27FC236}">
                <a16:creationId xmlns:a16="http://schemas.microsoft.com/office/drawing/2014/main" id="{B1725DAC-D807-3E48-A791-9F67A9113C92}"/>
              </a:ext>
            </a:extLst>
          </p:cNvPr>
          <p:cNvSpPr>
            <a:spLocks noGrp="1"/>
          </p:cNvSpPr>
          <p:nvPr>
            <p:ph type="body" sz="quarter" idx="21" hasCustomPrompt="1"/>
          </p:nvPr>
        </p:nvSpPr>
        <p:spPr>
          <a:xfrm>
            <a:off x="6210301" y="2628900"/>
            <a:ext cx="5597486" cy="800100"/>
          </a:xfrm>
          <a:prstGeom prst="rect">
            <a:avLst/>
          </a:prstGeom>
        </p:spPr>
        <p:txBody>
          <a:bodyPr lIns="7200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3000" b="1">
                <a:solidFill>
                  <a:schemeClr val="tx1"/>
                </a:solidFill>
                <a:latin typeface="Arial" panose="020B0604020202020204" pitchFamily="34" charset="0"/>
                <a:cs typeface="Arial" panose="020B0604020202020204" pitchFamily="34" charset="0"/>
              </a:defRPr>
            </a:lvl1pPr>
          </a:lstStyle>
          <a:p>
            <a:pPr lvl="0"/>
            <a:r>
              <a:rPr lang="en-GB" dirty="0"/>
              <a:t>+7</a:t>
            </a:r>
            <a:r>
              <a:rPr lang="en-GB" spc="-38" dirty="0"/>
              <a:t> </a:t>
            </a:r>
            <a:r>
              <a:rPr lang="en-GB" spc="-4" dirty="0"/>
              <a:t>XXX</a:t>
            </a:r>
            <a:r>
              <a:rPr lang="en-GB" spc="-38" dirty="0"/>
              <a:t> </a:t>
            </a:r>
            <a:r>
              <a:rPr lang="en-GB" spc="-4" dirty="0"/>
              <a:t>XXX-XX-XX</a:t>
            </a:r>
            <a:r>
              <a:rPr lang="ru-RU" spc="-4" dirty="0"/>
              <a:t> </a:t>
            </a:r>
            <a:r>
              <a:rPr lang="en-US" spc="-4" dirty="0" err="1"/>
              <a:t>ext</a:t>
            </a:r>
            <a:r>
              <a:rPr lang="ru-RU" spc="-4" dirty="0"/>
              <a:t>.</a:t>
            </a:r>
            <a:r>
              <a:rPr lang="en-US" spc="-4" dirty="0"/>
              <a:t> XXXX </a:t>
            </a:r>
            <a:r>
              <a:rPr lang="en-GB" dirty="0"/>
              <a:t>+7</a:t>
            </a:r>
            <a:r>
              <a:rPr lang="en-GB" spc="-38" dirty="0"/>
              <a:t> </a:t>
            </a:r>
            <a:r>
              <a:rPr lang="en-GB" spc="-4" dirty="0"/>
              <a:t>XXX</a:t>
            </a:r>
            <a:r>
              <a:rPr lang="en-GB" spc="-38" dirty="0"/>
              <a:t> </a:t>
            </a:r>
            <a:r>
              <a:rPr lang="en-GB" spc="-4" dirty="0"/>
              <a:t>XXX-XX-XX  </a:t>
            </a:r>
            <a:endParaRPr lang="x-none" dirty="0"/>
          </a:p>
        </p:txBody>
      </p:sp>
      <p:sp>
        <p:nvSpPr>
          <p:cNvPr id="11" name="Text Placeholder 2">
            <a:extLst>
              <a:ext uri="{FF2B5EF4-FFF2-40B4-BE49-F238E27FC236}">
                <a16:creationId xmlns:a16="http://schemas.microsoft.com/office/drawing/2014/main" id="{F7BC8889-37E9-494D-8117-ABFB1CF17425}"/>
              </a:ext>
            </a:extLst>
          </p:cNvPr>
          <p:cNvSpPr>
            <a:spLocks noGrp="1"/>
          </p:cNvSpPr>
          <p:nvPr>
            <p:ph type="body" sz="quarter" idx="23" hasCustomPrompt="1"/>
          </p:nvPr>
        </p:nvSpPr>
        <p:spPr>
          <a:xfrm>
            <a:off x="6210300" y="3886200"/>
            <a:ext cx="5600700" cy="342900"/>
          </a:xfrm>
          <a:prstGeom prst="rect">
            <a:avLst/>
          </a:prstGeom>
        </p:spPr>
        <p:txBody>
          <a:bodyPr lIns="72000" tIns="0" rIns="0" bIns="0"/>
          <a:lstStyle>
            <a:lvl1pPr marL="0" indent="0">
              <a:spcBef>
                <a:spcPts val="375"/>
              </a:spcBef>
              <a:buNone/>
              <a:defRPr sz="3000" b="1">
                <a:solidFill>
                  <a:schemeClr val="tx1"/>
                </a:solidFill>
                <a:latin typeface="Arial" panose="020B0604020202020204" pitchFamily="34" charset="0"/>
                <a:cs typeface="Arial" panose="020B0604020202020204" pitchFamily="34" charset="0"/>
              </a:defRPr>
            </a:lvl1pPr>
          </a:lstStyle>
          <a:p>
            <a:pPr lvl="0"/>
            <a:r>
              <a:rPr lang="en-US" dirty="0" err="1"/>
              <a:t>www.personalwebsite.ru</a:t>
            </a:r>
            <a:endParaRPr lang="x-none" dirty="0"/>
          </a:p>
        </p:txBody>
      </p:sp>
      <p:sp>
        <p:nvSpPr>
          <p:cNvPr id="12" name="Text Placeholder 2">
            <a:extLst>
              <a:ext uri="{FF2B5EF4-FFF2-40B4-BE49-F238E27FC236}">
                <a16:creationId xmlns:a16="http://schemas.microsoft.com/office/drawing/2014/main" id="{32018EBF-7277-6945-BA05-6FB0CC50CF80}"/>
              </a:ext>
            </a:extLst>
          </p:cNvPr>
          <p:cNvSpPr>
            <a:spLocks noGrp="1"/>
          </p:cNvSpPr>
          <p:nvPr>
            <p:ph type="body" sz="quarter" idx="24" hasCustomPrompt="1"/>
          </p:nvPr>
        </p:nvSpPr>
        <p:spPr>
          <a:xfrm>
            <a:off x="381001" y="1428750"/>
            <a:ext cx="4629149" cy="3128261"/>
          </a:xfrm>
          <a:prstGeom prst="rect">
            <a:avLst/>
          </a:prstGeom>
        </p:spPr>
        <p:txBody>
          <a:bodyPr lIns="7200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33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a:pPr>
            <a:r>
              <a:rPr lang="en-GB" dirty="0"/>
              <a:t>Occupation</a:t>
            </a:r>
            <a:endParaRPr lang="x-none" dirty="0"/>
          </a:p>
        </p:txBody>
      </p:sp>
      <p:sp>
        <p:nvSpPr>
          <p:cNvPr id="13" name="Text Placeholder 37">
            <a:extLst>
              <a:ext uri="{FF2B5EF4-FFF2-40B4-BE49-F238E27FC236}">
                <a16:creationId xmlns:a16="http://schemas.microsoft.com/office/drawing/2014/main" id="{8A22E481-4E02-2347-95A6-6933F1C66DB8}"/>
              </a:ext>
            </a:extLst>
          </p:cNvPr>
          <p:cNvSpPr>
            <a:spLocks noGrp="1"/>
          </p:cNvSpPr>
          <p:nvPr>
            <p:ph type="body" sz="quarter" idx="27" hasCustomPrompt="1"/>
          </p:nvPr>
        </p:nvSpPr>
        <p:spPr>
          <a:xfrm>
            <a:off x="6210300" y="5920767"/>
            <a:ext cx="1714500" cy="194284"/>
          </a:xfrm>
          <a:prstGeom prst="rect">
            <a:avLst/>
          </a:prstGeom>
        </p:spPr>
        <p:txBody>
          <a:bodyPr lIns="7200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x-none" dirty="0"/>
              <a:t>@</a:t>
            </a:r>
            <a:r>
              <a:rPr lang="en-GB" dirty="0" err="1"/>
              <a:t>yournickname</a:t>
            </a:r>
            <a:endParaRPr lang="x-none" dirty="0"/>
          </a:p>
        </p:txBody>
      </p:sp>
      <p:sp>
        <p:nvSpPr>
          <p:cNvPr id="14" name="Text Placeholder 37">
            <a:extLst>
              <a:ext uri="{FF2B5EF4-FFF2-40B4-BE49-F238E27FC236}">
                <a16:creationId xmlns:a16="http://schemas.microsoft.com/office/drawing/2014/main" id="{0E60D268-EBF6-7146-9B8D-C897F3B7B097}"/>
              </a:ext>
            </a:extLst>
          </p:cNvPr>
          <p:cNvSpPr>
            <a:spLocks noGrp="1"/>
          </p:cNvSpPr>
          <p:nvPr>
            <p:ph type="body" sz="quarter" idx="28" hasCustomPrompt="1"/>
          </p:nvPr>
        </p:nvSpPr>
        <p:spPr>
          <a:xfrm>
            <a:off x="6210300" y="5707830"/>
            <a:ext cx="1714500" cy="194284"/>
          </a:xfrm>
          <a:prstGeom prst="rect">
            <a:avLst/>
          </a:prstGeom>
        </p:spPr>
        <p:txBody>
          <a:bodyPr lIns="72000" tIns="0" rIns="0" bIns="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2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Resource </a:t>
            </a:r>
            <a:endParaRPr lang="x-none" dirty="0"/>
          </a:p>
        </p:txBody>
      </p:sp>
      <p:sp>
        <p:nvSpPr>
          <p:cNvPr id="15" name="Text Placeholder 37">
            <a:extLst>
              <a:ext uri="{FF2B5EF4-FFF2-40B4-BE49-F238E27FC236}">
                <a16:creationId xmlns:a16="http://schemas.microsoft.com/office/drawing/2014/main" id="{724F640D-8327-5348-82D3-283B91589516}"/>
              </a:ext>
            </a:extLst>
          </p:cNvPr>
          <p:cNvSpPr>
            <a:spLocks noGrp="1"/>
          </p:cNvSpPr>
          <p:nvPr>
            <p:ph type="body" sz="quarter" idx="13" hasCustomPrompt="1"/>
          </p:nvPr>
        </p:nvSpPr>
        <p:spPr>
          <a:xfrm>
            <a:off x="6210300" y="5387367"/>
            <a:ext cx="1714500" cy="194284"/>
          </a:xfrm>
          <a:prstGeom prst="rect">
            <a:avLst/>
          </a:prstGeom>
        </p:spPr>
        <p:txBody>
          <a:bodyPr lIns="7200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x-none" dirty="0"/>
              <a:t>@</a:t>
            </a:r>
            <a:r>
              <a:rPr lang="en-GB" dirty="0" err="1"/>
              <a:t>yournickname</a:t>
            </a:r>
            <a:endParaRPr lang="x-none" dirty="0"/>
          </a:p>
        </p:txBody>
      </p:sp>
      <p:sp>
        <p:nvSpPr>
          <p:cNvPr id="16" name="Text Placeholder 37">
            <a:extLst>
              <a:ext uri="{FF2B5EF4-FFF2-40B4-BE49-F238E27FC236}">
                <a16:creationId xmlns:a16="http://schemas.microsoft.com/office/drawing/2014/main" id="{F734F46A-A23D-F247-8AA8-89FBB965BB51}"/>
              </a:ext>
            </a:extLst>
          </p:cNvPr>
          <p:cNvSpPr>
            <a:spLocks noGrp="1"/>
          </p:cNvSpPr>
          <p:nvPr>
            <p:ph type="body" sz="quarter" idx="26" hasCustomPrompt="1"/>
          </p:nvPr>
        </p:nvSpPr>
        <p:spPr>
          <a:xfrm>
            <a:off x="6210300" y="5174430"/>
            <a:ext cx="1714500" cy="194284"/>
          </a:xfrm>
          <a:prstGeom prst="rect">
            <a:avLst/>
          </a:prstGeom>
        </p:spPr>
        <p:txBody>
          <a:bodyPr lIns="72000" tIns="0" rIns="0" bIns="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2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Resource </a:t>
            </a:r>
            <a:endParaRPr lang="x-none" dirty="0"/>
          </a:p>
        </p:txBody>
      </p:sp>
      <p:sp>
        <p:nvSpPr>
          <p:cNvPr id="17" name="Text Placeholder 37">
            <a:extLst>
              <a:ext uri="{FF2B5EF4-FFF2-40B4-BE49-F238E27FC236}">
                <a16:creationId xmlns:a16="http://schemas.microsoft.com/office/drawing/2014/main" id="{A6813EC4-B30E-C041-B307-33E972DBEE60}"/>
              </a:ext>
            </a:extLst>
          </p:cNvPr>
          <p:cNvSpPr>
            <a:spLocks noGrp="1"/>
          </p:cNvSpPr>
          <p:nvPr>
            <p:ph type="body" sz="quarter" idx="29" hasCustomPrompt="1"/>
          </p:nvPr>
        </p:nvSpPr>
        <p:spPr>
          <a:xfrm>
            <a:off x="8153400" y="5920767"/>
            <a:ext cx="1714500" cy="194284"/>
          </a:xfrm>
          <a:prstGeom prst="rect">
            <a:avLst/>
          </a:prstGeom>
        </p:spPr>
        <p:txBody>
          <a:bodyPr lIns="7200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x-none" dirty="0"/>
              <a:t>@</a:t>
            </a:r>
            <a:r>
              <a:rPr lang="en-GB" dirty="0" err="1"/>
              <a:t>yournickname</a:t>
            </a:r>
            <a:endParaRPr lang="x-none" dirty="0"/>
          </a:p>
        </p:txBody>
      </p:sp>
      <p:sp>
        <p:nvSpPr>
          <p:cNvPr id="18" name="Text Placeholder 37">
            <a:extLst>
              <a:ext uri="{FF2B5EF4-FFF2-40B4-BE49-F238E27FC236}">
                <a16:creationId xmlns:a16="http://schemas.microsoft.com/office/drawing/2014/main" id="{780951C3-7C2F-524F-BCE1-E0E97DE0051E}"/>
              </a:ext>
            </a:extLst>
          </p:cNvPr>
          <p:cNvSpPr>
            <a:spLocks noGrp="1"/>
          </p:cNvSpPr>
          <p:nvPr>
            <p:ph type="body" sz="quarter" idx="30" hasCustomPrompt="1"/>
          </p:nvPr>
        </p:nvSpPr>
        <p:spPr>
          <a:xfrm>
            <a:off x="8153400" y="5707830"/>
            <a:ext cx="1714500" cy="194284"/>
          </a:xfrm>
          <a:prstGeom prst="rect">
            <a:avLst/>
          </a:prstGeom>
        </p:spPr>
        <p:txBody>
          <a:bodyPr lIns="72000" tIns="0" rIns="0" bIns="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2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Resource </a:t>
            </a:r>
            <a:endParaRPr lang="x-none" dirty="0"/>
          </a:p>
        </p:txBody>
      </p:sp>
      <p:sp>
        <p:nvSpPr>
          <p:cNvPr id="19" name="Text Placeholder 37">
            <a:extLst>
              <a:ext uri="{FF2B5EF4-FFF2-40B4-BE49-F238E27FC236}">
                <a16:creationId xmlns:a16="http://schemas.microsoft.com/office/drawing/2014/main" id="{D8147C50-6C33-B64D-8401-3164DE2C448D}"/>
              </a:ext>
            </a:extLst>
          </p:cNvPr>
          <p:cNvSpPr>
            <a:spLocks noGrp="1"/>
          </p:cNvSpPr>
          <p:nvPr>
            <p:ph type="body" sz="quarter" idx="31" hasCustomPrompt="1"/>
          </p:nvPr>
        </p:nvSpPr>
        <p:spPr>
          <a:xfrm>
            <a:off x="8153400" y="5387367"/>
            <a:ext cx="1714500" cy="194284"/>
          </a:xfrm>
          <a:prstGeom prst="rect">
            <a:avLst/>
          </a:prstGeom>
        </p:spPr>
        <p:txBody>
          <a:bodyPr lIns="7200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x-none" dirty="0"/>
              <a:t>@</a:t>
            </a:r>
            <a:r>
              <a:rPr lang="en-GB" dirty="0" err="1"/>
              <a:t>yournickname</a:t>
            </a:r>
            <a:endParaRPr lang="x-none" dirty="0"/>
          </a:p>
        </p:txBody>
      </p:sp>
      <p:sp>
        <p:nvSpPr>
          <p:cNvPr id="20" name="Text Placeholder 37">
            <a:extLst>
              <a:ext uri="{FF2B5EF4-FFF2-40B4-BE49-F238E27FC236}">
                <a16:creationId xmlns:a16="http://schemas.microsoft.com/office/drawing/2014/main" id="{4A8C4FCB-9CB8-4C4F-855A-EC92FE258D1E}"/>
              </a:ext>
            </a:extLst>
          </p:cNvPr>
          <p:cNvSpPr>
            <a:spLocks noGrp="1"/>
          </p:cNvSpPr>
          <p:nvPr>
            <p:ph type="body" sz="quarter" idx="32" hasCustomPrompt="1"/>
          </p:nvPr>
        </p:nvSpPr>
        <p:spPr>
          <a:xfrm>
            <a:off x="8153400" y="5174430"/>
            <a:ext cx="1714500" cy="194284"/>
          </a:xfrm>
          <a:prstGeom prst="rect">
            <a:avLst/>
          </a:prstGeom>
        </p:spPr>
        <p:txBody>
          <a:bodyPr lIns="72000" tIns="0" rIns="0" bIns="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2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Resource </a:t>
            </a:r>
            <a:endParaRPr lang="x-none" dirty="0"/>
          </a:p>
        </p:txBody>
      </p:sp>
      <p:sp>
        <p:nvSpPr>
          <p:cNvPr id="21" name="Text Placeholder 37">
            <a:extLst>
              <a:ext uri="{FF2B5EF4-FFF2-40B4-BE49-F238E27FC236}">
                <a16:creationId xmlns:a16="http://schemas.microsoft.com/office/drawing/2014/main" id="{8E71B473-80DB-5A4F-99DE-BD7AFCF2E4B6}"/>
              </a:ext>
            </a:extLst>
          </p:cNvPr>
          <p:cNvSpPr>
            <a:spLocks noGrp="1"/>
          </p:cNvSpPr>
          <p:nvPr>
            <p:ph type="body" sz="quarter" idx="33" hasCustomPrompt="1"/>
          </p:nvPr>
        </p:nvSpPr>
        <p:spPr>
          <a:xfrm>
            <a:off x="10096501" y="5920767"/>
            <a:ext cx="1714500" cy="194284"/>
          </a:xfrm>
          <a:prstGeom prst="rect">
            <a:avLst/>
          </a:prstGeom>
        </p:spPr>
        <p:txBody>
          <a:bodyPr lIns="7200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x-none" dirty="0"/>
              <a:t>@</a:t>
            </a:r>
            <a:r>
              <a:rPr lang="en-GB" dirty="0" err="1"/>
              <a:t>yournickname</a:t>
            </a:r>
            <a:endParaRPr lang="x-none" dirty="0"/>
          </a:p>
        </p:txBody>
      </p:sp>
      <p:sp>
        <p:nvSpPr>
          <p:cNvPr id="22" name="Text Placeholder 37">
            <a:extLst>
              <a:ext uri="{FF2B5EF4-FFF2-40B4-BE49-F238E27FC236}">
                <a16:creationId xmlns:a16="http://schemas.microsoft.com/office/drawing/2014/main" id="{5C6FD484-DB4C-7946-B8F1-68A1A37A3164}"/>
              </a:ext>
            </a:extLst>
          </p:cNvPr>
          <p:cNvSpPr>
            <a:spLocks noGrp="1"/>
          </p:cNvSpPr>
          <p:nvPr>
            <p:ph type="body" sz="quarter" idx="34" hasCustomPrompt="1"/>
          </p:nvPr>
        </p:nvSpPr>
        <p:spPr>
          <a:xfrm>
            <a:off x="10096501" y="5707830"/>
            <a:ext cx="1714500" cy="194284"/>
          </a:xfrm>
          <a:prstGeom prst="rect">
            <a:avLst/>
          </a:prstGeom>
        </p:spPr>
        <p:txBody>
          <a:bodyPr lIns="72000" tIns="0" rIns="0" bIns="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2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Resource </a:t>
            </a:r>
            <a:endParaRPr lang="x-none" dirty="0"/>
          </a:p>
        </p:txBody>
      </p:sp>
      <p:sp>
        <p:nvSpPr>
          <p:cNvPr id="23" name="Text Placeholder 37">
            <a:extLst>
              <a:ext uri="{FF2B5EF4-FFF2-40B4-BE49-F238E27FC236}">
                <a16:creationId xmlns:a16="http://schemas.microsoft.com/office/drawing/2014/main" id="{66827F57-B886-1B48-91D3-70D717166CDF}"/>
              </a:ext>
            </a:extLst>
          </p:cNvPr>
          <p:cNvSpPr>
            <a:spLocks noGrp="1"/>
          </p:cNvSpPr>
          <p:nvPr>
            <p:ph type="body" sz="quarter" idx="35" hasCustomPrompt="1"/>
          </p:nvPr>
        </p:nvSpPr>
        <p:spPr>
          <a:xfrm>
            <a:off x="10096501" y="5387367"/>
            <a:ext cx="1714500" cy="194284"/>
          </a:xfrm>
          <a:prstGeom prst="rect">
            <a:avLst/>
          </a:prstGeom>
        </p:spPr>
        <p:txBody>
          <a:bodyPr lIns="7200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x-none" dirty="0"/>
              <a:t>@</a:t>
            </a:r>
            <a:r>
              <a:rPr lang="en-GB" dirty="0" err="1"/>
              <a:t>yournickname</a:t>
            </a:r>
            <a:endParaRPr lang="x-none" dirty="0"/>
          </a:p>
        </p:txBody>
      </p:sp>
      <p:sp>
        <p:nvSpPr>
          <p:cNvPr id="24" name="Text Placeholder 37">
            <a:extLst>
              <a:ext uri="{FF2B5EF4-FFF2-40B4-BE49-F238E27FC236}">
                <a16:creationId xmlns:a16="http://schemas.microsoft.com/office/drawing/2014/main" id="{1C7A9FAA-D3E7-0E42-8964-0C151ABCE60A}"/>
              </a:ext>
            </a:extLst>
          </p:cNvPr>
          <p:cNvSpPr>
            <a:spLocks noGrp="1"/>
          </p:cNvSpPr>
          <p:nvPr>
            <p:ph type="body" sz="quarter" idx="36" hasCustomPrompt="1"/>
          </p:nvPr>
        </p:nvSpPr>
        <p:spPr>
          <a:xfrm>
            <a:off x="10096501" y="5174430"/>
            <a:ext cx="1714500" cy="194284"/>
          </a:xfrm>
          <a:prstGeom prst="rect">
            <a:avLst/>
          </a:prstGeom>
        </p:spPr>
        <p:txBody>
          <a:bodyPr lIns="72000" tIns="0" rIns="0" bIns="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2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Resource </a:t>
            </a:r>
            <a:endParaRPr lang="x-none" dirty="0"/>
          </a:p>
        </p:txBody>
      </p:sp>
      <p:sp>
        <p:nvSpPr>
          <p:cNvPr id="2" name="Title 1">
            <a:extLst>
              <a:ext uri="{FF2B5EF4-FFF2-40B4-BE49-F238E27FC236}">
                <a16:creationId xmlns:a16="http://schemas.microsoft.com/office/drawing/2014/main" id="{FB8CBE92-50BC-BA4D-90BF-6CDAD4AB0CC4}"/>
              </a:ext>
            </a:extLst>
          </p:cNvPr>
          <p:cNvSpPr>
            <a:spLocks noGrp="1"/>
          </p:cNvSpPr>
          <p:nvPr>
            <p:ph type="title" hasCustomPrompt="1"/>
          </p:nvPr>
        </p:nvSpPr>
        <p:spPr>
          <a:xfrm>
            <a:off x="381000" y="228600"/>
            <a:ext cx="4629150" cy="971550"/>
          </a:xfrm>
        </p:spPr>
        <p:txBody>
          <a:bodyPr>
            <a:normAutofit/>
          </a:bodyPr>
          <a:lstStyle>
            <a:lvl1pPr>
              <a:defRPr sz="3300">
                <a:solidFill>
                  <a:schemeClr val="tx1"/>
                </a:solidFill>
              </a:defRPr>
            </a:lvl1pPr>
          </a:lstStyle>
          <a:p>
            <a:pPr lvl="0"/>
            <a:r>
              <a:rPr lang="en-US" dirty="0"/>
              <a:t>Name Surname</a:t>
            </a:r>
            <a:endParaRPr lang="x-none" dirty="0"/>
          </a:p>
        </p:txBody>
      </p:sp>
      <p:sp>
        <p:nvSpPr>
          <p:cNvPr id="44" name="object 17">
            <a:extLst>
              <a:ext uri="{FF2B5EF4-FFF2-40B4-BE49-F238E27FC236}">
                <a16:creationId xmlns:a16="http://schemas.microsoft.com/office/drawing/2014/main" id="{51E8B22F-05FC-8547-ADA1-DCCB36F07549}"/>
              </a:ext>
            </a:extLst>
          </p:cNvPr>
          <p:cNvSpPr txBox="1"/>
          <p:nvPr/>
        </p:nvSpPr>
        <p:spPr>
          <a:xfrm>
            <a:off x="6231255" y="228600"/>
            <a:ext cx="950595" cy="184666"/>
          </a:xfrm>
          <a:prstGeom prst="rect">
            <a:avLst/>
          </a:prstGeom>
        </p:spPr>
        <p:txBody>
          <a:bodyPr vert="horz" wrap="square" lIns="54000" tIns="0" rIns="0" bIns="0" rtlCol="0">
            <a:spAutoFit/>
          </a:bodyPr>
          <a:lstStyle/>
          <a:p>
            <a:pPr marL="9525">
              <a:lnSpc>
                <a:spcPct val="100000"/>
              </a:lnSpc>
              <a:spcBef>
                <a:spcPts val="75"/>
              </a:spcBef>
            </a:pPr>
            <a:r>
              <a:rPr sz="1200" b="1" spc="-4" dirty="0">
                <a:solidFill>
                  <a:schemeClr val="tx1"/>
                </a:solidFill>
                <a:latin typeface="Arial"/>
                <a:cs typeface="Arial"/>
              </a:rPr>
              <a:t>Contacts:</a:t>
            </a:r>
            <a:endParaRPr sz="1200" dirty="0">
              <a:solidFill>
                <a:schemeClr val="tx1"/>
              </a:solidFill>
              <a:latin typeface="Arial"/>
              <a:cs typeface="Arial"/>
            </a:endParaRPr>
          </a:p>
        </p:txBody>
      </p:sp>
      <p:sp>
        <p:nvSpPr>
          <p:cNvPr id="25" name="Picture Placeholder 13">
            <a:extLst>
              <a:ext uri="{FF2B5EF4-FFF2-40B4-BE49-F238E27FC236}">
                <a16:creationId xmlns:a16="http://schemas.microsoft.com/office/drawing/2014/main" id="{A527F78C-E652-6542-A369-B82B2CDA48DD}"/>
              </a:ext>
            </a:extLst>
          </p:cNvPr>
          <p:cNvSpPr>
            <a:spLocks noGrp="1"/>
          </p:cNvSpPr>
          <p:nvPr>
            <p:ph type="pic" sz="quarter" idx="15" hasCustomPrompt="1"/>
          </p:nvPr>
        </p:nvSpPr>
        <p:spPr>
          <a:xfrm>
            <a:off x="407248" y="4800601"/>
            <a:ext cx="1688253" cy="1756661"/>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solidFill>
                  <a:schemeClr val="tx1"/>
                </a:solidFill>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Portrait </a:t>
            </a:r>
            <a:endParaRPr lang="ru-RU" dirty="0"/>
          </a:p>
        </p:txBody>
      </p:sp>
      <p:grpSp>
        <p:nvGrpSpPr>
          <p:cNvPr id="26" name="Group 25">
            <a:extLst>
              <a:ext uri="{FF2B5EF4-FFF2-40B4-BE49-F238E27FC236}">
                <a16:creationId xmlns:a16="http://schemas.microsoft.com/office/drawing/2014/main" id="{4DAB8BCF-80B9-2A49-A652-59FD20B1A37E}"/>
              </a:ext>
            </a:extLst>
          </p:cNvPr>
          <p:cNvGrpSpPr/>
          <p:nvPr/>
        </p:nvGrpSpPr>
        <p:grpSpPr>
          <a:xfrm>
            <a:off x="10839450" y="6410620"/>
            <a:ext cx="971550" cy="161630"/>
            <a:chOff x="14294536" y="8436933"/>
            <a:chExt cx="1501942" cy="249867"/>
          </a:xfrm>
          <a:solidFill>
            <a:schemeClr val="bg1"/>
          </a:solidFill>
        </p:grpSpPr>
        <p:sp>
          <p:nvSpPr>
            <p:cNvPr id="27" name="object 2">
              <a:extLst>
                <a:ext uri="{FF2B5EF4-FFF2-40B4-BE49-F238E27FC236}">
                  <a16:creationId xmlns:a16="http://schemas.microsoft.com/office/drawing/2014/main" id="{7F9862F1-6697-C54B-99A9-E83EEF1CAD05}"/>
                </a:ext>
              </a:extLst>
            </p:cNvPr>
            <p:cNvSpPr/>
            <p:nvPr/>
          </p:nvSpPr>
          <p:spPr>
            <a:xfrm>
              <a:off x="14294536" y="8436933"/>
              <a:ext cx="210239" cy="249867"/>
            </a:xfrm>
            <a:custGeom>
              <a:avLst/>
              <a:gdLst/>
              <a:ahLst/>
              <a:cxnLst/>
              <a:rect l="l" t="t" r="r" b="b"/>
              <a:pathLst>
                <a:path w="1798954" h="2138045">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grpFill/>
          </p:spPr>
          <p:txBody>
            <a:bodyPr wrap="square" lIns="0" tIns="0" rIns="0" bIns="0" rtlCol="0"/>
            <a:lstStyle/>
            <a:p>
              <a:endParaRPr sz="1350">
                <a:solidFill>
                  <a:schemeClr val="tx1"/>
                </a:solidFill>
                <a:latin typeface="Arial" panose="020B0604020202020204" pitchFamily="34" charset="0"/>
                <a:cs typeface="Arial" panose="020B0604020202020204" pitchFamily="34" charset="0"/>
              </a:endParaRPr>
            </a:p>
          </p:txBody>
        </p:sp>
        <p:sp>
          <p:nvSpPr>
            <p:cNvPr id="28" name="object 3">
              <a:extLst>
                <a:ext uri="{FF2B5EF4-FFF2-40B4-BE49-F238E27FC236}">
                  <a16:creationId xmlns:a16="http://schemas.microsoft.com/office/drawing/2014/main" id="{A50D46A3-52CD-0044-857B-E4DD5E021A5A}"/>
                </a:ext>
              </a:extLst>
            </p:cNvPr>
            <p:cNvSpPr/>
            <p:nvPr/>
          </p:nvSpPr>
          <p:spPr>
            <a:xfrm>
              <a:off x="14543672" y="8448213"/>
              <a:ext cx="194655" cy="238587"/>
            </a:xfrm>
            <a:custGeom>
              <a:avLst/>
              <a:gdLst/>
              <a:ahLst/>
              <a:cxnLst/>
              <a:rect l="l" t="t" r="r" b="b"/>
              <a:pathLst>
                <a:path w="1665604" h="2041525">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grpFill/>
          </p:spPr>
          <p:txBody>
            <a:bodyPr wrap="square" lIns="0" tIns="0" rIns="0" bIns="0" rtlCol="0"/>
            <a:lstStyle/>
            <a:p>
              <a:endParaRPr sz="1350">
                <a:solidFill>
                  <a:schemeClr val="tx1"/>
                </a:solidFill>
                <a:latin typeface="Arial" panose="020B0604020202020204" pitchFamily="34" charset="0"/>
                <a:cs typeface="Arial" panose="020B0604020202020204" pitchFamily="34" charset="0"/>
              </a:endParaRPr>
            </a:p>
          </p:txBody>
        </p:sp>
        <p:sp>
          <p:nvSpPr>
            <p:cNvPr id="29" name="object 4">
              <a:extLst>
                <a:ext uri="{FF2B5EF4-FFF2-40B4-BE49-F238E27FC236}">
                  <a16:creationId xmlns:a16="http://schemas.microsoft.com/office/drawing/2014/main" id="{F1E71954-CBC7-5F43-AC97-514EB892B3B1}"/>
                </a:ext>
              </a:extLst>
            </p:cNvPr>
            <p:cNvSpPr/>
            <p:nvPr/>
          </p:nvSpPr>
          <p:spPr>
            <a:xfrm>
              <a:off x="14745615" y="8511292"/>
              <a:ext cx="193022" cy="175508"/>
            </a:xfrm>
            <a:custGeom>
              <a:avLst/>
              <a:gdLst/>
              <a:ahLst/>
              <a:cxnLst/>
              <a:rect l="l" t="t" r="r" b="b"/>
              <a:pathLst>
                <a:path w="1651634" h="1501775">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w="1651634" h="1501775">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grpFill/>
          </p:spPr>
          <p:txBody>
            <a:bodyPr wrap="square" lIns="0" tIns="0" rIns="0" bIns="0" rtlCol="0"/>
            <a:lstStyle/>
            <a:p>
              <a:endParaRPr sz="1350">
                <a:solidFill>
                  <a:schemeClr val="tx1"/>
                </a:solidFill>
                <a:latin typeface="Arial" panose="020B0604020202020204" pitchFamily="34" charset="0"/>
                <a:cs typeface="Arial" panose="020B0604020202020204" pitchFamily="34" charset="0"/>
              </a:endParaRPr>
            </a:p>
          </p:txBody>
        </p:sp>
        <p:sp>
          <p:nvSpPr>
            <p:cNvPr id="30" name="object 5">
              <a:extLst>
                <a:ext uri="{FF2B5EF4-FFF2-40B4-BE49-F238E27FC236}">
                  <a16:creationId xmlns:a16="http://schemas.microsoft.com/office/drawing/2014/main" id="{BECEDCA5-7095-1143-9A7A-31AA166B5953}"/>
                </a:ext>
              </a:extLst>
            </p:cNvPr>
            <p:cNvSpPr/>
            <p:nvPr/>
          </p:nvSpPr>
          <p:spPr>
            <a:xfrm>
              <a:off x="14976246" y="8448139"/>
              <a:ext cx="62189" cy="238661"/>
            </a:xfrm>
            <a:custGeom>
              <a:avLst/>
              <a:gdLst/>
              <a:ahLst/>
              <a:cxnLst/>
              <a:rect l="l" t="t" r="r" b="b"/>
              <a:pathLst>
                <a:path w="532129" h="2042160">
                  <a:moveTo>
                    <a:pt x="531622" y="0"/>
                  </a:moveTo>
                  <a:lnTo>
                    <a:pt x="0" y="0"/>
                  </a:lnTo>
                  <a:lnTo>
                    <a:pt x="0" y="2041613"/>
                  </a:lnTo>
                  <a:lnTo>
                    <a:pt x="531622" y="2041613"/>
                  </a:lnTo>
                  <a:lnTo>
                    <a:pt x="531622" y="0"/>
                  </a:lnTo>
                  <a:close/>
                </a:path>
              </a:pathLst>
            </a:custGeom>
            <a:grpFill/>
          </p:spPr>
          <p:txBody>
            <a:bodyPr wrap="square" lIns="0" tIns="0" rIns="0" bIns="0" rtlCol="0"/>
            <a:lstStyle/>
            <a:p>
              <a:endParaRPr sz="1350">
                <a:solidFill>
                  <a:schemeClr val="tx1"/>
                </a:solidFill>
                <a:latin typeface="Arial" panose="020B0604020202020204" pitchFamily="34" charset="0"/>
                <a:cs typeface="Arial" panose="020B0604020202020204" pitchFamily="34" charset="0"/>
              </a:endParaRPr>
            </a:p>
          </p:txBody>
        </p:sp>
        <p:sp>
          <p:nvSpPr>
            <p:cNvPr id="31" name="object 6">
              <a:extLst>
                <a:ext uri="{FF2B5EF4-FFF2-40B4-BE49-F238E27FC236}">
                  <a16:creationId xmlns:a16="http://schemas.microsoft.com/office/drawing/2014/main" id="{565DAABE-6F43-CD42-93EB-41BD17549A95}"/>
                </a:ext>
              </a:extLst>
            </p:cNvPr>
            <p:cNvSpPr/>
            <p:nvPr/>
          </p:nvSpPr>
          <p:spPr>
            <a:xfrm>
              <a:off x="15067761" y="8469289"/>
              <a:ext cx="131576" cy="217511"/>
            </a:xfrm>
            <a:custGeom>
              <a:avLst/>
              <a:gdLst/>
              <a:ahLst/>
              <a:cxnLst/>
              <a:rect l="l" t="t" r="r" b="b"/>
              <a:pathLst>
                <a:path w="1125854" h="1861185">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grpFill/>
          </p:spPr>
          <p:txBody>
            <a:bodyPr wrap="square" lIns="0" tIns="0" rIns="0" bIns="0" rtlCol="0"/>
            <a:lstStyle/>
            <a:p>
              <a:endParaRPr sz="1350">
                <a:solidFill>
                  <a:schemeClr val="tx1"/>
                </a:solidFill>
                <a:latin typeface="Arial" panose="020B0604020202020204" pitchFamily="34" charset="0"/>
                <a:cs typeface="Arial" panose="020B0604020202020204" pitchFamily="34" charset="0"/>
              </a:endParaRPr>
            </a:p>
          </p:txBody>
        </p:sp>
        <p:sp>
          <p:nvSpPr>
            <p:cNvPr id="32" name="object 7">
              <a:extLst>
                <a:ext uri="{FF2B5EF4-FFF2-40B4-BE49-F238E27FC236}">
                  <a16:creationId xmlns:a16="http://schemas.microsoft.com/office/drawing/2014/main" id="{ED4EF023-C7CC-9D4F-AAB0-B841DB6D4462}"/>
                </a:ext>
              </a:extLst>
            </p:cNvPr>
            <p:cNvSpPr/>
            <p:nvPr/>
          </p:nvSpPr>
          <p:spPr>
            <a:xfrm>
              <a:off x="15222399" y="8511292"/>
              <a:ext cx="176547" cy="175508"/>
            </a:xfrm>
            <a:custGeom>
              <a:avLst/>
              <a:gdLst/>
              <a:ahLst/>
              <a:cxnLst/>
              <a:rect l="l" t="t" r="r" b="b"/>
              <a:pathLst>
                <a:path w="1510665" h="150177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w="1510665" h="150177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w="1510665" h="150177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grpFill/>
          </p:spPr>
          <p:txBody>
            <a:bodyPr wrap="square" lIns="0" tIns="0" rIns="0" bIns="0" rtlCol="0"/>
            <a:lstStyle/>
            <a:p>
              <a:endParaRPr sz="1350" dirty="0">
                <a:solidFill>
                  <a:schemeClr val="tx1"/>
                </a:solidFill>
                <a:latin typeface="Arial" panose="020B0604020202020204" pitchFamily="34" charset="0"/>
                <a:cs typeface="Arial" panose="020B0604020202020204" pitchFamily="34" charset="0"/>
              </a:endParaRPr>
            </a:p>
          </p:txBody>
        </p:sp>
        <p:sp>
          <p:nvSpPr>
            <p:cNvPr id="33" name="object 8">
              <a:extLst>
                <a:ext uri="{FF2B5EF4-FFF2-40B4-BE49-F238E27FC236}">
                  <a16:creationId xmlns:a16="http://schemas.microsoft.com/office/drawing/2014/main" id="{1025CC4B-02D7-5046-983E-E54661BBF03A}"/>
                </a:ext>
              </a:extLst>
            </p:cNvPr>
            <p:cNvSpPr/>
            <p:nvPr/>
          </p:nvSpPr>
          <p:spPr>
            <a:xfrm>
              <a:off x="15425933" y="8511292"/>
              <a:ext cx="176844" cy="175508"/>
            </a:xfrm>
            <a:custGeom>
              <a:avLst/>
              <a:gdLst/>
              <a:ahLst/>
              <a:cxnLst/>
              <a:rect l="l" t="t" r="r" b="b"/>
              <a:pathLst>
                <a:path w="1513204" h="1501775">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grpFill/>
          </p:spPr>
          <p:txBody>
            <a:bodyPr wrap="square" lIns="0" tIns="0" rIns="0" bIns="0" rtlCol="0"/>
            <a:lstStyle/>
            <a:p>
              <a:endParaRPr sz="1350">
                <a:solidFill>
                  <a:schemeClr val="tx1"/>
                </a:solidFill>
                <a:latin typeface="Arial" panose="020B0604020202020204" pitchFamily="34" charset="0"/>
                <a:cs typeface="Arial" panose="020B0604020202020204" pitchFamily="34" charset="0"/>
              </a:endParaRPr>
            </a:p>
          </p:txBody>
        </p:sp>
        <p:sp>
          <p:nvSpPr>
            <p:cNvPr id="34" name="object 9">
              <a:extLst>
                <a:ext uri="{FF2B5EF4-FFF2-40B4-BE49-F238E27FC236}">
                  <a16:creationId xmlns:a16="http://schemas.microsoft.com/office/drawing/2014/main" id="{FF49F488-A2C8-AD4E-9C5C-A567B4B818A1}"/>
                </a:ext>
              </a:extLst>
            </p:cNvPr>
            <p:cNvSpPr/>
            <p:nvPr/>
          </p:nvSpPr>
          <p:spPr>
            <a:xfrm>
              <a:off x="15618966" y="8448213"/>
              <a:ext cx="177512" cy="238587"/>
            </a:xfrm>
            <a:custGeom>
              <a:avLst/>
              <a:gdLst/>
              <a:ahLst/>
              <a:cxnLst/>
              <a:rect l="l" t="t" r="r" b="b"/>
              <a:pathLst>
                <a:path w="1518919" h="2041525">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grpFill/>
          </p:spPr>
          <p:txBody>
            <a:bodyPr wrap="square" lIns="0" tIns="0" rIns="0" bIns="0" rtlCol="0"/>
            <a:lstStyle/>
            <a:p>
              <a:endParaRPr sz="1350">
                <a:solidFill>
                  <a:schemeClr val="tx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652070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is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755A1-EA3D-D54A-AE76-83C33BC434E2}"/>
              </a:ext>
            </a:extLst>
          </p:cNvPr>
          <p:cNvSpPr>
            <a:spLocks noGrp="1"/>
          </p:cNvSpPr>
          <p:nvPr>
            <p:ph type="title" hasCustomPrompt="1"/>
          </p:nvPr>
        </p:nvSpPr>
        <p:spPr/>
        <p:txBody>
          <a:bodyPr/>
          <a:lstStyle>
            <a:lvl1pPr>
              <a:defRPr>
                <a:latin typeface="Arial" panose="020B0604020202020204" pitchFamily="34" charset="0"/>
                <a:cs typeface="Arial" panose="020B0604020202020204" pitchFamily="34" charset="0"/>
              </a:defRPr>
            </a:lvl1pPr>
          </a:lstStyle>
          <a:p>
            <a:r>
              <a:rPr lang="en-US" dirty="0"/>
              <a:t>This is the message of this slide</a:t>
            </a:r>
            <a:br>
              <a:rPr lang="en-US" dirty="0"/>
            </a:br>
            <a:r>
              <a:rPr lang="en-US" dirty="0"/>
              <a:t>You can write it in one or two lines </a:t>
            </a:r>
            <a:endParaRPr lang="ru-RU" dirty="0"/>
          </a:p>
        </p:txBody>
      </p:sp>
      <p:sp>
        <p:nvSpPr>
          <p:cNvPr id="3" name="Footer Placeholder 2">
            <a:extLst>
              <a:ext uri="{FF2B5EF4-FFF2-40B4-BE49-F238E27FC236}">
                <a16:creationId xmlns:a16="http://schemas.microsoft.com/office/drawing/2014/main" id="{947F0B1F-65F8-D742-AB7B-757C91644D02}"/>
              </a:ext>
            </a:extLst>
          </p:cNvPr>
          <p:cNvSpPr>
            <a:spLocks noGrp="1"/>
          </p:cNvSpPr>
          <p:nvPr>
            <p:ph type="ftr" sz="quarter" idx="10"/>
          </p:nvPr>
        </p:nvSpPr>
        <p:spPr/>
        <p:txBody>
          <a:bodyPr/>
          <a:lstStyle>
            <a:lvl1pPr>
              <a:defRPr>
                <a:latin typeface="Arial" panose="020B0604020202020204" pitchFamily="34" charset="0"/>
                <a:cs typeface="Arial" panose="020B0604020202020204" pitchFamily="34" charset="0"/>
              </a:defRPr>
            </a:lvl1pPr>
          </a:lstStyle>
          <a:p>
            <a:endParaRPr lang="ru-RU" dirty="0"/>
          </a:p>
        </p:txBody>
      </p:sp>
      <p:sp>
        <p:nvSpPr>
          <p:cNvPr id="4" name="Slide Number Placeholder 3">
            <a:extLst>
              <a:ext uri="{FF2B5EF4-FFF2-40B4-BE49-F238E27FC236}">
                <a16:creationId xmlns:a16="http://schemas.microsoft.com/office/drawing/2014/main" id="{15FC75A1-EE1A-344F-90BD-A07590F0E51A}"/>
              </a:ext>
            </a:extLst>
          </p:cNvPr>
          <p:cNvSpPr>
            <a:spLocks noGrp="1"/>
          </p:cNvSpPr>
          <p:nvPr>
            <p:ph type="sldNum" sz="quarter" idx="11"/>
          </p:nvPr>
        </p:nvSpPr>
        <p:spPr/>
        <p:txBody>
          <a:bodyPr/>
          <a:lstStyle>
            <a:lvl1pPr>
              <a:defRPr>
                <a:latin typeface="Arial" panose="020B0604020202020204" pitchFamily="34" charset="0"/>
                <a:cs typeface="Arial" panose="020B0604020202020204" pitchFamily="34" charset="0"/>
              </a:defRPr>
            </a:lvl1pPr>
          </a:lstStyle>
          <a:p>
            <a:fld id="{E200D83E-88D0-C440-9F2A-EBA669C92F70}" type="slidenum">
              <a:rPr lang="ru-RU" smtClean="0"/>
              <a:pPr/>
              <a:t>‹#›</a:t>
            </a:fld>
            <a:endParaRPr lang="ru-RU"/>
          </a:p>
        </p:txBody>
      </p:sp>
      <p:sp>
        <p:nvSpPr>
          <p:cNvPr id="8" name="Text Placeholder 2">
            <a:extLst>
              <a:ext uri="{FF2B5EF4-FFF2-40B4-BE49-F238E27FC236}">
                <a16:creationId xmlns:a16="http://schemas.microsoft.com/office/drawing/2014/main" id="{725CD529-F2E6-E040-B4C9-CC570F26AE13}"/>
              </a:ext>
            </a:extLst>
          </p:cNvPr>
          <p:cNvSpPr>
            <a:spLocks noGrp="1"/>
          </p:cNvSpPr>
          <p:nvPr>
            <p:ph type="body" sz="quarter" idx="12" hasCustomPrompt="1"/>
          </p:nvPr>
        </p:nvSpPr>
        <p:spPr>
          <a:xfrm>
            <a:off x="381000" y="3302102"/>
            <a:ext cx="2686051" cy="1828800"/>
          </a:xfrm>
          <a:prstGeom prst="rect">
            <a:avLst/>
          </a:prstGeom>
        </p:spPr>
        <p:txBody>
          <a:bodyPr lIns="90000" tIns="0" rIns="90000" bIns="0"/>
          <a:lstStyle>
            <a:lvl1pPr marL="0" indent="0" rtl="0">
              <a:spcBef>
                <a:spcPts val="0"/>
              </a:spcBef>
              <a:buNone/>
              <a:defRPr lang="en-US" sz="1650" b="0" i="0" u="none" strike="noStrike" smtClean="0">
                <a:effectLst/>
                <a:latin typeface="Arial Regular"/>
                <a:cs typeface="Arial" panose="020B0604020202020204" pitchFamily="34" charset="0"/>
              </a:defRPr>
            </a:lvl1pPr>
          </a:lstStyle>
          <a:p>
            <a:pPr rtl="0"/>
            <a:r>
              <a:rPr lang="en-US" b="0" i="0" u="none" strike="noStrike" dirty="0">
                <a:solidFill>
                  <a:srgbClr val="000000"/>
                </a:solidFill>
                <a:effectLst/>
                <a:latin typeface="HelveticaNeue" panose="02000503000000020004" pitchFamily="2" charset="0"/>
              </a:rPr>
              <a:t>1/4 points. Please place your text here and insert the icon above.</a:t>
            </a:r>
          </a:p>
        </p:txBody>
      </p:sp>
      <p:sp>
        <p:nvSpPr>
          <p:cNvPr id="9" name="Text Placeholder 2">
            <a:extLst>
              <a:ext uri="{FF2B5EF4-FFF2-40B4-BE49-F238E27FC236}">
                <a16:creationId xmlns:a16="http://schemas.microsoft.com/office/drawing/2014/main" id="{3EE523C4-16B4-C048-AFB6-73A99C58BF8F}"/>
              </a:ext>
            </a:extLst>
          </p:cNvPr>
          <p:cNvSpPr>
            <a:spLocks noGrp="1"/>
          </p:cNvSpPr>
          <p:nvPr>
            <p:ph type="body" sz="quarter" idx="21" hasCustomPrompt="1"/>
          </p:nvPr>
        </p:nvSpPr>
        <p:spPr>
          <a:xfrm>
            <a:off x="3295650" y="3302102"/>
            <a:ext cx="2686050" cy="1828800"/>
          </a:xfrm>
          <a:prstGeom prst="rect">
            <a:avLst/>
          </a:prstGeom>
        </p:spPr>
        <p:txBody>
          <a:bodyPr lIns="90000" tIns="0" rIns="90000" bIns="0"/>
          <a:lstStyle>
            <a:lvl1pPr marL="0" indent="0" rtl="0">
              <a:spcBef>
                <a:spcPts val="0"/>
              </a:spcBef>
              <a:buNone/>
              <a:defRPr sz="1650" b="0" i="0">
                <a:solidFill>
                  <a:schemeClr val="tx1"/>
                </a:solidFill>
                <a:latin typeface="Arial Regular"/>
                <a:cs typeface="Arial" panose="020B0604020202020204" pitchFamily="34" charset="0"/>
              </a:defRPr>
            </a:lvl1pPr>
          </a:lstStyle>
          <a:p>
            <a:pPr rtl="0"/>
            <a:r>
              <a:rPr lang="en-US" b="0" i="0" u="none" strike="noStrike" dirty="0">
                <a:solidFill>
                  <a:srgbClr val="000000"/>
                </a:solidFill>
                <a:effectLst/>
                <a:latin typeface="HelveticaNeue" panose="02000503000000020004" pitchFamily="2" charset="0"/>
              </a:rPr>
              <a:t>2/4 points. Please place your text here and insert the icon above.</a:t>
            </a:r>
          </a:p>
        </p:txBody>
      </p:sp>
      <p:sp>
        <p:nvSpPr>
          <p:cNvPr id="10" name="Text Placeholder 2">
            <a:extLst>
              <a:ext uri="{FF2B5EF4-FFF2-40B4-BE49-F238E27FC236}">
                <a16:creationId xmlns:a16="http://schemas.microsoft.com/office/drawing/2014/main" id="{B8A4B8E4-6F34-4447-9F3D-D48CC350B7D7}"/>
              </a:ext>
            </a:extLst>
          </p:cNvPr>
          <p:cNvSpPr>
            <a:spLocks noGrp="1"/>
          </p:cNvSpPr>
          <p:nvPr>
            <p:ph type="body" sz="quarter" idx="22" hasCustomPrompt="1"/>
          </p:nvPr>
        </p:nvSpPr>
        <p:spPr>
          <a:xfrm>
            <a:off x="6214759" y="3302102"/>
            <a:ext cx="2681591" cy="1828800"/>
          </a:xfrm>
          <a:prstGeom prst="rect">
            <a:avLst/>
          </a:prstGeom>
        </p:spPr>
        <p:txBody>
          <a:bodyPr lIns="90000" tIns="0" rIns="90000" bIns="0"/>
          <a:lstStyle>
            <a:lvl1pPr marL="0" indent="0" rtl="0">
              <a:spcBef>
                <a:spcPts val="0"/>
              </a:spcBef>
              <a:buNone/>
              <a:defRPr sz="1650" b="0" i="0">
                <a:solidFill>
                  <a:schemeClr val="tx1"/>
                </a:solidFill>
                <a:latin typeface="Arial Regular"/>
                <a:cs typeface="Arial" panose="020B0604020202020204" pitchFamily="34" charset="0"/>
              </a:defRPr>
            </a:lvl1pPr>
          </a:lstStyle>
          <a:p>
            <a:pPr rtl="0"/>
            <a:r>
              <a:rPr lang="en-US" b="0" i="0" u="none" strike="noStrike" dirty="0">
                <a:solidFill>
                  <a:srgbClr val="000000"/>
                </a:solidFill>
                <a:effectLst/>
                <a:latin typeface="HelveticaNeue" panose="02000503000000020004" pitchFamily="2" charset="0"/>
              </a:rPr>
              <a:t>3/4 points. Please place your text here and insert the icon above.</a:t>
            </a:r>
          </a:p>
          <a:p>
            <a:pPr lvl="0"/>
            <a:endParaRPr lang="en-US" dirty="0"/>
          </a:p>
        </p:txBody>
      </p:sp>
      <p:sp>
        <p:nvSpPr>
          <p:cNvPr id="14" name="Text Placeholder 2">
            <a:extLst>
              <a:ext uri="{FF2B5EF4-FFF2-40B4-BE49-F238E27FC236}">
                <a16:creationId xmlns:a16="http://schemas.microsoft.com/office/drawing/2014/main" id="{2A5DC56E-A9D9-344D-A1B9-1EA308E5B237}"/>
              </a:ext>
            </a:extLst>
          </p:cNvPr>
          <p:cNvSpPr>
            <a:spLocks noGrp="1"/>
          </p:cNvSpPr>
          <p:nvPr>
            <p:ph type="body" sz="quarter" idx="26" hasCustomPrompt="1"/>
          </p:nvPr>
        </p:nvSpPr>
        <p:spPr>
          <a:xfrm>
            <a:off x="9124951" y="3302102"/>
            <a:ext cx="2686050" cy="1828800"/>
          </a:xfrm>
          <a:prstGeom prst="rect">
            <a:avLst/>
          </a:prstGeom>
        </p:spPr>
        <p:txBody>
          <a:bodyPr lIns="90000" tIns="0" rIns="90000" bIns="0"/>
          <a:lstStyle>
            <a:lvl1pPr marL="0" indent="0" rtl="0">
              <a:spcBef>
                <a:spcPts val="0"/>
              </a:spcBef>
              <a:buNone/>
              <a:defRPr sz="1650" b="0" i="0">
                <a:solidFill>
                  <a:schemeClr val="tx1"/>
                </a:solidFill>
                <a:latin typeface="Arial Regular"/>
                <a:cs typeface="Arial" panose="020B0604020202020204" pitchFamily="34" charset="0"/>
              </a:defRPr>
            </a:lvl1pPr>
          </a:lstStyle>
          <a:p>
            <a:pPr rtl="0"/>
            <a:r>
              <a:rPr lang="en-US" b="0" i="0" u="none" strike="noStrike" dirty="0">
                <a:solidFill>
                  <a:srgbClr val="000000"/>
                </a:solidFill>
                <a:effectLst/>
                <a:latin typeface="HelveticaNeue" panose="02000503000000020004" pitchFamily="2" charset="0"/>
              </a:rPr>
              <a:t>4/4 points. Please place your text here and insert the icon above.</a:t>
            </a:r>
          </a:p>
          <a:p>
            <a:pPr lvl="0"/>
            <a:endParaRPr lang="en-US" dirty="0"/>
          </a:p>
        </p:txBody>
      </p:sp>
      <p:sp>
        <p:nvSpPr>
          <p:cNvPr id="19" name="Picture Placeholder 13">
            <a:extLst>
              <a:ext uri="{FF2B5EF4-FFF2-40B4-BE49-F238E27FC236}">
                <a16:creationId xmlns:a16="http://schemas.microsoft.com/office/drawing/2014/main" id="{BE25C0AD-BBAF-1649-B0A0-3FE7ED43F44F}"/>
              </a:ext>
            </a:extLst>
          </p:cNvPr>
          <p:cNvSpPr>
            <a:spLocks noGrp="1"/>
          </p:cNvSpPr>
          <p:nvPr>
            <p:ph type="pic" sz="quarter" idx="15" hasCustomPrompt="1"/>
          </p:nvPr>
        </p:nvSpPr>
        <p:spPr>
          <a:xfrm>
            <a:off x="381000" y="2335245"/>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20" name="Picture Placeholder 13">
            <a:extLst>
              <a:ext uri="{FF2B5EF4-FFF2-40B4-BE49-F238E27FC236}">
                <a16:creationId xmlns:a16="http://schemas.microsoft.com/office/drawing/2014/main" id="{CDFE5F89-3AA9-7E4C-874D-13F0002C23B9}"/>
              </a:ext>
            </a:extLst>
          </p:cNvPr>
          <p:cNvSpPr>
            <a:spLocks noGrp="1"/>
          </p:cNvSpPr>
          <p:nvPr>
            <p:ph type="pic" sz="quarter" idx="23" hasCustomPrompt="1"/>
          </p:nvPr>
        </p:nvSpPr>
        <p:spPr>
          <a:xfrm>
            <a:off x="3295650" y="2335246"/>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21" name="Picture Placeholder 13">
            <a:extLst>
              <a:ext uri="{FF2B5EF4-FFF2-40B4-BE49-F238E27FC236}">
                <a16:creationId xmlns:a16="http://schemas.microsoft.com/office/drawing/2014/main" id="{A5C5B084-6F10-7B4A-85DE-2FB397E0BD4A}"/>
              </a:ext>
            </a:extLst>
          </p:cNvPr>
          <p:cNvSpPr>
            <a:spLocks noGrp="1"/>
          </p:cNvSpPr>
          <p:nvPr>
            <p:ph type="pic" sz="quarter" idx="24" hasCustomPrompt="1"/>
          </p:nvPr>
        </p:nvSpPr>
        <p:spPr>
          <a:xfrm>
            <a:off x="6210300" y="2343150"/>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22" name="Picture Placeholder 13">
            <a:extLst>
              <a:ext uri="{FF2B5EF4-FFF2-40B4-BE49-F238E27FC236}">
                <a16:creationId xmlns:a16="http://schemas.microsoft.com/office/drawing/2014/main" id="{9D9EAE14-5EFF-4743-BD6E-6ED6CBF63767}"/>
              </a:ext>
            </a:extLst>
          </p:cNvPr>
          <p:cNvSpPr>
            <a:spLocks noGrp="1"/>
          </p:cNvSpPr>
          <p:nvPr>
            <p:ph type="pic" sz="quarter" idx="27" hasCustomPrompt="1"/>
          </p:nvPr>
        </p:nvSpPr>
        <p:spPr>
          <a:xfrm>
            <a:off x="9124950" y="2335245"/>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Tree>
    <p:extLst>
      <p:ext uri="{BB962C8B-B14F-4D97-AF65-F5344CB8AC3E}">
        <p14:creationId xmlns:p14="http://schemas.microsoft.com/office/powerpoint/2010/main" val="30337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ist 5-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755A1-EA3D-D54A-AE76-83C33BC434E2}"/>
              </a:ext>
            </a:extLst>
          </p:cNvPr>
          <p:cNvSpPr>
            <a:spLocks noGrp="1"/>
          </p:cNvSpPr>
          <p:nvPr>
            <p:ph type="title" hasCustomPrompt="1"/>
          </p:nvPr>
        </p:nvSpPr>
        <p:spPr/>
        <p:txBody>
          <a:bodyPr/>
          <a:lstStyle>
            <a:lvl1pPr>
              <a:defRPr>
                <a:latin typeface="Arial" panose="020B0604020202020204" pitchFamily="34" charset="0"/>
                <a:cs typeface="Arial" panose="020B0604020202020204" pitchFamily="34" charset="0"/>
              </a:defRPr>
            </a:lvl1pPr>
          </a:lstStyle>
          <a:p>
            <a:r>
              <a:rPr lang="en-US" dirty="0"/>
              <a:t>This is the message of this slide</a:t>
            </a:r>
            <a:br>
              <a:rPr lang="en-US" dirty="0"/>
            </a:br>
            <a:r>
              <a:rPr lang="en-US" dirty="0"/>
              <a:t>You can write it in one or two lines </a:t>
            </a:r>
            <a:endParaRPr lang="ru-RU" dirty="0"/>
          </a:p>
        </p:txBody>
      </p:sp>
      <p:sp>
        <p:nvSpPr>
          <p:cNvPr id="3" name="Footer Placeholder 2">
            <a:extLst>
              <a:ext uri="{FF2B5EF4-FFF2-40B4-BE49-F238E27FC236}">
                <a16:creationId xmlns:a16="http://schemas.microsoft.com/office/drawing/2014/main" id="{947F0B1F-65F8-D742-AB7B-757C91644D02}"/>
              </a:ext>
            </a:extLst>
          </p:cNvPr>
          <p:cNvSpPr>
            <a:spLocks noGrp="1"/>
          </p:cNvSpPr>
          <p:nvPr>
            <p:ph type="ftr" sz="quarter" idx="10"/>
          </p:nvPr>
        </p:nvSpPr>
        <p:spPr/>
        <p:txBody>
          <a:bodyPr/>
          <a:lstStyle>
            <a:lvl1pPr>
              <a:defRPr>
                <a:latin typeface="Arial" panose="020B0604020202020204" pitchFamily="34" charset="0"/>
                <a:cs typeface="Arial" panose="020B0604020202020204" pitchFamily="34" charset="0"/>
              </a:defRPr>
            </a:lvl1pPr>
          </a:lstStyle>
          <a:p>
            <a:endParaRPr lang="ru-RU" dirty="0"/>
          </a:p>
        </p:txBody>
      </p:sp>
      <p:sp>
        <p:nvSpPr>
          <p:cNvPr id="4" name="Slide Number Placeholder 3">
            <a:extLst>
              <a:ext uri="{FF2B5EF4-FFF2-40B4-BE49-F238E27FC236}">
                <a16:creationId xmlns:a16="http://schemas.microsoft.com/office/drawing/2014/main" id="{15FC75A1-EE1A-344F-90BD-A07590F0E51A}"/>
              </a:ext>
            </a:extLst>
          </p:cNvPr>
          <p:cNvSpPr>
            <a:spLocks noGrp="1"/>
          </p:cNvSpPr>
          <p:nvPr>
            <p:ph type="sldNum" sz="quarter" idx="11"/>
          </p:nvPr>
        </p:nvSpPr>
        <p:spPr/>
        <p:txBody>
          <a:bodyPr/>
          <a:lstStyle>
            <a:lvl1pPr>
              <a:defRPr>
                <a:latin typeface="Arial" panose="020B0604020202020204" pitchFamily="34" charset="0"/>
                <a:cs typeface="Arial" panose="020B0604020202020204" pitchFamily="34" charset="0"/>
              </a:defRPr>
            </a:lvl1pPr>
          </a:lstStyle>
          <a:p>
            <a:fld id="{E200D83E-88D0-C440-9F2A-EBA669C92F70}" type="slidenum">
              <a:rPr lang="ru-RU" smtClean="0"/>
              <a:pPr/>
              <a:t>‹#›</a:t>
            </a:fld>
            <a:endParaRPr lang="ru-RU"/>
          </a:p>
        </p:txBody>
      </p:sp>
      <p:sp>
        <p:nvSpPr>
          <p:cNvPr id="8" name="Text Placeholder 2">
            <a:extLst>
              <a:ext uri="{FF2B5EF4-FFF2-40B4-BE49-F238E27FC236}">
                <a16:creationId xmlns:a16="http://schemas.microsoft.com/office/drawing/2014/main" id="{725CD529-F2E6-E040-B4C9-CC570F26AE13}"/>
              </a:ext>
            </a:extLst>
          </p:cNvPr>
          <p:cNvSpPr>
            <a:spLocks noGrp="1"/>
          </p:cNvSpPr>
          <p:nvPr>
            <p:ph type="body" sz="quarter" idx="12" hasCustomPrompt="1"/>
          </p:nvPr>
        </p:nvSpPr>
        <p:spPr>
          <a:xfrm>
            <a:off x="381000" y="2616302"/>
            <a:ext cx="3657600" cy="971550"/>
          </a:xfrm>
          <a:prstGeom prst="rect">
            <a:avLst/>
          </a:prstGeom>
        </p:spPr>
        <p:txBody>
          <a:bodyPr lIns="90000" tIns="0" rIns="90000" bIns="0"/>
          <a:lstStyle>
            <a:lvl1pPr marL="0" indent="0" rtl="0">
              <a:spcBef>
                <a:spcPts val="0"/>
              </a:spcBef>
              <a:buNone/>
              <a:defRPr lang="en-US" sz="1650" b="0" i="0" u="none" strike="noStrike" smtClean="0">
                <a:effectLst/>
                <a:latin typeface="Arial" panose="020B0604020202020204" pitchFamily="34" charset="0"/>
                <a:cs typeface="Arial" panose="020B0604020202020204" pitchFamily="34" charset="0"/>
              </a:defRPr>
            </a:lvl1pPr>
          </a:lstStyle>
          <a:p>
            <a:pPr rtl="0"/>
            <a:r>
              <a:rPr lang="en-US" b="0" i="0" u="none" strike="noStrike" dirty="0">
                <a:solidFill>
                  <a:srgbClr val="000000"/>
                </a:solidFill>
                <a:effectLst/>
                <a:latin typeface="HelveticaNeue" panose="02000503000000020004" pitchFamily="2" charset="0"/>
              </a:rPr>
              <a:t>1/6 points. Please place your text here and insert the icon above.</a:t>
            </a:r>
          </a:p>
        </p:txBody>
      </p:sp>
      <p:sp>
        <p:nvSpPr>
          <p:cNvPr id="9" name="Text Placeholder 2">
            <a:extLst>
              <a:ext uri="{FF2B5EF4-FFF2-40B4-BE49-F238E27FC236}">
                <a16:creationId xmlns:a16="http://schemas.microsoft.com/office/drawing/2014/main" id="{3EE523C4-16B4-C048-AFB6-73A99C58BF8F}"/>
              </a:ext>
            </a:extLst>
          </p:cNvPr>
          <p:cNvSpPr>
            <a:spLocks noGrp="1"/>
          </p:cNvSpPr>
          <p:nvPr>
            <p:ph type="body" sz="quarter" idx="21" hasCustomPrompt="1"/>
          </p:nvPr>
        </p:nvSpPr>
        <p:spPr>
          <a:xfrm>
            <a:off x="4267201" y="2616302"/>
            <a:ext cx="3657600" cy="971550"/>
          </a:xfrm>
          <a:prstGeom prst="rect">
            <a:avLst/>
          </a:prstGeom>
        </p:spPr>
        <p:txBody>
          <a:bodyPr lIns="90000" tIns="0" rIns="90000" bIns="0"/>
          <a:lstStyle>
            <a:lvl1pPr marL="0" indent="0" rtl="0">
              <a:spcBef>
                <a:spcPts val="0"/>
              </a:spcBef>
              <a:buNone/>
              <a:defRPr sz="1650" b="0" i="0">
                <a:solidFill>
                  <a:schemeClr val="tx1"/>
                </a:solidFill>
                <a:latin typeface="Arial" panose="020B0604020202020204" pitchFamily="34" charset="0"/>
                <a:cs typeface="Arial" panose="020B0604020202020204" pitchFamily="34" charset="0"/>
              </a:defRPr>
            </a:lvl1pPr>
          </a:lstStyle>
          <a:p>
            <a:pPr rtl="0"/>
            <a:r>
              <a:rPr lang="en-US" b="0" i="0" u="none" strike="noStrike" dirty="0">
                <a:solidFill>
                  <a:srgbClr val="000000"/>
                </a:solidFill>
                <a:effectLst/>
                <a:latin typeface="HelveticaNeue" panose="02000503000000020004" pitchFamily="2" charset="0"/>
              </a:rPr>
              <a:t>2/6 points. Please place your text here and insert the icon above.</a:t>
            </a:r>
          </a:p>
        </p:txBody>
      </p:sp>
      <p:sp>
        <p:nvSpPr>
          <p:cNvPr id="10" name="Text Placeholder 2">
            <a:extLst>
              <a:ext uri="{FF2B5EF4-FFF2-40B4-BE49-F238E27FC236}">
                <a16:creationId xmlns:a16="http://schemas.microsoft.com/office/drawing/2014/main" id="{B8A4B8E4-6F34-4447-9F3D-D48CC350B7D7}"/>
              </a:ext>
            </a:extLst>
          </p:cNvPr>
          <p:cNvSpPr>
            <a:spLocks noGrp="1"/>
          </p:cNvSpPr>
          <p:nvPr>
            <p:ph type="body" sz="quarter" idx="22" hasCustomPrompt="1"/>
          </p:nvPr>
        </p:nvSpPr>
        <p:spPr>
          <a:xfrm>
            <a:off x="8153400" y="2616302"/>
            <a:ext cx="3657600" cy="971550"/>
          </a:xfrm>
          <a:prstGeom prst="rect">
            <a:avLst/>
          </a:prstGeom>
        </p:spPr>
        <p:txBody>
          <a:bodyPr lIns="90000" tIns="0" rIns="90000" bIns="0"/>
          <a:lstStyle>
            <a:lvl1pPr marL="0" indent="0" rtl="0">
              <a:spcBef>
                <a:spcPts val="0"/>
              </a:spcBef>
              <a:buNone/>
              <a:defRPr sz="1650" b="0" i="0">
                <a:solidFill>
                  <a:schemeClr val="tx1"/>
                </a:solidFill>
                <a:latin typeface="Arial" panose="020B0604020202020204" pitchFamily="34" charset="0"/>
                <a:cs typeface="Arial" panose="020B0604020202020204" pitchFamily="34" charset="0"/>
              </a:defRPr>
            </a:lvl1pPr>
          </a:lstStyle>
          <a:p>
            <a:pPr rtl="0"/>
            <a:r>
              <a:rPr lang="en-US" b="0" i="0" u="none" strike="noStrike" dirty="0">
                <a:solidFill>
                  <a:srgbClr val="000000"/>
                </a:solidFill>
                <a:effectLst/>
                <a:latin typeface="HelveticaNeue" panose="02000503000000020004" pitchFamily="2" charset="0"/>
              </a:rPr>
              <a:t>3/6 points. Please place your text here and insert the icon above.</a:t>
            </a:r>
          </a:p>
          <a:p>
            <a:pPr lvl="0"/>
            <a:endParaRPr lang="en-US" dirty="0"/>
          </a:p>
        </p:txBody>
      </p:sp>
      <p:sp>
        <p:nvSpPr>
          <p:cNvPr id="26" name="Text Placeholder 2">
            <a:extLst>
              <a:ext uri="{FF2B5EF4-FFF2-40B4-BE49-F238E27FC236}">
                <a16:creationId xmlns:a16="http://schemas.microsoft.com/office/drawing/2014/main" id="{AA367474-8004-AF40-89A2-5A7D106CE206}"/>
              </a:ext>
            </a:extLst>
          </p:cNvPr>
          <p:cNvSpPr>
            <a:spLocks noGrp="1"/>
          </p:cNvSpPr>
          <p:nvPr>
            <p:ph type="body" sz="quarter" idx="26" hasCustomPrompt="1"/>
          </p:nvPr>
        </p:nvSpPr>
        <p:spPr>
          <a:xfrm>
            <a:off x="381000" y="4788002"/>
            <a:ext cx="3657600" cy="971550"/>
          </a:xfrm>
          <a:prstGeom prst="rect">
            <a:avLst/>
          </a:prstGeom>
        </p:spPr>
        <p:txBody>
          <a:bodyPr lIns="90000" tIns="0" rIns="90000" bIns="0"/>
          <a:lstStyle>
            <a:lvl1pPr marL="0" indent="0" rtl="0">
              <a:spcBef>
                <a:spcPts val="0"/>
              </a:spcBef>
              <a:buNone/>
              <a:defRPr lang="en-US" sz="1650" b="0" i="0" u="none" strike="noStrike" smtClean="0">
                <a:effectLst/>
                <a:latin typeface="Arial" panose="020B0604020202020204" pitchFamily="34" charset="0"/>
                <a:cs typeface="Arial" panose="020B0604020202020204" pitchFamily="34" charset="0"/>
              </a:defRPr>
            </a:lvl1pPr>
          </a:lstStyle>
          <a:p>
            <a:pPr rtl="0"/>
            <a:r>
              <a:rPr lang="en-US" b="0" i="0" u="none" strike="noStrike" dirty="0">
                <a:solidFill>
                  <a:srgbClr val="000000"/>
                </a:solidFill>
                <a:effectLst/>
                <a:latin typeface="HelveticaNeue" panose="02000503000000020004" pitchFamily="2" charset="0"/>
              </a:rPr>
              <a:t>4/6 points. Please place your text here and insert the icon above.</a:t>
            </a:r>
          </a:p>
        </p:txBody>
      </p:sp>
      <p:sp>
        <p:nvSpPr>
          <p:cNvPr id="27" name="Text Placeholder 2">
            <a:extLst>
              <a:ext uri="{FF2B5EF4-FFF2-40B4-BE49-F238E27FC236}">
                <a16:creationId xmlns:a16="http://schemas.microsoft.com/office/drawing/2014/main" id="{13C83D2F-A8E5-9A4F-9B7F-C463CF8EFAA5}"/>
              </a:ext>
            </a:extLst>
          </p:cNvPr>
          <p:cNvSpPr>
            <a:spLocks noGrp="1"/>
          </p:cNvSpPr>
          <p:nvPr>
            <p:ph type="body" sz="quarter" idx="27" hasCustomPrompt="1"/>
          </p:nvPr>
        </p:nvSpPr>
        <p:spPr>
          <a:xfrm>
            <a:off x="4267200" y="4788002"/>
            <a:ext cx="3657601" cy="971550"/>
          </a:xfrm>
          <a:prstGeom prst="rect">
            <a:avLst/>
          </a:prstGeom>
        </p:spPr>
        <p:txBody>
          <a:bodyPr lIns="90000" tIns="0" rIns="90000" bIns="0"/>
          <a:lstStyle>
            <a:lvl1pPr marL="0" indent="0" rtl="0">
              <a:spcBef>
                <a:spcPts val="0"/>
              </a:spcBef>
              <a:buNone/>
              <a:defRPr sz="1650" b="0" i="0">
                <a:solidFill>
                  <a:schemeClr val="tx1"/>
                </a:solidFill>
                <a:latin typeface="Arial" panose="020B0604020202020204" pitchFamily="34" charset="0"/>
                <a:cs typeface="Arial" panose="020B0604020202020204" pitchFamily="34" charset="0"/>
              </a:defRPr>
            </a:lvl1pPr>
          </a:lstStyle>
          <a:p>
            <a:pPr rtl="0"/>
            <a:r>
              <a:rPr lang="en-US" b="0" i="0" u="none" strike="noStrike" dirty="0">
                <a:solidFill>
                  <a:srgbClr val="000000"/>
                </a:solidFill>
                <a:effectLst/>
                <a:latin typeface="HelveticaNeue" panose="02000503000000020004" pitchFamily="2" charset="0"/>
              </a:rPr>
              <a:t>5/6 points. Please place your text here and insert the icon above.</a:t>
            </a:r>
          </a:p>
        </p:txBody>
      </p:sp>
      <p:sp>
        <p:nvSpPr>
          <p:cNvPr id="28" name="Text Placeholder 2">
            <a:extLst>
              <a:ext uri="{FF2B5EF4-FFF2-40B4-BE49-F238E27FC236}">
                <a16:creationId xmlns:a16="http://schemas.microsoft.com/office/drawing/2014/main" id="{EC8FA196-99EB-AC44-A458-BC4849A7B25C}"/>
              </a:ext>
            </a:extLst>
          </p:cNvPr>
          <p:cNvSpPr>
            <a:spLocks noGrp="1"/>
          </p:cNvSpPr>
          <p:nvPr>
            <p:ph type="body" sz="quarter" idx="28" hasCustomPrompt="1"/>
          </p:nvPr>
        </p:nvSpPr>
        <p:spPr>
          <a:xfrm>
            <a:off x="8153400" y="4788002"/>
            <a:ext cx="3657600" cy="971550"/>
          </a:xfrm>
          <a:prstGeom prst="rect">
            <a:avLst/>
          </a:prstGeom>
        </p:spPr>
        <p:txBody>
          <a:bodyPr lIns="90000" tIns="0" rIns="90000" bIns="0"/>
          <a:lstStyle>
            <a:lvl1pPr marL="0" indent="0" rtl="0">
              <a:spcBef>
                <a:spcPts val="0"/>
              </a:spcBef>
              <a:buNone/>
              <a:defRPr sz="1650" b="0" i="0">
                <a:solidFill>
                  <a:schemeClr val="tx1"/>
                </a:solidFill>
                <a:latin typeface="Arial" panose="020B0604020202020204" pitchFamily="34" charset="0"/>
                <a:cs typeface="Arial" panose="020B0604020202020204" pitchFamily="34" charset="0"/>
              </a:defRPr>
            </a:lvl1pPr>
          </a:lstStyle>
          <a:p>
            <a:pPr rtl="0"/>
            <a:r>
              <a:rPr lang="en-US" b="0" i="0" u="none" strike="noStrike" dirty="0">
                <a:solidFill>
                  <a:srgbClr val="000000"/>
                </a:solidFill>
                <a:effectLst/>
                <a:latin typeface="HelveticaNeue" panose="02000503000000020004" pitchFamily="2" charset="0"/>
              </a:rPr>
              <a:t>6/6 points. Please place your text here and insert the icon above.</a:t>
            </a:r>
          </a:p>
          <a:p>
            <a:pPr lvl="0"/>
            <a:endParaRPr lang="en-US" dirty="0"/>
          </a:p>
        </p:txBody>
      </p:sp>
      <p:sp>
        <p:nvSpPr>
          <p:cNvPr id="38" name="Picture Placeholder 13">
            <a:extLst>
              <a:ext uri="{FF2B5EF4-FFF2-40B4-BE49-F238E27FC236}">
                <a16:creationId xmlns:a16="http://schemas.microsoft.com/office/drawing/2014/main" id="{D2911021-7245-BD47-9968-C7460274031C}"/>
              </a:ext>
            </a:extLst>
          </p:cNvPr>
          <p:cNvSpPr>
            <a:spLocks noGrp="1"/>
          </p:cNvSpPr>
          <p:nvPr>
            <p:ph type="pic" sz="quarter" idx="15" hasCustomPrompt="1"/>
          </p:nvPr>
        </p:nvSpPr>
        <p:spPr>
          <a:xfrm>
            <a:off x="381000" y="1657350"/>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39" name="Picture Placeholder 13">
            <a:extLst>
              <a:ext uri="{FF2B5EF4-FFF2-40B4-BE49-F238E27FC236}">
                <a16:creationId xmlns:a16="http://schemas.microsoft.com/office/drawing/2014/main" id="{2C639383-D524-FC4C-9680-D3A815E4B653}"/>
              </a:ext>
            </a:extLst>
          </p:cNvPr>
          <p:cNvSpPr>
            <a:spLocks noGrp="1"/>
          </p:cNvSpPr>
          <p:nvPr>
            <p:ph type="pic" sz="quarter" idx="23" hasCustomPrompt="1"/>
          </p:nvPr>
        </p:nvSpPr>
        <p:spPr>
          <a:xfrm>
            <a:off x="4267200" y="1657351"/>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40" name="Picture Placeholder 13">
            <a:extLst>
              <a:ext uri="{FF2B5EF4-FFF2-40B4-BE49-F238E27FC236}">
                <a16:creationId xmlns:a16="http://schemas.microsoft.com/office/drawing/2014/main" id="{C1F98230-7C48-5848-9769-4A7DFB1F6F79}"/>
              </a:ext>
            </a:extLst>
          </p:cNvPr>
          <p:cNvSpPr>
            <a:spLocks noGrp="1"/>
          </p:cNvSpPr>
          <p:nvPr>
            <p:ph type="pic" sz="quarter" idx="24" hasCustomPrompt="1"/>
          </p:nvPr>
        </p:nvSpPr>
        <p:spPr>
          <a:xfrm>
            <a:off x="8153400" y="1665255"/>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41" name="Picture Placeholder 13">
            <a:extLst>
              <a:ext uri="{FF2B5EF4-FFF2-40B4-BE49-F238E27FC236}">
                <a16:creationId xmlns:a16="http://schemas.microsoft.com/office/drawing/2014/main" id="{EF6E7AE8-CBFF-4646-9C6F-DA88ECFB9F02}"/>
              </a:ext>
            </a:extLst>
          </p:cNvPr>
          <p:cNvSpPr>
            <a:spLocks noGrp="1"/>
          </p:cNvSpPr>
          <p:nvPr>
            <p:ph type="pic" sz="quarter" idx="29" hasCustomPrompt="1"/>
          </p:nvPr>
        </p:nvSpPr>
        <p:spPr>
          <a:xfrm>
            <a:off x="381000" y="3818214"/>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42" name="Picture Placeholder 13">
            <a:extLst>
              <a:ext uri="{FF2B5EF4-FFF2-40B4-BE49-F238E27FC236}">
                <a16:creationId xmlns:a16="http://schemas.microsoft.com/office/drawing/2014/main" id="{570782F2-D821-A54A-B0D2-E7211E43D763}"/>
              </a:ext>
            </a:extLst>
          </p:cNvPr>
          <p:cNvSpPr>
            <a:spLocks noGrp="1"/>
          </p:cNvSpPr>
          <p:nvPr>
            <p:ph type="pic" sz="quarter" idx="30" hasCustomPrompt="1"/>
          </p:nvPr>
        </p:nvSpPr>
        <p:spPr>
          <a:xfrm>
            <a:off x="4267200" y="3818214"/>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43" name="Picture Placeholder 13">
            <a:extLst>
              <a:ext uri="{FF2B5EF4-FFF2-40B4-BE49-F238E27FC236}">
                <a16:creationId xmlns:a16="http://schemas.microsoft.com/office/drawing/2014/main" id="{0976CAE4-1F93-2244-A4C2-58ED2F63A339}"/>
              </a:ext>
            </a:extLst>
          </p:cNvPr>
          <p:cNvSpPr>
            <a:spLocks noGrp="1"/>
          </p:cNvSpPr>
          <p:nvPr>
            <p:ph type="pic" sz="quarter" idx="31" hasCustomPrompt="1"/>
          </p:nvPr>
        </p:nvSpPr>
        <p:spPr>
          <a:xfrm>
            <a:off x="8153400" y="3826119"/>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Tree>
    <p:extLst>
      <p:ext uri="{BB962C8B-B14F-4D97-AF65-F5344CB8AC3E}">
        <p14:creationId xmlns:p14="http://schemas.microsoft.com/office/powerpoint/2010/main" val="1480138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ist 7-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755A1-EA3D-D54A-AE76-83C33BC434E2}"/>
              </a:ext>
            </a:extLst>
          </p:cNvPr>
          <p:cNvSpPr>
            <a:spLocks noGrp="1"/>
          </p:cNvSpPr>
          <p:nvPr>
            <p:ph type="title" hasCustomPrompt="1"/>
          </p:nvPr>
        </p:nvSpPr>
        <p:spPr/>
        <p:txBody>
          <a:bodyPr/>
          <a:lstStyle>
            <a:lvl1pPr>
              <a:defRPr>
                <a:latin typeface="Arial" panose="020B0604020202020204" pitchFamily="34" charset="0"/>
                <a:cs typeface="Arial" panose="020B0604020202020204" pitchFamily="34" charset="0"/>
              </a:defRPr>
            </a:lvl1pPr>
          </a:lstStyle>
          <a:p>
            <a:r>
              <a:rPr lang="en-US" dirty="0"/>
              <a:t>This is the message of this slide</a:t>
            </a:r>
            <a:br>
              <a:rPr lang="en-US" dirty="0"/>
            </a:br>
            <a:r>
              <a:rPr lang="en-US" dirty="0"/>
              <a:t>You can write it in one or two lines </a:t>
            </a:r>
            <a:endParaRPr lang="ru-RU" dirty="0"/>
          </a:p>
        </p:txBody>
      </p:sp>
      <p:sp>
        <p:nvSpPr>
          <p:cNvPr id="3" name="Footer Placeholder 2">
            <a:extLst>
              <a:ext uri="{FF2B5EF4-FFF2-40B4-BE49-F238E27FC236}">
                <a16:creationId xmlns:a16="http://schemas.microsoft.com/office/drawing/2014/main" id="{947F0B1F-65F8-D742-AB7B-757C91644D02}"/>
              </a:ext>
            </a:extLst>
          </p:cNvPr>
          <p:cNvSpPr>
            <a:spLocks noGrp="1"/>
          </p:cNvSpPr>
          <p:nvPr>
            <p:ph type="ftr" sz="quarter" idx="10"/>
          </p:nvPr>
        </p:nvSpPr>
        <p:spPr/>
        <p:txBody>
          <a:bodyPr/>
          <a:lstStyle>
            <a:lvl1pPr>
              <a:defRPr>
                <a:latin typeface="Arial" panose="020B0604020202020204" pitchFamily="34" charset="0"/>
                <a:cs typeface="Arial" panose="020B0604020202020204" pitchFamily="34" charset="0"/>
              </a:defRPr>
            </a:lvl1pPr>
          </a:lstStyle>
          <a:p>
            <a:endParaRPr lang="ru-RU" dirty="0"/>
          </a:p>
        </p:txBody>
      </p:sp>
      <p:sp>
        <p:nvSpPr>
          <p:cNvPr id="4" name="Slide Number Placeholder 3">
            <a:extLst>
              <a:ext uri="{FF2B5EF4-FFF2-40B4-BE49-F238E27FC236}">
                <a16:creationId xmlns:a16="http://schemas.microsoft.com/office/drawing/2014/main" id="{15FC75A1-EE1A-344F-90BD-A07590F0E51A}"/>
              </a:ext>
            </a:extLst>
          </p:cNvPr>
          <p:cNvSpPr>
            <a:spLocks noGrp="1"/>
          </p:cNvSpPr>
          <p:nvPr>
            <p:ph type="sldNum" sz="quarter" idx="11"/>
          </p:nvPr>
        </p:nvSpPr>
        <p:spPr/>
        <p:txBody>
          <a:bodyPr/>
          <a:lstStyle>
            <a:lvl1pPr>
              <a:defRPr>
                <a:latin typeface="Arial" panose="020B0604020202020204" pitchFamily="34" charset="0"/>
                <a:cs typeface="Arial" panose="020B0604020202020204" pitchFamily="34" charset="0"/>
              </a:defRPr>
            </a:lvl1pPr>
          </a:lstStyle>
          <a:p>
            <a:fld id="{E200D83E-88D0-C440-9F2A-EBA669C92F70}" type="slidenum">
              <a:rPr lang="ru-RU" smtClean="0"/>
              <a:pPr/>
              <a:t>‹#›</a:t>
            </a:fld>
            <a:endParaRPr lang="ru-RU"/>
          </a:p>
        </p:txBody>
      </p:sp>
      <p:sp>
        <p:nvSpPr>
          <p:cNvPr id="8" name="Text Placeholder 2">
            <a:extLst>
              <a:ext uri="{FF2B5EF4-FFF2-40B4-BE49-F238E27FC236}">
                <a16:creationId xmlns:a16="http://schemas.microsoft.com/office/drawing/2014/main" id="{725CD529-F2E6-E040-B4C9-CC570F26AE13}"/>
              </a:ext>
            </a:extLst>
          </p:cNvPr>
          <p:cNvSpPr>
            <a:spLocks noGrp="1"/>
          </p:cNvSpPr>
          <p:nvPr>
            <p:ph type="body" sz="quarter" idx="12" hasCustomPrompt="1"/>
          </p:nvPr>
        </p:nvSpPr>
        <p:spPr>
          <a:xfrm>
            <a:off x="381000" y="2649730"/>
            <a:ext cx="2686051" cy="926998"/>
          </a:xfrm>
          <a:prstGeom prst="rect">
            <a:avLst/>
          </a:prstGeom>
        </p:spPr>
        <p:txBody>
          <a:bodyPr lIns="90000" tIns="0" rIns="90000" bIns="0"/>
          <a:lstStyle>
            <a:lvl1pPr marL="0" indent="0" rtl="0">
              <a:spcBef>
                <a:spcPts val="0"/>
              </a:spcBef>
              <a:buNone/>
              <a:defRPr lang="en-US" sz="1650" b="0" i="0" u="none" strike="noStrike" smtClean="0">
                <a:effectLst/>
                <a:latin typeface="Arial Regular"/>
                <a:cs typeface="Arial" panose="020B0604020202020204" pitchFamily="34" charset="0"/>
              </a:defRPr>
            </a:lvl1pPr>
          </a:lstStyle>
          <a:p>
            <a:pPr rtl="0"/>
            <a:r>
              <a:rPr lang="en-US" b="0" i="0" u="none" strike="noStrike" dirty="0">
                <a:solidFill>
                  <a:srgbClr val="000000"/>
                </a:solidFill>
                <a:effectLst/>
                <a:latin typeface="HelveticaNeue" panose="02000503000000020004" pitchFamily="2" charset="0"/>
              </a:rPr>
              <a:t>1/8 points. Please place your text here and insert the icon above.</a:t>
            </a:r>
          </a:p>
        </p:txBody>
      </p:sp>
      <p:sp>
        <p:nvSpPr>
          <p:cNvPr id="9" name="Text Placeholder 2">
            <a:extLst>
              <a:ext uri="{FF2B5EF4-FFF2-40B4-BE49-F238E27FC236}">
                <a16:creationId xmlns:a16="http://schemas.microsoft.com/office/drawing/2014/main" id="{3EE523C4-16B4-C048-AFB6-73A99C58BF8F}"/>
              </a:ext>
            </a:extLst>
          </p:cNvPr>
          <p:cNvSpPr>
            <a:spLocks noGrp="1"/>
          </p:cNvSpPr>
          <p:nvPr>
            <p:ph type="body" sz="quarter" idx="21" hasCustomPrompt="1"/>
          </p:nvPr>
        </p:nvSpPr>
        <p:spPr>
          <a:xfrm>
            <a:off x="3295651" y="2649730"/>
            <a:ext cx="2673737" cy="926998"/>
          </a:xfrm>
          <a:prstGeom prst="rect">
            <a:avLst/>
          </a:prstGeom>
        </p:spPr>
        <p:txBody>
          <a:bodyPr lIns="90000" tIns="0" rIns="90000" bIns="0"/>
          <a:lstStyle>
            <a:lvl1pPr marL="0" indent="0" rtl="0">
              <a:spcBef>
                <a:spcPts val="0"/>
              </a:spcBef>
              <a:buNone/>
              <a:defRPr sz="1650" b="0" i="0">
                <a:solidFill>
                  <a:schemeClr val="tx1"/>
                </a:solidFill>
                <a:latin typeface="Arial Regular"/>
                <a:cs typeface="Arial" panose="020B0604020202020204" pitchFamily="34" charset="0"/>
              </a:defRPr>
            </a:lvl1pPr>
          </a:lstStyle>
          <a:p>
            <a:pPr rtl="0"/>
            <a:r>
              <a:rPr lang="en-US" b="0" i="0" u="none" strike="noStrike" dirty="0">
                <a:solidFill>
                  <a:srgbClr val="000000"/>
                </a:solidFill>
                <a:effectLst/>
                <a:latin typeface="HelveticaNeue" panose="02000503000000020004" pitchFamily="2" charset="0"/>
              </a:rPr>
              <a:t>2/8 points. Please place your text here and insert the icon above.</a:t>
            </a:r>
          </a:p>
        </p:txBody>
      </p:sp>
      <p:sp>
        <p:nvSpPr>
          <p:cNvPr id="10" name="Text Placeholder 2">
            <a:extLst>
              <a:ext uri="{FF2B5EF4-FFF2-40B4-BE49-F238E27FC236}">
                <a16:creationId xmlns:a16="http://schemas.microsoft.com/office/drawing/2014/main" id="{B8A4B8E4-6F34-4447-9F3D-D48CC350B7D7}"/>
              </a:ext>
            </a:extLst>
          </p:cNvPr>
          <p:cNvSpPr>
            <a:spLocks noGrp="1"/>
          </p:cNvSpPr>
          <p:nvPr>
            <p:ph type="body" sz="quarter" idx="22" hasCustomPrompt="1"/>
          </p:nvPr>
        </p:nvSpPr>
        <p:spPr>
          <a:xfrm>
            <a:off x="6210301" y="2649730"/>
            <a:ext cx="2686050" cy="926998"/>
          </a:xfrm>
          <a:prstGeom prst="rect">
            <a:avLst/>
          </a:prstGeom>
        </p:spPr>
        <p:txBody>
          <a:bodyPr lIns="90000" tIns="0" rIns="90000" bIns="0"/>
          <a:lstStyle>
            <a:lvl1pPr marL="0" indent="0" rtl="0">
              <a:spcBef>
                <a:spcPts val="0"/>
              </a:spcBef>
              <a:buNone/>
              <a:defRPr sz="1650" b="0" i="0">
                <a:solidFill>
                  <a:schemeClr val="tx1"/>
                </a:solidFill>
                <a:latin typeface="Arial Regular"/>
                <a:cs typeface="Arial" panose="020B0604020202020204" pitchFamily="34" charset="0"/>
              </a:defRPr>
            </a:lvl1pPr>
          </a:lstStyle>
          <a:p>
            <a:pPr rtl="0"/>
            <a:r>
              <a:rPr lang="en-US" b="0" i="0" u="none" strike="noStrike" dirty="0">
                <a:solidFill>
                  <a:srgbClr val="000000"/>
                </a:solidFill>
                <a:effectLst/>
                <a:latin typeface="HelveticaNeue" panose="02000503000000020004" pitchFamily="2" charset="0"/>
              </a:rPr>
              <a:t>3/8 points. Please place your text here and insert the icon above.</a:t>
            </a:r>
          </a:p>
          <a:p>
            <a:pPr lvl="0"/>
            <a:endParaRPr lang="en-US" dirty="0"/>
          </a:p>
        </p:txBody>
      </p:sp>
      <p:sp>
        <p:nvSpPr>
          <p:cNvPr id="14" name="Text Placeholder 2">
            <a:extLst>
              <a:ext uri="{FF2B5EF4-FFF2-40B4-BE49-F238E27FC236}">
                <a16:creationId xmlns:a16="http://schemas.microsoft.com/office/drawing/2014/main" id="{2A5DC56E-A9D9-344D-A1B9-1EA308E5B237}"/>
              </a:ext>
            </a:extLst>
          </p:cNvPr>
          <p:cNvSpPr>
            <a:spLocks noGrp="1"/>
          </p:cNvSpPr>
          <p:nvPr>
            <p:ph type="body" sz="quarter" idx="26" hasCustomPrompt="1"/>
          </p:nvPr>
        </p:nvSpPr>
        <p:spPr>
          <a:xfrm>
            <a:off x="9124951" y="2649730"/>
            <a:ext cx="2686049" cy="926998"/>
          </a:xfrm>
          <a:prstGeom prst="rect">
            <a:avLst/>
          </a:prstGeom>
        </p:spPr>
        <p:txBody>
          <a:bodyPr lIns="90000" tIns="0" rIns="90000" bIns="0"/>
          <a:lstStyle>
            <a:lvl1pPr marL="0" indent="0" rtl="0">
              <a:spcBef>
                <a:spcPts val="0"/>
              </a:spcBef>
              <a:buNone/>
              <a:defRPr sz="1650" b="0" i="0">
                <a:solidFill>
                  <a:schemeClr val="tx1"/>
                </a:solidFill>
                <a:latin typeface="Arial Regular"/>
                <a:cs typeface="Arial" panose="020B0604020202020204" pitchFamily="34" charset="0"/>
              </a:defRPr>
            </a:lvl1pPr>
          </a:lstStyle>
          <a:p>
            <a:pPr rtl="0"/>
            <a:r>
              <a:rPr lang="en-US" b="0" i="0" u="none" strike="noStrike" dirty="0">
                <a:solidFill>
                  <a:srgbClr val="000000"/>
                </a:solidFill>
                <a:effectLst/>
                <a:latin typeface="HelveticaNeue" panose="02000503000000020004" pitchFamily="2" charset="0"/>
              </a:rPr>
              <a:t>4/8 points. Please place your text here and insert the icon above.</a:t>
            </a:r>
          </a:p>
          <a:p>
            <a:pPr lvl="0"/>
            <a:endParaRPr lang="en-US" dirty="0"/>
          </a:p>
        </p:txBody>
      </p:sp>
      <p:sp>
        <p:nvSpPr>
          <p:cNvPr id="16" name="Text Placeholder 2">
            <a:extLst>
              <a:ext uri="{FF2B5EF4-FFF2-40B4-BE49-F238E27FC236}">
                <a16:creationId xmlns:a16="http://schemas.microsoft.com/office/drawing/2014/main" id="{CA206D2A-2CF0-F74C-850D-6A37AC396B13}"/>
              </a:ext>
            </a:extLst>
          </p:cNvPr>
          <p:cNvSpPr>
            <a:spLocks noGrp="1"/>
          </p:cNvSpPr>
          <p:nvPr>
            <p:ph type="body" sz="quarter" idx="28" hasCustomPrompt="1"/>
          </p:nvPr>
        </p:nvSpPr>
        <p:spPr>
          <a:xfrm>
            <a:off x="381000" y="4788003"/>
            <a:ext cx="2686051" cy="926998"/>
          </a:xfrm>
          <a:prstGeom prst="rect">
            <a:avLst/>
          </a:prstGeom>
        </p:spPr>
        <p:txBody>
          <a:bodyPr lIns="90000" tIns="0" rIns="90000" bIns="0"/>
          <a:lstStyle>
            <a:lvl1pPr marL="0" indent="0" rtl="0">
              <a:spcBef>
                <a:spcPts val="0"/>
              </a:spcBef>
              <a:buNone/>
              <a:defRPr lang="en-US" sz="1650" b="0" i="0" u="none" strike="noStrike" smtClean="0">
                <a:effectLst/>
                <a:latin typeface="Arial Regular"/>
                <a:cs typeface="Arial" panose="020B0604020202020204" pitchFamily="34" charset="0"/>
              </a:defRPr>
            </a:lvl1pPr>
          </a:lstStyle>
          <a:p>
            <a:pPr rtl="0"/>
            <a:r>
              <a:rPr lang="en-US" b="0" i="0" u="none" strike="noStrike" dirty="0">
                <a:solidFill>
                  <a:srgbClr val="000000"/>
                </a:solidFill>
                <a:effectLst/>
                <a:latin typeface="HelveticaNeue" panose="02000503000000020004" pitchFamily="2" charset="0"/>
              </a:rPr>
              <a:t>5/8 points. Please place your text here and insert the icon above.</a:t>
            </a:r>
          </a:p>
        </p:txBody>
      </p:sp>
      <p:sp>
        <p:nvSpPr>
          <p:cNvPr id="17" name="Text Placeholder 2">
            <a:extLst>
              <a:ext uri="{FF2B5EF4-FFF2-40B4-BE49-F238E27FC236}">
                <a16:creationId xmlns:a16="http://schemas.microsoft.com/office/drawing/2014/main" id="{E21A28A2-4C17-664E-996D-FC517BF69F99}"/>
              </a:ext>
            </a:extLst>
          </p:cNvPr>
          <p:cNvSpPr>
            <a:spLocks noGrp="1"/>
          </p:cNvSpPr>
          <p:nvPr>
            <p:ph type="body" sz="quarter" idx="29" hasCustomPrompt="1"/>
          </p:nvPr>
        </p:nvSpPr>
        <p:spPr>
          <a:xfrm>
            <a:off x="3295651" y="4788003"/>
            <a:ext cx="2673737" cy="926998"/>
          </a:xfrm>
          <a:prstGeom prst="rect">
            <a:avLst/>
          </a:prstGeom>
        </p:spPr>
        <p:txBody>
          <a:bodyPr lIns="90000" tIns="0" rIns="90000" bIns="0"/>
          <a:lstStyle>
            <a:lvl1pPr marL="0" indent="0" rtl="0">
              <a:spcBef>
                <a:spcPts val="0"/>
              </a:spcBef>
              <a:buNone/>
              <a:defRPr sz="1650" b="0" i="0">
                <a:solidFill>
                  <a:schemeClr val="tx1"/>
                </a:solidFill>
                <a:latin typeface="Arial Regular"/>
                <a:cs typeface="Arial" panose="020B0604020202020204" pitchFamily="34" charset="0"/>
              </a:defRPr>
            </a:lvl1pPr>
          </a:lstStyle>
          <a:p>
            <a:pPr rtl="0"/>
            <a:r>
              <a:rPr lang="en-US" b="0" i="0" u="none" strike="noStrike" dirty="0">
                <a:solidFill>
                  <a:srgbClr val="000000"/>
                </a:solidFill>
                <a:effectLst/>
                <a:latin typeface="HelveticaNeue" panose="02000503000000020004" pitchFamily="2" charset="0"/>
              </a:rPr>
              <a:t>6/8 points. Please place your text here and insert the icon above.</a:t>
            </a:r>
          </a:p>
        </p:txBody>
      </p:sp>
      <p:sp>
        <p:nvSpPr>
          <p:cNvPr id="18" name="Text Placeholder 2">
            <a:extLst>
              <a:ext uri="{FF2B5EF4-FFF2-40B4-BE49-F238E27FC236}">
                <a16:creationId xmlns:a16="http://schemas.microsoft.com/office/drawing/2014/main" id="{413255D7-BBCE-C244-A747-60BB8352AEE6}"/>
              </a:ext>
            </a:extLst>
          </p:cNvPr>
          <p:cNvSpPr>
            <a:spLocks noGrp="1"/>
          </p:cNvSpPr>
          <p:nvPr>
            <p:ph type="body" sz="quarter" idx="30" hasCustomPrompt="1"/>
          </p:nvPr>
        </p:nvSpPr>
        <p:spPr>
          <a:xfrm>
            <a:off x="6210301" y="4788003"/>
            <a:ext cx="2686050" cy="926998"/>
          </a:xfrm>
          <a:prstGeom prst="rect">
            <a:avLst/>
          </a:prstGeom>
        </p:spPr>
        <p:txBody>
          <a:bodyPr lIns="90000" tIns="0" rIns="90000" bIns="0"/>
          <a:lstStyle>
            <a:lvl1pPr marL="0" indent="0" rtl="0">
              <a:spcBef>
                <a:spcPts val="0"/>
              </a:spcBef>
              <a:buNone/>
              <a:defRPr sz="1650" b="0" i="0">
                <a:solidFill>
                  <a:schemeClr val="tx1"/>
                </a:solidFill>
                <a:latin typeface="Arial Regular"/>
                <a:cs typeface="Arial" panose="020B0604020202020204" pitchFamily="34" charset="0"/>
              </a:defRPr>
            </a:lvl1pPr>
          </a:lstStyle>
          <a:p>
            <a:pPr rtl="0"/>
            <a:r>
              <a:rPr lang="en-US" b="0" i="0" u="none" strike="noStrike" dirty="0">
                <a:solidFill>
                  <a:srgbClr val="000000"/>
                </a:solidFill>
                <a:effectLst/>
                <a:latin typeface="HelveticaNeue" panose="02000503000000020004" pitchFamily="2" charset="0"/>
              </a:rPr>
              <a:t>7/8 points. Please place your text here and insert the icon above.</a:t>
            </a:r>
          </a:p>
          <a:p>
            <a:pPr lvl="0"/>
            <a:endParaRPr lang="en-US" dirty="0"/>
          </a:p>
        </p:txBody>
      </p:sp>
      <p:sp>
        <p:nvSpPr>
          <p:cNvPr id="22" name="Text Placeholder 2">
            <a:extLst>
              <a:ext uri="{FF2B5EF4-FFF2-40B4-BE49-F238E27FC236}">
                <a16:creationId xmlns:a16="http://schemas.microsoft.com/office/drawing/2014/main" id="{A7DC09C5-7B4B-B74A-9E68-B372870D7035}"/>
              </a:ext>
            </a:extLst>
          </p:cNvPr>
          <p:cNvSpPr>
            <a:spLocks noGrp="1"/>
          </p:cNvSpPr>
          <p:nvPr>
            <p:ph type="body" sz="quarter" idx="34" hasCustomPrompt="1"/>
          </p:nvPr>
        </p:nvSpPr>
        <p:spPr>
          <a:xfrm>
            <a:off x="9124951" y="4788003"/>
            <a:ext cx="2686049" cy="926998"/>
          </a:xfrm>
          <a:prstGeom prst="rect">
            <a:avLst/>
          </a:prstGeom>
        </p:spPr>
        <p:txBody>
          <a:bodyPr lIns="90000" tIns="0" rIns="90000" bIns="0"/>
          <a:lstStyle>
            <a:lvl1pPr marL="0" indent="0" rtl="0">
              <a:spcBef>
                <a:spcPts val="0"/>
              </a:spcBef>
              <a:buNone/>
              <a:defRPr sz="1650" b="0" i="0">
                <a:solidFill>
                  <a:schemeClr val="tx1"/>
                </a:solidFill>
                <a:latin typeface="Arial Regular"/>
                <a:cs typeface="Arial" panose="020B0604020202020204" pitchFamily="34" charset="0"/>
              </a:defRPr>
            </a:lvl1pPr>
          </a:lstStyle>
          <a:p>
            <a:pPr rtl="0"/>
            <a:r>
              <a:rPr lang="en-US" b="0" i="0" u="none" strike="noStrike" dirty="0">
                <a:solidFill>
                  <a:srgbClr val="000000"/>
                </a:solidFill>
                <a:effectLst/>
                <a:latin typeface="HelveticaNeue" panose="02000503000000020004" pitchFamily="2" charset="0"/>
              </a:rPr>
              <a:t>8/8 points. Please place your text here and insert the icon above.</a:t>
            </a:r>
          </a:p>
          <a:p>
            <a:pPr lvl="0"/>
            <a:endParaRPr lang="en-US" dirty="0"/>
          </a:p>
        </p:txBody>
      </p:sp>
      <p:sp>
        <p:nvSpPr>
          <p:cNvPr id="38" name="Picture Placeholder 13">
            <a:extLst>
              <a:ext uri="{FF2B5EF4-FFF2-40B4-BE49-F238E27FC236}">
                <a16:creationId xmlns:a16="http://schemas.microsoft.com/office/drawing/2014/main" id="{DF57B19A-EEEB-4741-9149-2FB86288834D}"/>
              </a:ext>
            </a:extLst>
          </p:cNvPr>
          <p:cNvSpPr>
            <a:spLocks noGrp="1"/>
          </p:cNvSpPr>
          <p:nvPr>
            <p:ph type="pic" sz="quarter" idx="15" hasCustomPrompt="1"/>
          </p:nvPr>
        </p:nvSpPr>
        <p:spPr>
          <a:xfrm>
            <a:off x="381000" y="1657351"/>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39" name="Picture Placeholder 13">
            <a:extLst>
              <a:ext uri="{FF2B5EF4-FFF2-40B4-BE49-F238E27FC236}">
                <a16:creationId xmlns:a16="http://schemas.microsoft.com/office/drawing/2014/main" id="{66E7D679-0F6D-FD47-8A30-86DA953C3768}"/>
              </a:ext>
            </a:extLst>
          </p:cNvPr>
          <p:cNvSpPr>
            <a:spLocks noGrp="1"/>
          </p:cNvSpPr>
          <p:nvPr>
            <p:ph type="pic" sz="quarter" idx="23" hasCustomPrompt="1"/>
          </p:nvPr>
        </p:nvSpPr>
        <p:spPr>
          <a:xfrm>
            <a:off x="3295650" y="1657352"/>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40" name="Picture Placeholder 13">
            <a:extLst>
              <a:ext uri="{FF2B5EF4-FFF2-40B4-BE49-F238E27FC236}">
                <a16:creationId xmlns:a16="http://schemas.microsoft.com/office/drawing/2014/main" id="{4ECB28E4-7A32-284C-9130-458084CF4B4A}"/>
              </a:ext>
            </a:extLst>
          </p:cNvPr>
          <p:cNvSpPr>
            <a:spLocks noGrp="1"/>
          </p:cNvSpPr>
          <p:nvPr>
            <p:ph type="pic" sz="quarter" idx="24" hasCustomPrompt="1"/>
          </p:nvPr>
        </p:nvSpPr>
        <p:spPr>
          <a:xfrm>
            <a:off x="6210300" y="1665256"/>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41" name="Picture Placeholder 13">
            <a:extLst>
              <a:ext uri="{FF2B5EF4-FFF2-40B4-BE49-F238E27FC236}">
                <a16:creationId xmlns:a16="http://schemas.microsoft.com/office/drawing/2014/main" id="{0F44B1C5-FFF5-044F-AAF8-066101E6EBFF}"/>
              </a:ext>
            </a:extLst>
          </p:cNvPr>
          <p:cNvSpPr>
            <a:spLocks noGrp="1"/>
          </p:cNvSpPr>
          <p:nvPr>
            <p:ph type="pic" sz="quarter" idx="27" hasCustomPrompt="1"/>
          </p:nvPr>
        </p:nvSpPr>
        <p:spPr>
          <a:xfrm>
            <a:off x="9124950" y="1657350"/>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42" name="Picture Placeholder 13">
            <a:extLst>
              <a:ext uri="{FF2B5EF4-FFF2-40B4-BE49-F238E27FC236}">
                <a16:creationId xmlns:a16="http://schemas.microsoft.com/office/drawing/2014/main" id="{35CA6B3D-F0B5-A74A-9112-904772197908}"/>
              </a:ext>
            </a:extLst>
          </p:cNvPr>
          <p:cNvSpPr>
            <a:spLocks noGrp="1"/>
          </p:cNvSpPr>
          <p:nvPr>
            <p:ph type="pic" sz="quarter" idx="35" hasCustomPrompt="1"/>
          </p:nvPr>
        </p:nvSpPr>
        <p:spPr>
          <a:xfrm>
            <a:off x="381000" y="3829051"/>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43" name="Picture Placeholder 13">
            <a:extLst>
              <a:ext uri="{FF2B5EF4-FFF2-40B4-BE49-F238E27FC236}">
                <a16:creationId xmlns:a16="http://schemas.microsoft.com/office/drawing/2014/main" id="{04751FC7-59EC-BB4A-8DC1-74D04F747886}"/>
              </a:ext>
            </a:extLst>
          </p:cNvPr>
          <p:cNvSpPr>
            <a:spLocks noGrp="1"/>
          </p:cNvSpPr>
          <p:nvPr>
            <p:ph type="pic" sz="quarter" idx="36" hasCustomPrompt="1"/>
          </p:nvPr>
        </p:nvSpPr>
        <p:spPr>
          <a:xfrm>
            <a:off x="3295650" y="3829052"/>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44" name="Picture Placeholder 13">
            <a:extLst>
              <a:ext uri="{FF2B5EF4-FFF2-40B4-BE49-F238E27FC236}">
                <a16:creationId xmlns:a16="http://schemas.microsoft.com/office/drawing/2014/main" id="{D25C68D8-1BF2-EC48-B622-06605B5D8C27}"/>
              </a:ext>
            </a:extLst>
          </p:cNvPr>
          <p:cNvSpPr>
            <a:spLocks noGrp="1"/>
          </p:cNvSpPr>
          <p:nvPr>
            <p:ph type="pic" sz="quarter" idx="37" hasCustomPrompt="1"/>
          </p:nvPr>
        </p:nvSpPr>
        <p:spPr>
          <a:xfrm>
            <a:off x="6210300" y="3836956"/>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45" name="Picture Placeholder 13">
            <a:extLst>
              <a:ext uri="{FF2B5EF4-FFF2-40B4-BE49-F238E27FC236}">
                <a16:creationId xmlns:a16="http://schemas.microsoft.com/office/drawing/2014/main" id="{C1D17C39-7347-8640-BBBD-8D734C3FE41B}"/>
              </a:ext>
            </a:extLst>
          </p:cNvPr>
          <p:cNvSpPr>
            <a:spLocks noGrp="1"/>
          </p:cNvSpPr>
          <p:nvPr>
            <p:ph type="pic" sz="quarter" idx="38" hasCustomPrompt="1"/>
          </p:nvPr>
        </p:nvSpPr>
        <p:spPr>
          <a:xfrm>
            <a:off x="9124950" y="3829050"/>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Tree>
    <p:extLst>
      <p:ext uri="{BB962C8B-B14F-4D97-AF65-F5344CB8AC3E}">
        <p14:creationId xmlns:p14="http://schemas.microsoft.com/office/powerpoint/2010/main" val="28913148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ist 3-4 + 2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CBE92-50BC-BA4D-90BF-6CDAD4AB0CC4}"/>
              </a:ext>
            </a:extLst>
          </p:cNvPr>
          <p:cNvSpPr>
            <a:spLocks noGrp="1"/>
          </p:cNvSpPr>
          <p:nvPr>
            <p:ph type="title" hasCustomPrompt="1"/>
          </p:nvPr>
        </p:nvSpPr>
        <p:spPr>
          <a:xfrm>
            <a:off x="380999" y="252261"/>
            <a:ext cx="5600700" cy="937498"/>
          </a:xfrm>
        </p:spPr>
        <p:txBody>
          <a:bodyPr lIns="72000" rIns="90000">
            <a:noAutofit/>
          </a:bodyPr>
          <a:lstStyle>
            <a:lvl1pPr>
              <a:defRPr sz="2400"/>
            </a:lvl1pPr>
          </a:lstStyle>
          <a:p>
            <a:pPr lvl="0"/>
            <a:r>
              <a:rPr lang="en-US" dirty="0"/>
              <a:t>This is the message of this slide. </a:t>
            </a:r>
            <a:br>
              <a:rPr lang="en-US" dirty="0"/>
            </a:br>
            <a:r>
              <a:rPr lang="en-US" dirty="0"/>
              <a:t>You can write it in one or two lines </a:t>
            </a:r>
            <a:endParaRPr lang="x-none" dirty="0"/>
          </a:p>
        </p:txBody>
      </p:sp>
      <p:sp>
        <p:nvSpPr>
          <p:cNvPr id="21" name="Picture Placeholder 13">
            <a:extLst>
              <a:ext uri="{FF2B5EF4-FFF2-40B4-BE49-F238E27FC236}">
                <a16:creationId xmlns:a16="http://schemas.microsoft.com/office/drawing/2014/main" id="{F20EABEF-7E92-D646-A0DE-44A9DD6AF430}"/>
              </a:ext>
            </a:extLst>
          </p:cNvPr>
          <p:cNvSpPr>
            <a:spLocks noGrp="1"/>
          </p:cNvSpPr>
          <p:nvPr>
            <p:ph type="pic" sz="quarter" idx="27" hasCustomPrompt="1"/>
          </p:nvPr>
        </p:nvSpPr>
        <p:spPr>
          <a:xfrm>
            <a:off x="6210300" y="3486150"/>
            <a:ext cx="5600700" cy="2628900"/>
          </a:xfrm>
          <a:prstGeom prst="rect">
            <a:avLst/>
          </a:prstGeom>
          <a:pattFill prst="wdUpDiag">
            <a:fgClr>
              <a:srgbClr val="FFFFFF"/>
            </a:fgClr>
            <a:bgClr>
              <a:srgbClr val="C7C7C7"/>
            </a:bgClr>
          </a:pattFill>
          <a:ln>
            <a:solidFill>
              <a:srgbClr val="FFFFFF"/>
            </a:solidFill>
          </a:ln>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Picture</a:t>
            </a:r>
          </a:p>
        </p:txBody>
      </p:sp>
      <p:sp>
        <p:nvSpPr>
          <p:cNvPr id="22" name="Picture Placeholder 13">
            <a:extLst>
              <a:ext uri="{FF2B5EF4-FFF2-40B4-BE49-F238E27FC236}">
                <a16:creationId xmlns:a16="http://schemas.microsoft.com/office/drawing/2014/main" id="{F4C75284-996C-1E45-BC15-A66B461F0114}"/>
              </a:ext>
            </a:extLst>
          </p:cNvPr>
          <p:cNvSpPr>
            <a:spLocks noGrp="1"/>
          </p:cNvSpPr>
          <p:nvPr>
            <p:ph type="pic" sz="quarter" idx="29" hasCustomPrompt="1"/>
          </p:nvPr>
        </p:nvSpPr>
        <p:spPr>
          <a:xfrm>
            <a:off x="6210300" y="228600"/>
            <a:ext cx="5600700" cy="3257550"/>
          </a:xfrm>
          <a:prstGeom prst="rect">
            <a:avLst/>
          </a:prstGeom>
          <a:pattFill prst="wdUpDiag">
            <a:fgClr>
              <a:srgbClr val="FFFFFF"/>
            </a:fgClr>
            <a:bgClr>
              <a:srgbClr val="C7C7C7"/>
            </a:bgClr>
          </a:pattFill>
          <a:ln>
            <a:solidFill>
              <a:srgbClr val="FFFFFF"/>
            </a:solidFill>
          </a:ln>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Picture</a:t>
            </a:r>
          </a:p>
        </p:txBody>
      </p:sp>
      <p:sp>
        <p:nvSpPr>
          <p:cNvPr id="4" name="Slide Number Placeholder 3">
            <a:extLst>
              <a:ext uri="{FF2B5EF4-FFF2-40B4-BE49-F238E27FC236}">
                <a16:creationId xmlns:a16="http://schemas.microsoft.com/office/drawing/2014/main" id="{0FD610BA-B4B9-AD42-BBFC-5813CB557615}"/>
              </a:ext>
            </a:extLst>
          </p:cNvPr>
          <p:cNvSpPr>
            <a:spLocks noGrp="1"/>
          </p:cNvSpPr>
          <p:nvPr>
            <p:ph type="sldNum" sz="quarter" idx="44"/>
          </p:nvPr>
        </p:nvSpPr>
        <p:spPr/>
        <p:txBody>
          <a:bodyPr/>
          <a:lstStyle/>
          <a:p>
            <a:fld id="{E200D83E-88D0-C440-9F2A-EBA669C92F70}" type="slidenum">
              <a:rPr lang="ru-RU" smtClean="0"/>
              <a:pPr/>
              <a:t>‹#›</a:t>
            </a:fld>
            <a:endParaRPr lang="ru-RU"/>
          </a:p>
        </p:txBody>
      </p:sp>
      <p:sp>
        <p:nvSpPr>
          <p:cNvPr id="48" name="Text Placeholder 2">
            <a:extLst>
              <a:ext uri="{FF2B5EF4-FFF2-40B4-BE49-F238E27FC236}">
                <a16:creationId xmlns:a16="http://schemas.microsoft.com/office/drawing/2014/main" id="{B7C23967-09D2-2649-80F9-E0657EC1E3C0}"/>
              </a:ext>
            </a:extLst>
          </p:cNvPr>
          <p:cNvSpPr>
            <a:spLocks noGrp="1"/>
          </p:cNvSpPr>
          <p:nvPr>
            <p:ph type="body" sz="quarter" idx="12" hasCustomPrompt="1"/>
          </p:nvPr>
        </p:nvSpPr>
        <p:spPr>
          <a:xfrm>
            <a:off x="381000" y="2649730"/>
            <a:ext cx="2686051" cy="926998"/>
          </a:xfrm>
          <a:prstGeom prst="rect">
            <a:avLst/>
          </a:prstGeom>
        </p:spPr>
        <p:txBody>
          <a:bodyPr lIns="90000" tIns="0" rIns="90000" bIns="0"/>
          <a:lstStyle>
            <a:lvl1pPr marL="0" indent="0" rtl="0">
              <a:spcBef>
                <a:spcPts val="0"/>
              </a:spcBef>
              <a:buNone/>
              <a:defRPr lang="en-US" sz="1650" b="0" i="0" u="none" strike="noStrike" smtClean="0">
                <a:effectLst/>
                <a:latin typeface="Arial Regular"/>
                <a:cs typeface="Arial" panose="020B0604020202020204" pitchFamily="34" charset="0"/>
              </a:defRPr>
            </a:lvl1pPr>
          </a:lstStyle>
          <a:p>
            <a:pPr rtl="0"/>
            <a:r>
              <a:rPr lang="en-US" b="0" i="0" u="none" strike="noStrike" dirty="0">
                <a:solidFill>
                  <a:srgbClr val="000000"/>
                </a:solidFill>
                <a:effectLst/>
                <a:latin typeface="HelveticaNeue" panose="02000503000000020004" pitchFamily="2" charset="0"/>
              </a:rPr>
              <a:t>1/</a:t>
            </a:r>
            <a:r>
              <a:rPr lang="ru-RU" b="0" i="0" u="none" strike="noStrike" dirty="0">
                <a:solidFill>
                  <a:srgbClr val="000000"/>
                </a:solidFill>
                <a:effectLst/>
                <a:latin typeface="HelveticaNeue" panose="02000503000000020004" pitchFamily="2" charset="0"/>
              </a:rPr>
              <a:t>4</a:t>
            </a:r>
            <a:r>
              <a:rPr lang="en-US" b="0" i="0" u="none" strike="noStrike" dirty="0">
                <a:solidFill>
                  <a:srgbClr val="000000"/>
                </a:solidFill>
                <a:effectLst/>
                <a:latin typeface="HelveticaNeue" panose="02000503000000020004" pitchFamily="2" charset="0"/>
              </a:rPr>
              <a:t> points. Please place your text here and insert the icon above.</a:t>
            </a:r>
          </a:p>
        </p:txBody>
      </p:sp>
      <p:sp>
        <p:nvSpPr>
          <p:cNvPr id="49" name="Text Placeholder 2">
            <a:extLst>
              <a:ext uri="{FF2B5EF4-FFF2-40B4-BE49-F238E27FC236}">
                <a16:creationId xmlns:a16="http://schemas.microsoft.com/office/drawing/2014/main" id="{9462082D-192F-BD4A-961A-F871B80BC6E5}"/>
              </a:ext>
            </a:extLst>
          </p:cNvPr>
          <p:cNvSpPr>
            <a:spLocks noGrp="1"/>
          </p:cNvSpPr>
          <p:nvPr>
            <p:ph type="body" sz="quarter" idx="21" hasCustomPrompt="1"/>
          </p:nvPr>
        </p:nvSpPr>
        <p:spPr>
          <a:xfrm>
            <a:off x="3295651" y="2649730"/>
            <a:ext cx="2673737" cy="926998"/>
          </a:xfrm>
          <a:prstGeom prst="rect">
            <a:avLst/>
          </a:prstGeom>
        </p:spPr>
        <p:txBody>
          <a:bodyPr lIns="90000" tIns="0" rIns="90000" bIns="0"/>
          <a:lstStyle>
            <a:lvl1pPr marL="0" indent="0" rtl="0">
              <a:spcBef>
                <a:spcPts val="0"/>
              </a:spcBef>
              <a:buNone/>
              <a:defRPr sz="1650" b="0" i="0">
                <a:solidFill>
                  <a:schemeClr val="tx1"/>
                </a:solidFill>
                <a:latin typeface="Arial Regular"/>
                <a:cs typeface="Arial" panose="020B0604020202020204" pitchFamily="34" charset="0"/>
              </a:defRPr>
            </a:lvl1pPr>
          </a:lstStyle>
          <a:p>
            <a:pPr rtl="0"/>
            <a:r>
              <a:rPr lang="en-US" b="0" i="0" u="none" strike="noStrike" dirty="0">
                <a:solidFill>
                  <a:srgbClr val="000000"/>
                </a:solidFill>
                <a:effectLst/>
                <a:latin typeface="HelveticaNeue" panose="02000503000000020004" pitchFamily="2" charset="0"/>
              </a:rPr>
              <a:t>2/</a:t>
            </a:r>
            <a:r>
              <a:rPr lang="ru-RU" b="0" i="0" u="none" strike="noStrike" dirty="0">
                <a:solidFill>
                  <a:srgbClr val="000000"/>
                </a:solidFill>
                <a:effectLst/>
                <a:latin typeface="HelveticaNeue" panose="02000503000000020004" pitchFamily="2" charset="0"/>
              </a:rPr>
              <a:t>4</a:t>
            </a:r>
            <a:r>
              <a:rPr lang="en-US" b="0" i="0" u="none" strike="noStrike" dirty="0">
                <a:solidFill>
                  <a:srgbClr val="000000"/>
                </a:solidFill>
                <a:effectLst/>
                <a:latin typeface="HelveticaNeue" panose="02000503000000020004" pitchFamily="2" charset="0"/>
              </a:rPr>
              <a:t> points. Please place your text here and insert the icon above.</a:t>
            </a:r>
          </a:p>
        </p:txBody>
      </p:sp>
      <p:sp>
        <p:nvSpPr>
          <p:cNvPr id="50" name="Text Placeholder 2">
            <a:extLst>
              <a:ext uri="{FF2B5EF4-FFF2-40B4-BE49-F238E27FC236}">
                <a16:creationId xmlns:a16="http://schemas.microsoft.com/office/drawing/2014/main" id="{5705EA74-4537-BE44-8C36-DC6D2C0BE916}"/>
              </a:ext>
            </a:extLst>
          </p:cNvPr>
          <p:cNvSpPr>
            <a:spLocks noGrp="1"/>
          </p:cNvSpPr>
          <p:nvPr>
            <p:ph type="body" sz="quarter" idx="28" hasCustomPrompt="1"/>
          </p:nvPr>
        </p:nvSpPr>
        <p:spPr>
          <a:xfrm>
            <a:off x="381000" y="4788003"/>
            <a:ext cx="2686051" cy="926998"/>
          </a:xfrm>
          <a:prstGeom prst="rect">
            <a:avLst/>
          </a:prstGeom>
        </p:spPr>
        <p:txBody>
          <a:bodyPr lIns="90000" tIns="0" rIns="90000" bIns="0"/>
          <a:lstStyle>
            <a:lvl1pPr marL="0" indent="0" rtl="0">
              <a:spcBef>
                <a:spcPts val="0"/>
              </a:spcBef>
              <a:buNone/>
              <a:defRPr lang="en-US" sz="1650" b="0" i="0" u="none" strike="noStrike" smtClean="0">
                <a:effectLst/>
                <a:latin typeface="Arial Regular"/>
                <a:cs typeface="Arial" panose="020B0604020202020204" pitchFamily="34" charset="0"/>
              </a:defRPr>
            </a:lvl1pPr>
          </a:lstStyle>
          <a:p>
            <a:pPr rtl="0"/>
            <a:r>
              <a:rPr lang="ru-RU" b="0" i="0" u="none" strike="noStrike" dirty="0">
                <a:solidFill>
                  <a:srgbClr val="000000"/>
                </a:solidFill>
                <a:effectLst/>
                <a:latin typeface="HelveticaNeue" panose="02000503000000020004" pitchFamily="2" charset="0"/>
              </a:rPr>
              <a:t>3</a:t>
            </a:r>
            <a:r>
              <a:rPr lang="en-US" b="0" i="0" u="none" strike="noStrike" dirty="0">
                <a:solidFill>
                  <a:srgbClr val="000000"/>
                </a:solidFill>
                <a:effectLst/>
                <a:latin typeface="HelveticaNeue" panose="02000503000000020004" pitchFamily="2" charset="0"/>
              </a:rPr>
              <a:t>/</a:t>
            </a:r>
            <a:r>
              <a:rPr lang="ru-RU" b="0" i="0" u="none" strike="noStrike" dirty="0">
                <a:solidFill>
                  <a:srgbClr val="000000"/>
                </a:solidFill>
                <a:effectLst/>
                <a:latin typeface="HelveticaNeue" panose="02000503000000020004" pitchFamily="2" charset="0"/>
              </a:rPr>
              <a:t>4</a:t>
            </a:r>
            <a:r>
              <a:rPr lang="en-US" b="0" i="0" u="none" strike="noStrike" dirty="0">
                <a:solidFill>
                  <a:srgbClr val="000000"/>
                </a:solidFill>
                <a:effectLst/>
                <a:latin typeface="HelveticaNeue" panose="02000503000000020004" pitchFamily="2" charset="0"/>
              </a:rPr>
              <a:t> points. Please place your text here and insert the icon above.</a:t>
            </a:r>
          </a:p>
        </p:txBody>
      </p:sp>
      <p:sp>
        <p:nvSpPr>
          <p:cNvPr id="51" name="Text Placeholder 2">
            <a:extLst>
              <a:ext uri="{FF2B5EF4-FFF2-40B4-BE49-F238E27FC236}">
                <a16:creationId xmlns:a16="http://schemas.microsoft.com/office/drawing/2014/main" id="{B6B7CF0B-ECD5-BA46-BC34-598896580C29}"/>
              </a:ext>
            </a:extLst>
          </p:cNvPr>
          <p:cNvSpPr>
            <a:spLocks noGrp="1"/>
          </p:cNvSpPr>
          <p:nvPr>
            <p:ph type="body" sz="quarter" idx="45" hasCustomPrompt="1"/>
          </p:nvPr>
        </p:nvSpPr>
        <p:spPr>
          <a:xfrm>
            <a:off x="3295651" y="4788003"/>
            <a:ext cx="2673737" cy="926998"/>
          </a:xfrm>
          <a:prstGeom prst="rect">
            <a:avLst/>
          </a:prstGeom>
        </p:spPr>
        <p:txBody>
          <a:bodyPr lIns="90000" tIns="0" rIns="90000" bIns="0"/>
          <a:lstStyle>
            <a:lvl1pPr marL="0" indent="0" rtl="0">
              <a:spcBef>
                <a:spcPts val="0"/>
              </a:spcBef>
              <a:buNone/>
              <a:defRPr sz="1650" b="0" i="0">
                <a:solidFill>
                  <a:schemeClr val="tx1"/>
                </a:solidFill>
                <a:latin typeface="Arial Regular"/>
                <a:cs typeface="Arial" panose="020B0604020202020204" pitchFamily="34" charset="0"/>
              </a:defRPr>
            </a:lvl1pPr>
          </a:lstStyle>
          <a:p>
            <a:pPr rtl="0"/>
            <a:r>
              <a:rPr lang="ru-RU" b="0" i="0" u="none" strike="noStrike" dirty="0">
                <a:solidFill>
                  <a:srgbClr val="000000"/>
                </a:solidFill>
                <a:effectLst/>
                <a:latin typeface="HelveticaNeue" panose="02000503000000020004" pitchFamily="2" charset="0"/>
              </a:rPr>
              <a:t>4</a:t>
            </a:r>
            <a:r>
              <a:rPr lang="en-US" b="0" i="0" u="none" strike="noStrike" dirty="0">
                <a:solidFill>
                  <a:srgbClr val="000000"/>
                </a:solidFill>
                <a:effectLst/>
                <a:latin typeface="HelveticaNeue" panose="02000503000000020004" pitchFamily="2" charset="0"/>
              </a:rPr>
              <a:t>/</a:t>
            </a:r>
            <a:r>
              <a:rPr lang="ru-RU" b="0" i="0" u="none" strike="noStrike" dirty="0">
                <a:solidFill>
                  <a:srgbClr val="000000"/>
                </a:solidFill>
                <a:effectLst/>
                <a:latin typeface="HelveticaNeue" panose="02000503000000020004" pitchFamily="2" charset="0"/>
              </a:rPr>
              <a:t>4</a:t>
            </a:r>
            <a:r>
              <a:rPr lang="en-US" b="0" i="0" u="none" strike="noStrike" dirty="0">
                <a:solidFill>
                  <a:srgbClr val="000000"/>
                </a:solidFill>
                <a:effectLst/>
                <a:latin typeface="HelveticaNeue" panose="02000503000000020004" pitchFamily="2" charset="0"/>
              </a:rPr>
              <a:t> points. Please place your text here and insert the icon above.</a:t>
            </a:r>
          </a:p>
        </p:txBody>
      </p:sp>
      <p:sp>
        <p:nvSpPr>
          <p:cNvPr id="52" name="Picture Placeholder 13">
            <a:extLst>
              <a:ext uri="{FF2B5EF4-FFF2-40B4-BE49-F238E27FC236}">
                <a16:creationId xmlns:a16="http://schemas.microsoft.com/office/drawing/2014/main" id="{11509E31-22FF-2B44-82A5-695941632C79}"/>
              </a:ext>
            </a:extLst>
          </p:cNvPr>
          <p:cNvSpPr>
            <a:spLocks noGrp="1"/>
          </p:cNvSpPr>
          <p:nvPr>
            <p:ph type="pic" sz="quarter" idx="15" hasCustomPrompt="1"/>
          </p:nvPr>
        </p:nvSpPr>
        <p:spPr>
          <a:xfrm>
            <a:off x="381000" y="1657351"/>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53" name="Picture Placeholder 13">
            <a:extLst>
              <a:ext uri="{FF2B5EF4-FFF2-40B4-BE49-F238E27FC236}">
                <a16:creationId xmlns:a16="http://schemas.microsoft.com/office/drawing/2014/main" id="{98423950-961F-C647-889D-9ED37EB43155}"/>
              </a:ext>
            </a:extLst>
          </p:cNvPr>
          <p:cNvSpPr>
            <a:spLocks noGrp="1"/>
          </p:cNvSpPr>
          <p:nvPr>
            <p:ph type="pic" sz="quarter" idx="23" hasCustomPrompt="1"/>
          </p:nvPr>
        </p:nvSpPr>
        <p:spPr>
          <a:xfrm>
            <a:off x="3295650" y="1657352"/>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54" name="Picture Placeholder 13">
            <a:extLst>
              <a:ext uri="{FF2B5EF4-FFF2-40B4-BE49-F238E27FC236}">
                <a16:creationId xmlns:a16="http://schemas.microsoft.com/office/drawing/2014/main" id="{96F4C0FB-9360-8D4D-89F0-C3AB51A33C54}"/>
              </a:ext>
            </a:extLst>
          </p:cNvPr>
          <p:cNvSpPr>
            <a:spLocks noGrp="1"/>
          </p:cNvSpPr>
          <p:nvPr>
            <p:ph type="pic" sz="quarter" idx="35" hasCustomPrompt="1"/>
          </p:nvPr>
        </p:nvSpPr>
        <p:spPr>
          <a:xfrm>
            <a:off x="381000" y="3829051"/>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55" name="Picture Placeholder 13">
            <a:extLst>
              <a:ext uri="{FF2B5EF4-FFF2-40B4-BE49-F238E27FC236}">
                <a16:creationId xmlns:a16="http://schemas.microsoft.com/office/drawing/2014/main" id="{2A92F94F-BC8C-8547-9D46-4F887D338D7D}"/>
              </a:ext>
            </a:extLst>
          </p:cNvPr>
          <p:cNvSpPr>
            <a:spLocks noGrp="1"/>
          </p:cNvSpPr>
          <p:nvPr>
            <p:ph type="pic" sz="quarter" idx="36" hasCustomPrompt="1"/>
          </p:nvPr>
        </p:nvSpPr>
        <p:spPr>
          <a:xfrm>
            <a:off x="3295650" y="3829052"/>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3" name="Footer Placeholder 2">
            <a:extLst>
              <a:ext uri="{FF2B5EF4-FFF2-40B4-BE49-F238E27FC236}">
                <a16:creationId xmlns:a16="http://schemas.microsoft.com/office/drawing/2014/main" id="{896E6825-6A10-3447-9061-1EDFF625D196}"/>
              </a:ext>
            </a:extLst>
          </p:cNvPr>
          <p:cNvSpPr>
            <a:spLocks noGrp="1"/>
          </p:cNvSpPr>
          <p:nvPr>
            <p:ph type="ftr" sz="quarter" idx="46"/>
          </p:nvPr>
        </p:nvSpPr>
        <p:spPr/>
        <p:txBody>
          <a:bodyPr/>
          <a:lstStyle/>
          <a:p>
            <a:endParaRPr lang="ru-RU" dirty="0"/>
          </a:p>
        </p:txBody>
      </p:sp>
    </p:spTree>
    <p:extLst>
      <p:ext uri="{BB962C8B-B14F-4D97-AF65-F5344CB8AC3E}">
        <p14:creationId xmlns:p14="http://schemas.microsoft.com/office/powerpoint/2010/main" val="7653168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ist 3-4 + 1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CBE92-50BC-BA4D-90BF-6CDAD4AB0CC4}"/>
              </a:ext>
            </a:extLst>
          </p:cNvPr>
          <p:cNvSpPr>
            <a:spLocks noGrp="1"/>
          </p:cNvSpPr>
          <p:nvPr>
            <p:ph type="title" hasCustomPrompt="1"/>
          </p:nvPr>
        </p:nvSpPr>
        <p:spPr>
          <a:xfrm>
            <a:off x="380999" y="252261"/>
            <a:ext cx="5600700" cy="937498"/>
          </a:xfrm>
        </p:spPr>
        <p:txBody>
          <a:bodyPr lIns="72000" rIns="90000">
            <a:noAutofit/>
          </a:bodyPr>
          <a:lstStyle>
            <a:lvl1pPr>
              <a:defRPr sz="2400"/>
            </a:lvl1pPr>
          </a:lstStyle>
          <a:p>
            <a:pPr lvl="0"/>
            <a:r>
              <a:rPr lang="en-US" dirty="0"/>
              <a:t>This is the message of this slide. </a:t>
            </a:r>
            <a:br>
              <a:rPr lang="en-US" dirty="0"/>
            </a:br>
            <a:r>
              <a:rPr lang="en-US" dirty="0"/>
              <a:t>You can write it in one or two lines </a:t>
            </a:r>
            <a:endParaRPr lang="x-none" dirty="0"/>
          </a:p>
        </p:txBody>
      </p:sp>
      <p:sp>
        <p:nvSpPr>
          <p:cNvPr id="22" name="Picture Placeholder 13">
            <a:extLst>
              <a:ext uri="{FF2B5EF4-FFF2-40B4-BE49-F238E27FC236}">
                <a16:creationId xmlns:a16="http://schemas.microsoft.com/office/drawing/2014/main" id="{F4C75284-996C-1E45-BC15-A66B461F0114}"/>
              </a:ext>
            </a:extLst>
          </p:cNvPr>
          <p:cNvSpPr>
            <a:spLocks noGrp="1"/>
          </p:cNvSpPr>
          <p:nvPr>
            <p:ph type="pic" sz="quarter" idx="29" hasCustomPrompt="1"/>
          </p:nvPr>
        </p:nvSpPr>
        <p:spPr>
          <a:xfrm>
            <a:off x="6210300" y="228600"/>
            <a:ext cx="5600700" cy="5886450"/>
          </a:xfrm>
          <a:prstGeom prst="rect">
            <a:avLst/>
          </a:prstGeom>
          <a:pattFill prst="wdUpDiag">
            <a:fgClr>
              <a:srgbClr val="FFFFFF"/>
            </a:fgClr>
            <a:bgClr>
              <a:srgbClr val="C7C7C7"/>
            </a:bgClr>
          </a:pattFill>
          <a:ln>
            <a:solidFill>
              <a:srgbClr val="FFFFFF"/>
            </a:solidFill>
          </a:ln>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Picture</a:t>
            </a:r>
          </a:p>
        </p:txBody>
      </p:sp>
      <p:sp>
        <p:nvSpPr>
          <p:cNvPr id="4" name="Slide Number Placeholder 3">
            <a:extLst>
              <a:ext uri="{FF2B5EF4-FFF2-40B4-BE49-F238E27FC236}">
                <a16:creationId xmlns:a16="http://schemas.microsoft.com/office/drawing/2014/main" id="{0FD610BA-B4B9-AD42-BBFC-5813CB557615}"/>
              </a:ext>
            </a:extLst>
          </p:cNvPr>
          <p:cNvSpPr>
            <a:spLocks noGrp="1"/>
          </p:cNvSpPr>
          <p:nvPr>
            <p:ph type="sldNum" sz="quarter" idx="44"/>
          </p:nvPr>
        </p:nvSpPr>
        <p:spPr/>
        <p:txBody>
          <a:bodyPr/>
          <a:lstStyle/>
          <a:p>
            <a:fld id="{E200D83E-88D0-C440-9F2A-EBA669C92F70}" type="slidenum">
              <a:rPr lang="ru-RU" smtClean="0"/>
              <a:pPr/>
              <a:t>‹#›</a:t>
            </a:fld>
            <a:endParaRPr lang="ru-RU"/>
          </a:p>
        </p:txBody>
      </p:sp>
      <p:sp>
        <p:nvSpPr>
          <p:cNvPr id="48" name="Text Placeholder 2">
            <a:extLst>
              <a:ext uri="{FF2B5EF4-FFF2-40B4-BE49-F238E27FC236}">
                <a16:creationId xmlns:a16="http://schemas.microsoft.com/office/drawing/2014/main" id="{B7C23967-09D2-2649-80F9-E0657EC1E3C0}"/>
              </a:ext>
            </a:extLst>
          </p:cNvPr>
          <p:cNvSpPr>
            <a:spLocks noGrp="1"/>
          </p:cNvSpPr>
          <p:nvPr>
            <p:ph type="body" sz="quarter" idx="12" hasCustomPrompt="1"/>
          </p:nvPr>
        </p:nvSpPr>
        <p:spPr>
          <a:xfrm>
            <a:off x="381000" y="2649730"/>
            <a:ext cx="2686051" cy="926998"/>
          </a:xfrm>
          <a:prstGeom prst="rect">
            <a:avLst/>
          </a:prstGeom>
        </p:spPr>
        <p:txBody>
          <a:bodyPr lIns="90000" tIns="0" rIns="90000" bIns="0"/>
          <a:lstStyle>
            <a:lvl1pPr marL="0" indent="0" rtl="0">
              <a:spcBef>
                <a:spcPts val="0"/>
              </a:spcBef>
              <a:buNone/>
              <a:defRPr lang="en-US" sz="1650" b="0" i="0" u="none" strike="noStrike" smtClean="0">
                <a:effectLst/>
                <a:latin typeface="Arial Regular"/>
                <a:cs typeface="Arial" panose="020B0604020202020204" pitchFamily="34" charset="0"/>
              </a:defRPr>
            </a:lvl1pPr>
          </a:lstStyle>
          <a:p>
            <a:pPr rtl="0"/>
            <a:r>
              <a:rPr lang="en-US" b="0" i="0" u="none" strike="noStrike" dirty="0">
                <a:solidFill>
                  <a:srgbClr val="000000"/>
                </a:solidFill>
                <a:effectLst/>
                <a:latin typeface="HelveticaNeue" panose="02000503000000020004" pitchFamily="2" charset="0"/>
              </a:rPr>
              <a:t>1/</a:t>
            </a:r>
            <a:r>
              <a:rPr lang="ru-RU" b="0" i="0" u="none" strike="noStrike" dirty="0">
                <a:solidFill>
                  <a:srgbClr val="000000"/>
                </a:solidFill>
                <a:effectLst/>
                <a:latin typeface="HelveticaNeue" panose="02000503000000020004" pitchFamily="2" charset="0"/>
              </a:rPr>
              <a:t>4</a:t>
            </a:r>
            <a:r>
              <a:rPr lang="en-US" b="0" i="0" u="none" strike="noStrike" dirty="0">
                <a:solidFill>
                  <a:srgbClr val="000000"/>
                </a:solidFill>
                <a:effectLst/>
                <a:latin typeface="HelveticaNeue" panose="02000503000000020004" pitchFamily="2" charset="0"/>
              </a:rPr>
              <a:t> points. Please place your text here and insert the icon above.</a:t>
            </a:r>
          </a:p>
        </p:txBody>
      </p:sp>
      <p:sp>
        <p:nvSpPr>
          <p:cNvPr id="49" name="Text Placeholder 2">
            <a:extLst>
              <a:ext uri="{FF2B5EF4-FFF2-40B4-BE49-F238E27FC236}">
                <a16:creationId xmlns:a16="http://schemas.microsoft.com/office/drawing/2014/main" id="{9462082D-192F-BD4A-961A-F871B80BC6E5}"/>
              </a:ext>
            </a:extLst>
          </p:cNvPr>
          <p:cNvSpPr>
            <a:spLocks noGrp="1"/>
          </p:cNvSpPr>
          <p:nvPr>
            <p:ph type="body" sz="quarter" idx="21" hasCustomPrompt="1"/>
          </p:nvPr>
        </p:nvSpPr>
        <p:spPr>
          <a:xfrm>
            <a:off x="3295651" y="2649730"/>
            <a:ext cx="2673737" cy="926998"/>
          </a:xfrm>
          <a:prstGeom prst="rect">
            <a:avLst/>
          </a:prstGeom>
        </p:spPr>
        <p:txBody>
          <a:bodyPr lIns="90000" tIns="0" rIns="90000" bIns="0"/>
          <a:lstStyle>
            <a:lvl1pPr marL="0" indent="0" rtl="0">
              <a:spcBef>
                <a:spcPts val="0"/>
              </a:spcBef>
              <a:buNone/>
              <a:defRPr sz="1650" b="0" i="0">
                <a:solidFill>
                  <a:schemeClr val="tx1"/>
                </a:solidFill>
                <a:latin typeface="Arial Regular"/>
                <a:cs typeface="Arial" panose="020B0604020202020204" pitchFamily="34" charset="0"/>
              </a:defRPr>
            </a:lvl1pPr>
          </a:lstStyle>
          <a:p>
            <a:pPr rtl="0"/>
            <a:r>
              <a:rPr lang="en-US" b="0" i="0" u="none" strike="noStrike" dirty="0">
                <a:solidFill>
                  <a:srgbClr val="000000"/>
                </a:solidFill>
                <a:effectLst/>
                <a:latin typeface="HelveticaNeue" panose="02000503000000020004" pitchFamily="2" charset="0"/>
              </a:rPr>
              <a:t>2/</a:t>
            </a:r>
            <a:r>
              <a:rPr lang="ru-RU" b="0" i="0" u="none" strike="noStrike" dirty="0">
                <a:solidFill>
                  <a:srgbClr val="000000"/>
                </a:solidFill>
                <a:effectLst/>
                <a:latin typeface="HelveticaNeue" panose="02000503000000020004" pitchFamily="2" charset="0"/>
              </a:rPr>
              <a:t>4</a:t>
            </a:r>
            <a:r>
              <a:rPr lang="en-US" b="0" i="0" u="none" strike="noStrike" dirty="0">
                <a:solidFill>
                  <a:srgbClr val="000000"/>
                </a:solidFill>
                <a:effectLst/>
                <a:latin typeface="HelveticaNeue" panose="02000503000000020004" pitchFamily="2" charset="0"/>
              </a:rPr>
              <a:t> points. Please place your text here and insert the icon above.</a:t>
            </a:r>
          </a:p>
        </p:txBody>
      </p:sp>
      <p:sp>
        <p:nvSpPr>
          <p:cNvPr id="50" name="Text Placeholder 2">
            <a:extLst>
              <a:ext uri="{FF2B5EF4-FFF2-40B4-BE49-F238E27FC236}">
                <a16:creationId xmlns:a16="http://schemas.microsoft.com/office/drawing/2014/main" id="{5705EA74-4537-BE44-8C36-DC6D2C0BE916}"/>
              </a:ext>
            </a:extLst>
          </p:cNvPr>
          <p:cNvSpPr>
            <a:spLocks noGrp="1"/>
          </p:cNvSpPr>
          <p:nvPr>
            <p:ph type="body" sz="quarter" idx="28" hasCustomPrompt="1"/>
          </p:nvPr>
        </p:nvSpPr>
        <p:spPr>
          <a:xfrm>
            <a:off x="381000" y="4788003"/>
            <a:ext cx="2686051" cy="926998"/>
          </a:xfrm>
          <a:prstGeom prst="rect">
            <a:avLst/>
          </a:prstGeom>
        </p:spPr>
        <p:txBody>
          <a:bodyPr lIns="90000" tIns="0" rIns="90000" bIns="0"/>
          <a:lstStyle>
            <a:lvl1pPr marL="0" indent="0" rtl="0">
              <a:spcBef>
                <a:spcPts val="0"/>
              </a:spcBef>
              <a:buNone/>
              <a:defRPr lang="en-US" sz="1650" b="0" i="0" u="none" strike="noStrike" smtClean="0">
                <a:effectLst/>
                <a:latin typeface="Arial Regular"/>
                <a:cs typeface="Arial" panose="020B0604020202020204" pitchFamily="34" charset="0"/>
              </a:defRPr>
            </a:lvl1pPr>
          </a:lstStyle>
          <a:p>
            <a:pPr rtl="0"/>
            <a:r>
              <a:rPr lang="ru-RU" b="0" i="0" u="none" strike="noStrike" dirty="0">
                <a:solidFill>
                  <a:srgbClr val="000000"/>
                </a:solidFill>
                <a:effectLst/>
                <a:latin typeface="HelveticaNeue" panose="02000503000000020004" pitchFamily="2" charset="0"/>
              </a:rPr>
              <a:t>3</a:t>
            </a:r>
            <a:r>
              <a:rPr lang="en-US" b="0" i="0" u="none" strike="noStrike" dirty="0">
                <a:solidFill>
                  <a:srgbClr val="000000"/>
                </a:solidFill>
                <a:effectLst/>
                <a:latin typeface="HelveticaNeue" panose="02000503000000020004" pitchFamily="2" charset="0"/>
              </a:rPr>
              <a:t>/</a:t>
            </a:r>
            <a:r>
              <a:rPr lang="ru-RU" b="0" i="0" u="none" strike="noStrike" dirty="0">
                <a:solidFill>
                  <a:srgbClr val="000000"/>
                </a:solidFill>
                <a:effectLst/>
                <a:latin typeface="HelveticaNeue" panose="02000503000000020004" pitchFamily="2" charset="0"/>
              </a:rPr>
              <a:t>4</a:t>
            </a:r>
            <a:r>
              <a:rPr lang="en-US" b="0" i="0" u="none" strike="noStrike" dirty="0">
                <a:solidFill>
                  <a:srgbClr val="000000"/>
                </a:solidFill>
                <a:effectLst/>
                <a:latin typeface="HelveticaNeue" panose="02000503000000020004" pitchFamily="2" charset="0"/>
              </a:rPr>
              <a:t> points. Please place your text here and insert the icon above.</a:t>
            </a:r>
          </a:p>
        </p:txBody>
      </p:sp>
      <p:sp>
        <p:nvSpPr>
          <p:cNvPr id="51" name="Text Placeholder 2">
            <a:extLst>
              <a:ext uri="{FF2B5EF4-FFF2-40B4-BE49-F238E27FC236}">
                <a16:creationId xmlns:a16="http://schemas.microsoft.com/office/drawing/2014/main" id="{B6B7CF0B-ECD5-BA46-BC34-598896580C29}"/>
              </a:ext>
            </a:extLst>
          </p:cNvPr>
          <p:cNvSpPr>
            <a:spLocks noGrp="1"/>
          </p:cNvSpPr>
          <p:nvPr>
            <p:ph type="body" sz="quarter" idx="45" hasCustomPrompt="1"/>
          </p:nvPr>
        </p:nvSpPr>
        <p:spPr>
          <a:xfrm>
            <a:off x="3295651" y="4788003"/>
            <a:ext cx="2673737" cy="926998"/>
          </a:xfrm>
          <a:prstGeom prst="rect">
            <a:avLst/>
          </a:prstGeom>
        </p:spPr>
        <p:txBody>
          <a:bodyPr lIns="90000" tIns="0" rIns="90000" bIns="0"/>
          <a:lstStyle>
            <a:lvl1pPr marL="0" indent="0" rtl="0">
              <a:spcBef>
                <a:spcPts val="0"/>
              </a:spcBef>
              <a:buNone/>
              <a:defRPr sz="1650" b="0" i="0">
                <a:solidFill>
                  <a:schemeClr val="tx1"/>
                </a:solidFill>
                <a:latin typeface="Arial Regular"/>
                <a:cs typeface="Arial" panose="020B0604020202020204" pitchFamily="34" charset="0"/>
              </a:defRPr>
            </a:lvl1pPr>
          </a:lstStyle>
          <a:p>
            <a:pPr rtl="0"/>
            <a:r>
              <a:rPr lang="ru-RU" b="0" i="0" u="none" strike="noStrike" dirty="0">
                <a:solidFill>
                  <a:srgbClr val="000000"/>
                </a:solidFill>
                <a:effectLst/>
                <a:latin typeface="HelveticaNeue" panose="02000503000000020004" pitchFamily="2" charset="0"/>
              </a:rPr>
              <a:t>4</a:t>
            </a:r>
            <a:r>
              <a:rPr lang="en-US" b="0" i="0" u="none" strike="noStrike" dirty="0">
                <a:solidFill>
                  <a:srgbClr val="000000"/>
                </a:solidFill>
                <a:effectLst/>
                <a:latin typeface="HelveticaNeue" panose="02000503000000020004" pitchFamily="2" charset="0"/>
              </a:rPr>
              <a:t>/</a:t>
            </a:r>
            <a:r>
              <a:rPr lang="ru-RU" b="0" i="0" u="none" strike="noStrike" dirty="0">
                <a:solidFill>
                  <a:srgbClr val="000000"/>
                </a:solidFill>
                <a:effectLst/>
                <a:latin typeface="HelveticaNeue" panose="02000503000000020004" pitchFamily="2" charset="0"/>
              </a:rPr>
              <a:t>4</a:t>
            </a:r>
            <a:r>
              <a:rPr lang="en-US" b="0" i="0" u="none" strike="noStrike" dirty="0">
                <a:solidFill>
                  <a:srgbClr val="000000"/>
                </a:solidFill>
                <a:effectLst/>
                <a:latin typeface="HelveticaNeue" panose="02000503000000020004" pitchFamily="2" charset="0"/>
              </a:rPr>
              <a:t> points. Please place your text here and insert the icon above.</a:t>
            </a:r>
          </a:p>
        </p:txBody>
      </p:sp>
      <p:sp>
        <p:nvSpPr>
          <p:cNvPr id="52" name="Picture Placeholder 13">
            <a:extLst>
              <a:ext uri="{FF2B5EF4-FFF2-40B4-BE49-F238E27FC236}">
                <a16:creationId xmlns:a16="http://schemas.microsoft.com/office/drawing/2014/main" id="{11509E31-22FF-2B44-82A5-695941632C79}"/>
              </a:ext>
            </a:extLst>
          </p:cNvPr>
          <p:cNvSpPr>
            <a:spLocks noGrp="1"/>
          </p:cNvSpPr>
          <p:nvPr>
            <p:ph type="pic" sz="quarter" idx="15" hasCustomPrompt="1"/>
          </p:nvPr>
        </p:nvSpPr>
        <p:spPr>
          <a:xfrm>
            <a:off x="381000" y="1657351"/>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53" name="Picture Placeholder 13">
            <a:extLst>
              <a:ext uri="{FF2B5EF4-FFF2-40B4-BE49-F238E27FC236}">
                <a16:creationId xmlns:a16="http://schemas.microsoft.com/office/drawing/2014/main" id="{98423950-961F-C647-889D-9ED37EB43155}"/>
              </a:ext>
            </a:extLst>
          </p:cNvPr>
          <p:cNvSpPr>
            <a:spLocks noGrp="1"/>
          </p:cNvSpPr>
          <p:nvPr>
            <p:ph type="pic" sz="quarter" idx="23" hasCustomPrompt="1"/>
          </p:nvPr>
        </p:nvSpPr>
        <p:spPr>
          <a:xfrm>
            <a:off x="3295650" y="1657352"/>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54" name="Picture Placeholder 13">
            <a:extLst>
              <a:ext uri="{FF2B5EF4-FFF2-40B4-BE49-F238E27FC236}">
                <a16:creationId xmlns:a16="http://schemas.microsoft.com/office/drawing/2014/main" id="{96F4C0FB-9360-8D4D-89F0-C3AB51A33C54}"/>
              </a:ext>
            </a:extLst>
          </p:cNvPr>
          <p:cNvSpPr>
            <a:spLocks noGrp="1"/>
          </p:cNvSpPr>
          <p:nvPr>
            <p:ph type="pic" sz="quarter" idx="35" hasCustomPrompt="1"/>
          </p:nvPr>
        </p:nvSpPr>
        <p:spPr>
          <a:xfrm>
            <a:off x="381000" y="3829051"/>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55" name="Picture Placeholder 13">
            <a:extLst>
              <a:ext uri="{FF2B5EF4-FFF2-40B4-BE49-F238E27FC236}">
                <a16:creationId xmlns:a16="http://schemas.microsoft.com/office/drawing/2014/main" id="{2A92F94F-BC8C-8547-9D46-4F887D338D7D}"/>
              </a:ext>
            </a:extLst>
          </p:cNvPr>
          <p:cNvSpPr>
            <a:spLocks noGrp="1"/>
          </p:cNvSpPr>
          <p:nvPr>
            <p:ph type="pic" sz="quarter" idx="36" hasCustomPrompt="1"/>
          </p:nvPr>
        </p:nvSpPr>
        <p:spPr>
          <a:xfrm>
            <a:off x="3295650" y="3829052"/>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3" name="Footer Placeholder 2">
            <a:extLst>
              <a:ext uri="{FF2B5EF4-FFF2-40B4-BE49-F238E27FC236}">
                <a16:creationId xmlns:a16="http://schemas.microsoft.com/office/drawing/2014/main" id="{11230A17-3B0D-964D-A09B-668A0397684B}"/>
              </a:ext>
            </a:extLst>
          </p:cNvPr>
          <p:cNvSpPr>
            <a:spLocks noGrp="1"/>
          </p:cNvSpPr>
          <p:nvPr>
            <p:ph type="ftr" sz="quarter" idx="46"/>
          </p:nvPr>
        </p:nvSpPr>
        <p:spPr/>
        <p:txBody>
          <a:bodyPr/>
          <a:lstStyle/>
          <a:p>
            <a:endParaRPr lang="ru-RU" dirty="0"/>
          </a:p>
        </p:txBody>
      </p:sp>
    </p:spTree>
    <p:extLst>
      <p:ext uri="{BB962C8B-B14F-4D97-AF65-F5344CB8AC3E}">
        <p14:creationId xmlns:p14="http://schemas.microsoft.com/office/powerpoint/2010/main" val="9778973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ist + 1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CBE92-50BC-BA4D-90BF-6CDAD4AB0CC4}"/>
              </a:ext>
            </a:extLst>
          </p:cNvPr>
          <p:cNvSpPr>
            <a:spLocks noGrp="1"/>
          </p:cNvSpPr>
          <p:nvPr>
            <p:ph type="title" hasCustomPrompt="1"/>
          </p:nvPr>
        </p:nvSpPr>
        <p:spPr>
          <a:xfrm>
            <a:off x="380999" y="252261"/>
            <a:ext cx="5600700" cy="937498"/>
          </a:xfrm>
        </p:spPr>
        <p:txBody>
          <a:bodyPr lIns="72000" rIns="90000">
            <a:noAutofit/>
          </a:bodyPr>
          <a:lstStyle>
            <a:lvl1pPr>
              <a:defRPr sz="2400"/>
            </a:lvl1pPr>
          </a:lstStyle>
          <a:p>
            <a:pPr lvl="0"/>
            <a:r>
              <a:rPr lang="en-US" dirty="0"/>
              <a:t>This is the message of this slide. </a:t>
            </a:r>
            <a:br>
              <a:rPr lang="en-US" dirty="0"/>
            </a:br>
            <a:r>
              <a:rPr lang="en-US" dirty="0"/>
              <a:t>You can write it in one or two lines </a:t>
            </a:r>
            <a:endParaRPr lang="x-none" dirty="0"/>
          </a:p>
        </p:txBody>
      </p:sp>
      <p:sp>
        <p:nvSpPr>
          <p:cNvPr id="22" name="Picture Placeholder 13">
            <a:extLst>
              <a:ext uri="{FF2B5EF4-FFF2-40B4-BE49-F238E27FC236}">
                <a16:creationId xmlns:a16="http://schemas.microsoft.com/office/drawing/2014/main" id="{F4C75284-996C-1E45-BC15-A66B461F0114}"/>
              </a:ext>
            </a:extLst>
          </p:cNvPr>
          <p:cNvSpPr>
            <a:spLocks noGrp="1"/>
          </p:cNvSpPr>
          <p:nvPr>
            <p:ph type="pic" sz="quarter" idx="29" hasCustomPrompt="1"/>
          </p:nvPr>
        </p:nvSpPr>
        <p:spPr>
          <a:xfrm>
            <a:off x="6210300" y="228600"/>
            <a:ext cx="5600700" cy="5886450"/>
          </a:xfrm>
          <a:prstGeom prst="rect">
            <a:avLst/>
          </a:prstGeom>
          <a:pattFill prst="wdUpDiag">
            <a:fgClr>
              <a:srgbClr val="FFFFFF"/>
            </a:fgClr>
            <a:bgClr>
              <a:srgbClr val="C7C7C7"/>
            </a:bgClr>
          </a:pattFill>
          <a:ln>
            <a:solidFill>
              <a:srgbClr val="FFFFFF"/>
            </a:solidFill>
          </a:ln>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Picture</a:t>
            </a:r>
          </a:p>
        </p:txBody>
      </p:sp>
      <p:sp>
        <p:nvSpPr>
          <p:cNvPr id="4" name="Slide Number Placeholder 3">
            <a:extLst>
              <a:ext uri="{FF2B5EF4-FFF2-40B4-BE49-F238E27FC236}">
                <a16:creationId xmlns:a16="http://schemas.microsoft.com/office/drawing/2014/main" id="{0FD610BA-B4B9-AD42-BBFC-5813CB557615}"/>
              </a:ext>
            </a:extLst>
          </p:cNvPr>
          <p:cNvSpPr>
            <a:spLocks noGrp="1"/>
          </p:cNvSpPr>
          <p:nvPr>
            <p:ph type="sldNum" sz="quarter" idx="44"/>
          </p:nvPr>
        </p:nvSpPr>
        <p:spPr/>
        <p:txBody>
          <a:bodyPr/>
          <a:lstStyle/>
          <a:p>
            <a:fld id="{E200D83E-88D0-C440-9F2A-EBA669C92F70}" type="slidenum">
              <a:rPr lang="ru-RU" smtClean="0"/>
              <a:pPr/>
              <a:t>‹#›</a:t>
            </a:fld>
            <a:endParaRPr lang="ru-RU"/>
          </a:p>
        </p:txBody>
      </p:sp>
      <p:sp>
        <p:nvSpPr>
          <p:cNvPr id="13" name="Text Placeholder 2">
            <a:extLst>
              <a:ext uri="{FF2B5EF4-FFF2-40B4-BE49-F238E27FC236}">
                <a16:creationId xmlns:a16="http://schemas.microsoft.com/office/drawing/2014/main" id="{AFFA57C6-F55B-9445-8850-214D779B2E01}"/>
              </a:ext>
            </a:extLst>
          </p:cNvPr>
          <p:cNvSpPr>
            <a:spLocks noGrp="1"/>
          </p:cNvSpPr>
          <p:nvPr>
            <p:ph type="body" sz="quarter" idx="21" hasCustomPrompt="1"/>
          </p:nvPr>
        </p:nvSpPr>
        <p:spPr>
          <a:xfrm>
            <a:off x="381000" y="1664623"/>
            <a:ext cx="5600700" cy="4457700"/>
          </a:xfrm>
          <a:prstGeom prst="rect">
            <a:avLst/>
          </a:prstGeom>
        </p:spPr>
        <p:txBody>
          <a:bodyPr lIns="0" tIns="0" rIns="0" bIns="0"/>
          <a:lstStyle>
            <a:lvl1pPr marL="257175" marR="0" indent="-257175" algn="l" defTabSz="685800" rtl="0" eaLnBrk="1" fontAlgn="auto" latinLnBrk="0" hangingPunct="1">
              <a:lnSpc>
                <a:spcPct val="90000"/>
              </a:lnSpc>
              <a:spcBef>
                <a:spcPts val="750"/>
              </a:spcBef>
              <a:spcAft>
                <a:spcPts val="0"/>
              </a:spcAft>
              <a:buClrTx/>
              <a:buSzTx/>
              <a:buFont typeface="Wingdings" pitchFamily="2" charset="2"/>
              <a:buChar char="§"/>
              <a:tabLst/>
              <a:defRPr sz="1650" b="0">
                <a:solidFill>
                  <a:srgbClr val="000000"/>
                </a:solidFill>
                <a:latin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a:t>
            </a:r>
            <a:endParaRPr lang="ru-RU" dirty="0"/>
          </a:p>
          <a:p>
            <a:pPr lvl="0"/>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 </a:t>
            </a:r>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p>
          <a:p>
            <a:pPr lvl="0"/>
            <a:r>
              <a:rPr lang="en-US" dirty="0"/>
              <a:t>Duis </a:t>
            </a:r>
            <a:r>
              <a:rPr lang="en-US" dirty="0" err="1"/>
              <a:t>autem</a:t>
            </a:r>
            <a:r>
              <a:rPr lang="en-US" dirty="0"/>
              <a:t> vel </a:t>
            </a:r>
            <a:r>
              <a:rPr lang="en-US" dirty="0" err="1"/>
              <a:t>eum</a:t>
            </a:r>
            <a:r>
              <a:rPr lang="en-US" dirty="0"/>
              <a:t> </a:t>
            </a:r>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molestie</a:t>
            </a:r>
            <a:r>
              <a:rPr lang="en-US" dirty="0"/>
              <a:t> </a:t>
            </a:r>
            <a:r>
              <a:rPr lang="en-US" dirty="0" err="1"/>
              <a:t>consequat</a:t>
            </a:r>
            <a:r>
              <a:rPr lang="en-US" dirty="0"/>
              <a:t>, vel </a:t>
            </a:r>
            <a:r>
              <a:rPr lang="en-US" dirty="0" err="1"/>
              <a:t>illum</a:t>
            </a:r>
            <a:r>
              <a:rPr lang="en-US" dirty="0"/>
              <a:t> dolore </a:t>
            </a:r>
            <a:r>
              <a:rPr lang="en-US" dirty="0" err="1"/>
              <a:t>eu</a:t>
            </a:r>
            <a:r>
              <a:rPr lang="en-US" dirty="0"/>
              <a:t> </a:t>
            </a:r>
            <a:r>
              <a:rPr lang="en-US" dirty="0" err="1"/>
              <a:t>feugiat</a:t>
            </a:r>
            <a:r>
              <a:rPr lang="en-US" dirty="0"/>
              <a:t> </a:t>
            </a:r>
            <a:r>
              <a:rPr lang="en-US" dirty="0" err="1"/>
              <a:t>nulla</a:t>
            </a:r>
            <a:r>
              <a:rPr lang="en-US" dirty="0"/>
              <a:t> </a:t>
            </a:r>
            <a:r>
              <a:rPr lang="en-US" dirty="0" err="1"/>
              <a:t>facilisis</a:t>
            </a:r>
            <a:r>
              <a:rPr lang="en-US" dirty="0"/>
              <a:t> at </a:t>
            </a:r>
            <a:r>
              <a:rPr lang="en-US" dirty="0" err="1"/>
              <a:t>vero</a:t>
            </a:r>
            <a:r>
              <a:rPr lang="en-US" dirty="0"/>
              <a:t> eros et </a:t>
            </a:r>
            <a:r>
              <a:rPr lang="en-US" dirty="0" err="1"/>
              <a:t>accumsan</a:t>
            </a:r>
            <a:r>
              <a:rPr lang="en-US" dirty="0"/>
              <a:t> et </a:t>
            </a:r>
            <a:r>
              <a:rPr lang="en-US" dirty="0" err="1"/>
              <a:t>iusto</a:t>
            </a:r>
            <a:r>
              <a:rPr lang="en-US" dirty="0"/>
              <a:t> </a:t>
            </a:r>
            <a:r>
              <a:rPr lang="en-US" dirty="0" err="1"/>
              <a:t>odio</a:t>
            </a:r>
            <a:r>
              <a:rPr lang="en-US" dirty="0"/>
              <a:t> </a:t>
            </a:r>
            <a:r>
              <a:rPr lang="en-US" dirty="0" err="1"/>
              <a:t>dignissim</a:t>
            </a:r>
            <a:r>
              <a:rPr lang="en-US" dirty="0"/>
              <a:t> qui </a:t>
            </a:r>
            <a:r>
              <a:rPr lang="en-US" dirty="0" err="1"/>
              <a:t>blandit</a:t>
            </a:r>
            <a:r>
              <a:rPr lang="en-US" dirty="0"/>
              <a:t> </a:t>
            </a:r>
            <a:r>
              <a:rPr lang="en-US" dirty="0" err="1"/>
              <a:t>praesent</a:t>
            </a:r>
            <a:r>
              <a:rPr lang="en-US" dirty="0"/>
              <a:t> </a:t>
            </a:r>
            <a:r>
              <a:rPr lang="en-US" dirty="0" err="1"/>
              <a:t>luptatum</a:t>
            </a:r>
            <a:r>
              <a:rPr lang="en-US" dirty="0"/>
              <a:t> </a:t>
            </a:r>
            <a:r>
              <a:rPr lang="en-US" dirty="0" err="1"/>
              <a:t>zzril</a:t>
            </a:r>
            <a:r>
              <a:rPr lang="en-US" dirty="0"/>
              <a:t> </a:t>
            </a:r>
            <a:r>
              <a:rPr lang="en-US" dirty="0" err="1"/>
              <a:t>delenit</a:t>
            </a:r>
            <a:r>
              <a:rPr lang="en-US" dirty="0"/>
              <a:t> </a:t>
            </a:r>
            <a:r>
              <a:rPr lang="en-US" dirty="0" err="1"/>
              <a:t>augue</a:t>
            </a:r>
            <a:r>
              <a:rPr lang="en-US" dirty="0"/>
              <a:t> </a:t>
            </a:r>
            <a:r>
              <a:rPr lang="en-US" dirty="0" err="1"/>
              <a:t>duis</a:t>
            </a:r>
            <a:r>
              <a:rPr lang="en-US" dirty="0"/>
              <a:t> dolore </a:t>
            </a:r>
            <a:r>
              <a:rPr lang="en-US" dirty="0" err="1"/>
              <a:t>te</a:t>
            </a:r>
            <a:r>
              <a:rPr lang="en-US" dirty="0"/>
              <a:t> </a:t>
            </a:r>
            <a:r>
              <a:rPr lang="en-US" dirty="0" err="1"/>
              <a:t>feugait</a:t>
            </a:r>
            <a:r>
              <a:rPr lang="en-US" dirty="0"/>
              <a:t> </a:t>
            </a:r>
            <a:r>
              <a:rPr lang="en-US" dirty="0" err="1"/>
              <a:t>nulla</a:t>
            </a:r>
            <a:r>
              <a:rPr lang="en-US" dirty="0"/>
              <a:t> </a:t>
            </a:r>
            <a:r>
              <a:rPr lang="en-US" dirty="0" err="1"/>
              <a:t>facilisi</a:t>
            </a:r>
            <a:r>
              <a:rPr lang="en-US" dirty="0"/>
              <a:t>.</a:t>
            </a:r>
          </a:p>
          <a:p>
            <a:pPr lvl="0"/>
            <a:r>
              <a:rPr lang="en-US" dirty="0"/>
              <a:t>Lorem ipsum dolor sit </a:t>
            </a:r>
            <a:r>
              <a:rPr lang="en-US" dirty="0" err="1"/>
              <a:t>amet</a:t>
            </a:r>
            <a:r>
              <a:rPr lang="en-US" dirty="0"/>
              <a:t>, cons </a:t>
            </a:r>
            <a:r>
              <a:rPr lang="en-US" dirty="0" err="1"/>
              <a:t>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a:t>
            </a:r>
            <a:endParaRPr lang="ru-RU" dirty="0"/>
          </a:p>
          <a:p>
            <a:pPr lvl="0"/>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 </a:t>
            </a:r>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endParaRPr lang="en-US" dirty="0"/>
          </a:p>
        </p:txBody>
      </p:sp>
      <p:sp>
        <p:nvSpPr>
          <p:cNvPr id="3" name="Footer Placeholder 2">
            <a:extLst>
              <a:ext uri="{FF2B5EF4-FFF2-40B4-BE49-F238E27FC236}">
                <a16:creationId xmlns:a16="http://schemas.microsoft.com/office/drawing/2014/main" id="{2596857B-FAD7-C249-8A13-6FBFF97C6536}"/>
              </a:ext>
            </a:extLst>
          </p:cNvPr>
          <p:cNvSpPr>
            <a:spLocks noGrp="1"/>
          </p:cNvSpPr>
          <p:nvPr>
            <p:ph type="ftr" sz="quarter" idx="45"/>
          </p:nvPr>
        </p:nvSpPr>
        <p:spPr/>
        <p:txBody>
          <a:bodyPr/>
          <a:lstStyle/>
          <a:p>
            <a:endParaRPr lang="ru-RU" dirty="0"/>
          </a:p>
        </p:txBody>
      </p:sp>
    </p:spTree>
    <p:extLst>
      <p:ext uri="{BB962C8B-B14F-4D97-AF65-F5344CB8AC3E}">
        <p14:creationId xmlns:p14="http://schemas.microsoft.com/office/powerpoint/2010/main" val="4181739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ist 3-4 + Conclus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CBE92-50BC-BA4D-90BF-6CDAD4AB0CC4}"/>
              </a:ext>
            </a:extLst>
          </p:cNvPr>
          <p:cNvSpPr>
            <a:spLocks noGrp="1"/>
          </p:cNvSpPr>
          <p:nvPr>
            <p:ph type="title" hasCustomPrompt="1"/>
          </p:nvPr>
        </p:nvSpPr>
        <p:spPr>
          <a:xfrm>
            <a:off x="380999" y="252261"/>
            <a:ext cx="5600700" cy="937498"/>
          </a:xfrm>
        </p:spPr>
        <p:txBody>
          <a:bodyPr lIns="72000" rIns="90000">
            <a:noAutofit/>
          </a:bodyPr>
          <a:lstStyle>
            <a:lvl1pPr>
              <a:defRPr sz="2400"/>
            </a:lvl1pPr>
          </a:lstStyle>
          <a:p>
            <a:pPr lvl="0"/>
            <a:r>
              <a:rPr lang="en-US" dirty="0"/>
              <a:t>This is the message of this slide. </a:t>
            </a:r>
            <a:br>
              <a:rPr lang="en-US" dirty="0"/>
            </a:br>
            <a:r>
              <a:rPr lang="en-US" dirty="0"/>
              <a:t>You can write it in one or two lines </a:t>
            </a:r>
            <a:endParaRPr lang="x-none" dirty="0"/>
          </a:p>
        </p:txBody>
      </p:sp>
      <p:sp>
        <p:nvSpPr>
          <p:cNvPr id="4" name="Slide Number Placeholder 3">
            <a:extLst>
              <a:ext uri="{FF2B5EF4-FFF2-40B4-BE49-F238E27FC236}">
                <a16:creationId xmlns:a16="http://schemas.microsoft.com/office/drawing/2014/main" id="{0FD610BA-B4B9-AD42-BBFC-5813CB557615}"/>
              </a:ext>
            </a:extLst>
          </p:cNvPr>
          <p:cNvSpPr>
            <a:spLocks noGrp="1"/>
          </p:cNvSpPr>
          <p:nvPr>
            <p:ph type="sldNum" sz="quarter" idx="44"/>
          </p:nvPr>
        </p:nvSpPr>
        <p:spPr/>
        <p:txBody>
          <a:bodyPr/>
          <a:lstStyle/>
          <a:p>
            <a:fld id="{E200D83E-88D0-C440-9F2A-EBA669C92F70}" type="slidenum">
              <a:rPr lang="ru-RU" smtClean="0"/>
              <a:pPr/>
              <a:t>‹#›</a:t>
            </a:fld>
            <a:endParaRPr lang="ru-RU"/>
          </a:p>
        </p:txBody>
      </p:sp>
      <p:sp>
        <p:nvSpPr>
          <p:cNvPr id="48" name="Text Placeholder 2">
            <a:extLst>
              <a:ext uri="{FF2B5EF4-FFF2-40B4-BE49-F238E27FC236}">
                <a16:creationId xmlns:a16="http://schemas.microsoft.com/office/drawing/2014/main" id="{B7C23967-09D2-2649-80F9-E0657EC1E3C0}"/>
              </a:ext>
            </a:extLst>
          </p:cNvPr>
          <p:cNvSpPr>
            <a:spLocks noGrp="1"/>
          </p:cNvSpPr>
          <p:nvPr>
            <p:ph type="body" sz="quarter" idx="12" hasCustomPrompt="1"/>
          </p:nvPr>
        </p:nvSpPr>
        <p:spPr>
          <a:xfrm>
            <a:off x="381000" y="2649730"/>
            <a:ext cx="2686051" cy="926998"/>
          </a:xfrm>
          <a:prstGeom prst="rect">
            <a:avLst/>
          </a:prstGeom>
        </p:spPr>
        <p:txBody>
          <a:bodyPr lIns="90000" tIns="0" rIns="90000" bIns="0"/>
          <a:lstStyle>
            <a:lvl1pPr marL="0" indent="0" rtl="0">
              <a:spcBef>
                <a:spcPts val="0"/>
              </a:spcBef>
              <a:buNone/>
              <a:defRPr lang="en-US" sz="1650" b="0" i="0" u="none" strike="noStrike" smtClean="0">
                <a:effectLst/>
                <a:latin typeface="Arial Regular"/>
                <a:cs typeface="Arial" panose="020B0604020202020204" pitchFamily="34" charset="0"/>
              </a:defRPr>
            </a:lvl1pPr>
          </a:lstStyle>
          <a:p>
            <a:pPr rtl="0"/>
            <a:r>
              <a:rPr lang="en-US" b="0" i="0" u="none" strike="noStrike" dirty="0">
                <a:solidFill>
                  <a:srgbClr val="000000"/>
                </a:solidFill>
                <a:effectLst/>
                <a:latin typeface="HelveticaNeue" panose="02000503000000020004" pitchFamily="2" charset="0"/>
              </a:rPr>
              <a:t>1/</a:t>
            </a:r>
            <a:r>
              <a:rPr lang="ru-RU" b="0" i="0" u="none" strike="noStrike" dirty="0">
                <a:solidFill>
                  <a:srgbClr val="000000"/>
                </a:solidFill>
                <a:effectLst/>
                <a:latin typeface="HelveticaNeue" panose="02000503000000020004" pitchFamily="2" charset="0"/>
              </a:rPr>
              <a:t>4</a:t>
            </a:r>
            <a:r>
              <a:rPr lang="en-US" b="0" i="0" u="none" strike="noStrike" dirty="0">
                <a:solidFill>
                  <a:srgbClr val="000000"/>
                </a:solidFill>
                <a:effectLst/>
                <a:latin typeface="HelveticaNeue" panose="02000503000000020004" pitchFamily="2" charset="0"/>
              </a:rPr>
              <a:t> points. Please place your text here and insert the icon above.</a:t>
            </a:r>
          </a:p>
        </p:txBody>
      </p:sp>
      <p:sp>
        <p:nvSpPr>
          <p:cNvPr id="49" name="Text Placeholder 2">
            <a:extLst>
              <a:ext uri="{FF2B5EF4-FFF2-40B4-BE49-F238E27FC236}">
                <a16:creationId xmlns:a16="http://schemas.microsoft.com/office/drawing/2014/main" id="{9462082D-192F-BD4A-961A-F871B80BC6E5}"/>
              </a:ext>
            </a:extLst>
          </p:cNvPr>
          <p:cNvSpPr>
            <a:spLocks noGrp="1"/>
          </p:cNvSpPr>
          <p:nvPr>
            <p:ph type="body" sz="quarter" idx="21" hasCustomPrompt="1"/>
          </p:nvPr>
        </p:nvSpPr>
        <p:spPr>
          <a:xfrm>
            <a:off x="3295651" y="2649730"/>
            <a:ext cx="2673737" cy="926998"/>
          </a:xfrm>
          <a:prstGeom prst="rect">
            <a:avLst/>
          </a:prstGeom>
        </p:spPr>
        <p:txBody>
          <a:bodyPr lIns="90000" tIns="0" rIns="90000" bIns="0"/>
          <a:lstStyle>
            <a:lvl1pPr marL="0" indent="0" rtl="0">
              <a:spcBef>
                <a:spcPts val="0"/>
              </a:spcBef>
              <a:buNone/>
              <a:defRPr sz="1650" b="0" i="0">
                <a:solidFill>
                  <a:schemeClr val="tx1"/>
                </a:solidFill>
                <a:latin typeface="Arial Regular"/>
                <a:cs typeface="Arial" panose="020B0604020202020204" pitchFamily="34" charset="0"/>
              </a:defRPr>
            </a:lvl1pPr>
          </a:lstStyle>
          <a:p>
            <a:pPr rtl="0"/>
            <a:r>
              <a:rPr lang="en-US" b="0" i="0" u="none" strike="noStrike" dirty="0">
                <a:solidFill>
                  <a:srgbClr val="000000"/>
                </a:solidFill>
                <a:effectLst/>
                <a:latin typeface="HelveticaNeue" panose="02000503000000020004" pitchFamily="2" charset="0"/>
              </a:rPr>
              <a:t>2/</a:t>
            </a:r>
            <a:r>
              <a:rPr lang="ru-RU" b="0" i="0" u="none" strike="noStrike" dirty="0">
                <a:solidFill>
                  <a:srgbClr val="000000"/>
                </a:solidFill>
                <a:effectLst/>
                <a:latin typeface="HelveticaNeue" panose="02000503000000020004" pitchFamily="2" charset="0"/>
              </a:rPr>
              <a:t>4</a:t>
            </a:r>
            <a:r>
              <a:rPr lang="en-US" b="0" i="0" u="none" strike="noStrike" dirty="0">
                <a:solidFill>
                  <a:srgbClr val="000000"/>
                </a:solidFill>
                <a:effectLst/>
                <a:latin typeface="HelveticaNeue" panose="02000503000000020004" pitchFamily="2" charset="0"/>
              </a:rPr>
              <a:t> points. Please place your text here and insert the icon above.</a:t>
            </a:r>
          </a:p>
        </p:txBody>
      </p:sp>
      <p:sp>
        <p:nvSpPr>
          <p:cNvPr id="50" name="Text Placeholder 2">
            <a:extLst>
              <a:ext uri="{FF2B5EF4-FFF2-40B4-BE49-F238E27FC236}">
                <a16:creationId xmlns:a16="http://schemas.microsoft.com/office/drawing/2014/main" id="{5705EA74-4537-BE44-8C36-DC6D2C0BE916}"/>
              </a:ext>
            </a:extLst>
          </p:cNvPr>
          <p:cNvSpPr>
            <a:spLocks noGrp="1"/>
          </p:cNvSpPr>
          <p:nvPr>
            <p:ph type="body" sz="quarter" idx="28" hasCustomPrompt="1"/>
          </p:nvPr>
        </p:nvSpPr>
        <p:spPr>
          <a:xfrm>
            <a:off x="381000" y="4788003"/>
            <a:ext cx="2686051" cy="926998"/>
          </a:xfrm>
          <a:prstGeom prst="rect">
            <a:avLst/>
          </a:prstGeom>
        </p:spPr>
        <p:txBody>
          <a:bodyPr lIns="90000" tIns="0" rIns="90000" bIns="0"/>
          <a:lstStyle>
            <a:lvl1pPr marL="0" indent="0" rtl="0">
              <a:spcBef>
                <a:spcPts val="0"/>
              </a:spcBef>
              <a:buNone/>
              <a:defRPr lang="en-US" sz="1650" b="0" i="0" u="none" strike="noStrike" smtClean="0">
                <a:effectLst/>
                <a:latin typeface="Arial Regular"/>
                <a:cs typeface="Arial" panose="020B0604020202020204" pitchFamily="34" charset="0"/>
              </a:defRPr>
            </a:lvl1pPr>
          </a:lstStyle>
          <a:p>
            <a:pPr rtl="0"/>
            <a:r>
              <a:rPr lang="ru-RU" b="0" i="0" u="none" strike="noStrike" dirty="0">
                <a:solidFill>
                  <a:srgbClr val="000000"/>
                </a:solidFill>
                <a:effectLst/>
                <a:latin typeface="HelveticaNeue" panose="02000503000000020004" pitchFamily="2" charset="0"/>
              </a:rPr>
              <a:t>3</a:t>
            </a:r>
            <a:r>
              <a:rPr lang="en-US" b="0" i="0" u="none" strike="noStrike" dirty="0">
                <a:solidFill>
                  <a:srgbClr val="000000"/>
                </a:solidFill>
                <a:effectLst/>
                <a:latin typeface="HelveticaNeue" panose="02000503000000020004" pitchFamily="2" charset="0"/>
              </a:rPr>
              <a:t>/</a:t>
            </a:r>
            <a:r>
              <a:rPr lang="ru-RU" b="0" i="0" u="none" strike="noStrike" dirty="0">
                <a:solidFill>
                  <a:srgbClr val="000000"/>
                </a:solidFill>
                <a:effectLst/>
                <a:latin typeface="HelveticaNeue" panose="02000503000000020004" pitchFamily="2" charset="0"/>
              </a:rPr>
              <a:t>4</a:t>
            </a:r>
            <a:r>
              <a:rPr lang="en-US" b="0" i="0" u="none" strike="noStrike" dirty="0">
                <a:solidFill>
                  <a:srgbClr val="000000"/>
                </a:solidFill>
                <a:effectLst/>
                <a:latin typeface="HelveticaNeue" panose="02000503000000020004" pitchFamily="2" charset="0"/>
              </a:rPr>
              <a:t> points. Please place your text here and insert the icon above.</a:t>
            </a:r>
          </a:p>
        </p:txBody>
      </p:sp>
      <p:sp>
        <p:nvSpPr>
          <p:cNvPr id="51" name="Text Placeholder 2">
            <a:extLst>
              <a:ext uri="{FF2B5EF4-FFF2-40B4-BE49-F238E27FC236}">
                <a16:creationId xmlns:a16="http://schemas.microsoft.com/office/drawing/2014/main" id="{B6B7CF0B-ECD5-BA46-BC34-598896580C29}"/>
              </a:ext>
            </a:extLst>
          </p:cNvPr>
          <p:cNvSpPr>
            <a:spLocks noGrp="1"/>
          </p:cNvSpPr>
          <p:nvPr>
            <p:ph type="body" sz="quarter" idx="45" hasCustomPrompt="1"/>
          </p:nvPr>
        </p:nvSpPr>
        <p:spPr>
          <a:xfrm>
            <a:off x="3295651" y="4788003"/>
            <a:ext cx="2673737" cy="926998"/>
          </a:xfrm>
          <a:prstGeom prst="rect">
            <a:avLst/>
          </a:prstGeom>
        </p:spPr>
        <p:txBody>
          <a:bodyPr lIns="90000" tIns="0" rIns="90000" bIns="0"/>
          <a:lstStyle>
            <a:lvl1pPr marL="0" indent="0" rtl="0">
              <a:spcBef>
                <a:spcPts val="0"/>
              </a:spcBef>
              <a:buNone/>
              <a:defRPr sz="1650" b="0" i="0">
                <a:solidFill>
                  <a:schemeClr val="tx1"/>
                </a:solidFill>
                <a:latin typeface="Arial Regular"/>
                <a:cs typeface="Arial" panose="020B0604020202020204" pitchFamily="34" charset="0"/>
              </a:defRPr>
            </a:lvl1pPr>
          </a:lstStyle>
          <a:p>
            <a:pPr rtl="0"/>
            <a:r>
              <a:rPr lang="ru-RU" b="0" i="0" u="none" strike="noStrike" dirty="0">
                <a:solidFill>
                  <a:srgbClr val="000000"/>
                </a:solidFill>
                <a:effectLst/>
                <a:latin typeface="HelveticaNeue" panose="02000503000000020004" pitchFamily="2" charset="0"/>
              </a:rPr>
              <a:t>4</a:t>
            </a:r>
            <a:r>
              <a:rPr lang="en-US" b="0" i="0" u="none" strike="noStrike" dirty="0">
                <a:solidFill>
                  <a:srgbClr val="000000"/>
                </a:solidFill>
                <a:effectLst/>
                <a:latin typeface="HelveticaNeue" panose="02000503000000020004" pitchFamily="2" charset="0"/>
              </a:rPr>
              <a:t>/</a:t>
            </a:r>
            <a:r>
              <a:rPr lang="ru-RU" b="0" i="0" u="none" strike="noStrike" dirty="0">
                <a:solidFill>
                  <a:srgbClr val="000000"/>
                </a:solidFill>
                <a:effectLst/>
                <a:latin typeface="HelveticaNeue" panose="02000503000000020004" pitchFamily="2" charset="0"/>
              </a:rPr>
              <a:t>4</a:t>
            </a:r>
            <a:r>
              <a:rPr lang="en-US" b="0" i="0" u="none" strike="noStrike" dirty="0">
                <a:solidFill>
                  <a:srgbClr val="000000"/>
                </a:solidFill>
                <a:effectLst/>
                <a:latin typeface="HelveticaNeue" panose="02000503000000020004" pitchFamily="2" charset="0"/>
              </a:rPr>
              <a:t> points. Please place your text here and insert the icon above.</a:t>
            </a:r>
          </a:p>
        </p:txBody>
      </p:sp>
      <p:sp>
        <p:nvSpPr>
          <p:cNvPr id="52" name="Picture Placeholder 13">
            <a:extLst>
              <a:ext uri="{FF2B5EF4-FFF2-40B4-BE49-F238E27FC236}">
                <a16:creationId xmlns:a16="http://schemas.microsoft.com/office/drawing/2014/main" id="{11509E31-22FF-2B44-82A5-695941632C79}"/>
              </a:ext>
            </a:extLst>
          </p:cNvPr>
          <p:cNvSpPr>
            <a:spLocks noGrp="1"/>
          </p:cNvSpPr>
          <p:nvPr>
            <p:ph type="pic" sz="quarter" idx="15" hasCustomPrompt="1"/>
          </p:nvPr>
        </p:nvSpPr>
        <p:spPr>
          <a:xfrm>
            <a:off x="381000" y="1657351"/>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53" name="Picture Placeholder 13">
            <a:extLst>
              <a:ext uri="{FF2B5EF4-FFF2-40B4-BE49-F238E27FC236}">
                <a16:creationId xmlns:a16="http://schemas.microsoft.com/office/drawing/2014/main" id="{98423950-961F-C647-889D-9ED37EB43155}"/>
              </a:ext>
            </a:extLst>
          </p:cNvPr>
          <p:cNvSpPr>
            <a:spLocks noGrp="1"/>
          </p:cNvSpPr>
          <p:nvPr>
            <p:ph type="pic" sz="quarter" idx="23" hasCustomPrompt="1"/>
          </p:nvPr>
        </p:nvSpPr>
        <p:spPr>
          <a:xfrm>
            <a:off x="3295650" y="1657352"/>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54" name="Picture Placeholder 13">
            <a:extLst>
              <a:ext uri="{FF2B5EF4-FFF2-40B4-BE49-F238E27FC236}">
                <a16:creationId xmlns:a16="http://schemas.microsoft.com/office/drawing/2014/main" id="{96F4C0FB-9360-8D4D-89F0-C3AB51A33C54}"/>
              </a:ext>
            </a:extLst>
          </p:cNvPr>
          <p:cNvSpPr>
            <a:spLocks noGrp="1"/>
          </p:cNvSpPr>
          <p:nvPr>
            <p:ph type="pic" sz="quarter" idx="35" hasCustomPrompt="1"/>
          </p:nvPr>
        </p:nvSpPr>
        <p:spPr>
          <a:xfrm>
            <a:off x="381000" y="3829051"/>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55" name="Picture Placeholder 13">
            <a:extLst>
              <a:ext uri="{FF2B5EF4-FFF2-40B4-BE49-F238E27FC236}">
                <a16:creationId xmlns:a16="http://schemas.microsoft.com/office/drawing/2014/main" id="{2A92F94F-BC8C-8547-9D46-4F887D338D7D}"/>
              </a:ext>
            </a:extLst>
          </p:cNvPr>
          <p:cNvSpPr>
            <a:spLocks noGrp="1"/>
          </p:cNvSpPr>
          <p:nvPr>
            <p:ph type="pic" sz="quarter" idx="36" hasCustomPrompt="1"/>
          </p:nvPr>
        </p:nvSpPr>
        <p:spPr>
          <a:xfrm>
            <a:off x="3295650" y="3829052"/>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13" name="object 22">
            <a:extLst>
              <a:ext uri="{FF2B5EF4-FFF2-40B4-BE49-F238E27FC236}">
                <a16:creationId xmlns:a16="http://schemas.microsoft.com/office/drawing/2014/main" id="{A640BFE5-D700-2E4D-9019-AAD9A827087E}"/>
              </a:ext>
            </a:extLst>
          </p:cNvPr>
          <p:cNvSpPr/>
          <p:nvPr/>
        </p:nvSpPr>
        <p:spPr>
          <a:xfrm>
            <a:off x="6210301" y="0"/>
            <a:ext cx="5981700" cy="6858000"/>
          </a:xfrm>
          <a:custGeom>
            <a:avLst/>
            <a:gdLst/>
            <a:ahLst/>
            <a:cxnLst/>
            <a:rect l="l" t="t" r="r" b="b"/>
            <a:pathLst>
              <a:path w="4406900" h="9144000">
                <a:moveTo>
                  <a:pt x="4406887" y="0"/>
                </a:moveTo>
                <a:lnTo>
                  <a:pt x="0" y="0"/>
                </a:lnTo>
                <a:lnTo>
                  <a:pt x="0" y="9144000"/>
                </a:lnTo>
                <a:lnTo>
                  <a:pt x="4406887" y="9144000"/>
                </a:lnTo>
                <a:lnTo>
                  <a:pt x="4406887" y="0"/>
                </a:lnTo>
                <a:close/>
              </a:path>
            </a:pathLst>
          </a:custGeom>
          <a:solidFill>
            <a:schemeClr val="tx2"/>
          </a:solidFill>
          <a:ln>
            <a:noFill/>
          </a:ln>
        </p:spPr>
        <p:txBody>
          <a:bodyPr wrap="square" lIns="0" tIns="0" rIns="0" bIns="0" rtlCol="0"/>
          <a:lstStyle/>
          <a:p>
            <a:endParaRPr sz="1350" b="0" i="0" dirty="0">
              <a:latin typeface="Arial Regular"/>
            </a:endParaRPr>
          </a:p>
        </p:txBody>
      </p:sp>
      <p:sp>
        <p:nvSpPr>
          <p:cNvPr id="14" name="Text Placeholder 2">
            <a:extLst>
              <a:ext uri="{FF2B5EF4-FFF2-40B4-BE49-F238E27FC236}">
                <a16:creationId xmlns:a16="http://schemas.microsoft.com/office/drawing/2014/main" id="{CC2EDE5E-23D4-0749-A74C-4045C511BC81}"/>
              </a:ext>
            </a:extLst>
          </p:cNvPr>
          <p:cNvSpPr>
            <a:spLocks noGrp="1"/>
          </p:cNvSpPr>
          <p:nvPr>
            <p:ph type="body" sz="quarter" idx="29" hasCustomPrompt="1"/>
          </p:nvPr>
        </p:nvSpPr>
        <p:spPr>
          <a:xfrm>
            <a:off x="7181851" y="1657350"/>
            <a:ext cx="4629149" cy="4249060"/>
          </a:xfrm>
          <a:prstGeom prst="rect">
            <a:avLst/>
          </a:prstGeom>
        </p:spPr>
        <p:txBody>
          <a:bodyPr lIns="0" tIns="0" rIns="0" bIns="0"/>
          <a:lstStyle>
            <a:lvl1pPr marL="9525" marR="3810" indent="0" algn="l" defTabSz="685800" rtl="0" eaLnBrk="1" fontAlgn="auto" latinLnBrk="0" hangingPunct="1">
              <a:lnSpc>
                <a:spcPct val="100000"/>
              </a:lnSpc>
              <a:spcBef>
                <a:spcPts val="75"/>
              </a:spcBef>
              <a:spcAft>
                <a:spcPts val="0"/>
              </a:spcAft>
              <a:buClrTx/>
              <a:buSzTx/>
              <a:buFont typeface="Arial" panose="020B0604020202020204" pitchFamily="34" charset="0"/>
              <a:buNone/>
              <a:tabLst/>
              <a:defRPr sz="2400" b="1" i="0">
                <a:solidFill>
                  <a:schemeClr val="bg1"/>
                </a:solidFill>
                <a:latin typeface="Arial" panose="020B0604020202020204" pitchFamily="34" charset="0"/>
                <a:cs typeface="Arial" panose="020B0604020202020204" pitchFamily="34" charset="0"/>
              </a:defRPr>
            </a:lvl1pPr>
          </a:lstStyle>
          <a:p>
            <a:pPr marL="9525" marR="3810" lvl="0" indent="0" algn="l" defTabSz="685800" rtl="0" eaLnBrk="1" fontAlgn="auto" latinLnBrk="0" hangingPunct="1">
              <a:lnSpc>
                <a:spcPct val="100000"/>
              </a:lnSpc>
              <a:spcBef>
                <a:spcPts val="75"/>
              </a:spcBef>
              <a:spcAft>
                <a:spcPts val="0"/>
              </a:spcAft>
              <a:buClrTx/>
              <a:buSzTx/>
              <a:buFont typeface="Arial" panose="020B0604020202020204" pitchFamily="34" charset="0"/>
              <a:buNone/>
              <a:tabLst/>
              <a:defRPr/>
            </a:pPr>
            <a:r>
              <a:rPr lang="en-US" sz="2400" b="1" spc="-4" dirty="0">
                <a:latin typeface="Arial"/>
                <a:cs typeface="Arial"/>
              </a:rPr>
              <a:t>Post the conclusion here</a:t>
            </a:r>
            <a:endParaRPr lang="en-GB" sz="2400" dirty="0">
              <a:latin typeface="Arial"/>
              <a:cs typeface="Arial"/>
            </a:endParaRPr>
          </a:p>
        </p:txBody>
      </p:sp>
      <p:sp>
        <p:nvSpPr>
          <p:cNvPr id="15" name="Triangle 14">
            <a:extLst>
              <a:ext uri="{FF2B5EF4-FFF2-40B4-BE49-F238E27FC236}">
                <a16:creationId xmlns:a16="http://schemas.microsoft.com/office/drawing/2014/main" id="{E752783B-9EEE-8341-8DAA-34009A455E35}"/>
              </a:ext>
            </a:extLst>
          </p:cNvPr>
          <p:cNvSpPr/>
          <p:nvPr/>
        </p:nvSpPr>
        <p:spPr>
          <a:xfrm rot="5400000">
            <a:off x="6116574" y="1693926"/>
            <a:ext cx="530352" cy="342900"/>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350" b="0" i="0" dirty="0">
              <a:latin typeface="Arial Regular"/>
            </a:endParaRPr>
          </a:p>
        </p:txBody>
      </p:sp>
      <p:grpSp>
        <p:nvGrpSpPr>
          <p:cNvPr id="16" name="Group 15">
            <a:extLst>
              <a:ext uri="{FF2B5EF4-FFF2-40B4-BE49-F238E27FC236}">
                <a16:creationId xmlns:a16="http://schemas.microsoft.com/office/drawing/2014/main" id="{D60E6224-E6EF-1446-93F0-C8D86D174ADB}"/>
              </a:ext>
            </a:extLst>
          </p:cNvPr>
          <p:cNvGrpSpPr/>
          <p:nvPr/>
        </p:nvGrpSpPr>
        <p:grpSpPr>
          <a:xfrm>
            <a:off x="10839450" y="6410620"/>
            <a:ext cx="971550" cy="161630"/>
            <a:chOff x="14294536" y="8436933"/>
            <a:chExt cx="1501942" cy="249867"/>
          </a:xfrm>
          <a:solidFill>
            <a:schemeClr val="bg1"/>
          </a:solidFill>
        </p:grpSpPr>
        <p:sp>
          <p:nvSpPr>
            <p:cNvPr id="17" name="object 2">
              <a:extLst>
                <a:ext uri="{FF2B5EF4-FFF2-40B4-BE49-F238E27FC236}">
                  <a16:creationId xmlns:a16="http://schemas.microsoft.com/office/drawing/2014/main" id="{68A3176C-50EB-0147-AC4C-F36119F83100}"/>
                </a:ext>
              </a:extLst>
            </p:cNvPr>
            <p:cNvSpPr/>
            <p:nvPr/>
          </p:nvSpPr>
          <p:spPr>
            <a:xfrm>
              <a:off x="14294536" y="8436933"/>
              <a:ext cx="210239" cy="249867"/>
            </a:xfrm>
            <a:custGeom>
              <a:avLst/>
              <a:gdLst/>
              <a:ahLst/>
              <a:cxnLst/>
              <a:rect l="l" t="t" r="r" b="b"/>
              <a:pathLst>
                <a:path w="1798954" h="2138045">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18" name="object 3">
              <a:extLst>
                <a:ext uri="{FF2B5EF4-FFF2-40B4-BE49-F238E27FC236}">
                  <a16:creationId xmlns:a16="http://schemas.microsoft.com/office/drawing/2014/main" id="{F6F18FEF-47DD-504A-B948-1EF01DD89FE5}"/>
                </a:ext>
              </a:extLst>
            </p:cNvPr>
            <p:cNvSpPr/>
            <p:nvPr/>
          </p:nvSpPr>
          <p:spPr>
            <a:xfrm>
              <a:off x="14543672" y="8448213"/>
              <a:ext cx="194655" cy="238587"/>
            </a:xfrm>
            <a:custGeom>
              <a:avLst/>
              <a:gdLst/>
              <a:ahLst/>
              <a:cxnLst/>
              <a:rect l="l" t="t" r="r" b="b"/>
              <a:pathLst>
                <a:path w="1665604" h="2041525">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19" name="object 4">
              <a:extLst>
                <a:ext uri="{FF2B5EF4-FFF2-40B4-BE49-F238E27FC236}">
                  <a16:creationId xmlns:a16="http://schemas.microsoft.com/office/drawing/2014/main" id="{A5FDD665-883C-224C-9EEC-780E5D24113B}"/>
                </a:ext>
              </a:extLst>
            </p:cNvPr>
            <p:cNvSpPr/>
            <p:nvPr/>
          </p:nvSpPr>
          <p:spPr>
            <a:xfrm>
              <a:off x="14745615" y="8511292"/>
              <a:ext cx="193022" cy="175508"/>
            </a:xfrm>
            <a:custGeom>
              <a:avLst/>
              <a:gdLst/>
              <a:ahLst/>
              <a:cxnLst/>
              <a:rect l="l" t="t" r="r" b="b"/>
              <a:pathLst>
                <a:path w="1651634" h="1501775">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w="1651634" h="1501775">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0" name="object 5">
              <a:extLst>
                <a:ext uri="{FF2B5EF4-FFF2-40B4-BE49-F238E27FC236}">
                  <a16:creationId xmlns:a16="http://schemas.microsoft.com/office/drawing/2014/main" id="{EF71DFBE-64B7-384B-ADA2-792BB9856272}"/>
                </a:ext>
              </a:extLst>
            </p:cNvPr>
            <p:cNvSpPr/>
            <p:nvPr/>
          </p:nvSpPr>
          <p:spPr>
            <a:xfrm>
              <a:off x="14976246" y="8448139"/>
              <a:ext cx="62189" cy="238661"/>
            </a:xfrm>
            <a:custGeom>
              <a:avLst/>
              <a:gdLst/>
              <a:ahLst/>
              <a:cxnLst/>
              <a:rect l="l" t="t" r="r" b="b"/>
              <a:pathLst>
                <a:path w="532129" h="2042160">
                  <a:moveTo>
                    <a:pt x="531622" y="0"/>
                  </a:moveTo>
                  <a:lnTo>
                    <a:pt x="0" y="0"/>
                  </a:lnTo>
                  <a:lnTo>
                    <a:pt x="0" y="2041613"/>
                  </a:lnTo>
                  <a:lnTo>
                    <a:pt x="531622" y="2041613"/>
                  </a:lnTo>
                  <a:lnTo>
                    <a:pt x="531622"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1" name="object 6">
              <a:extLst>
                <a:ext uri="{FF2B5EF4-FFF2-40B4-BE49-F238E27FC236}">
                  <a16:creationId xmlns:a16="http://schemas.microsoft.com/office/drawing/2014/main" id="{9B24A619-7780-F54C-8516-32138CF334F3}"/>
                </a:ext>
              </a:extLst>
            </p:cNvPr>
            <p:cNvSpPr/>
            <p:nvPr/>
          </p:nvSpPr>
          <p:spPr>
            <a:xfrm>
              <a:off x="15067761" y="8469289"/>
              <a:ext cx="131576" cy="217511"/>
            </a:xfrm>
            <a:custGeom>
              <a:avLst/>
              <a:gdLst/>
              <a:ahLst/>
              <a:cxnLst/>
              <a:rect l="l" t="t" r="r" b="b"/>
              <a:pathLst>
                <a:path w="1125854" h="1861185">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2" name="object 7">
              <a:extLst>
                <a:ext uri="{FF2B5EF4-FFF2-40B4-BE49-F238E27FC236}">
                  <a16:creationId xmlns:a16="http://schemas.microsoft.com/office/drawing/2014/main" id="{6B21E98F-98DA-1749-8F1B-DA065E5758EC}"/>
                </a:ext>
              </a:extLst>
            </p:cNvPr>
            <p:cNvSpPr/>
            <p:nvPr/>
          </p:nvSpPr>
          <p:spPr>
            <a:xfrm>
              <a:off x="15222399" y="8511292"/>
              <a:ext cx="176547" cy="175508"/>
            </a:xfrm>
            <a:custGeom>
              <a:avLst/>
              <a:gdLst/>
              <a:ahLst/>
              <a:cxnLst/>
              <a:rect l="l" t="t" r="r" b="b"/>
              <a:pathLst>
                <a:path w="1510665" h="150177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w="1510665" h="150177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w="1510665" h="150177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grpFill/>
          </p:spPr>
          <p:txBody>
            <a:bodyPr wrap="square" lIns="0" tIns="0" rIns="0" bIns="0" rtlCol="0"/>
            <a:lstStyle/>
            <a:p>
              <a:endParaRPr sz="1350" dirty="0">
                <a:latin typeface="Arial" panose="020B0604020202020204" pitchFamily="34" charset="0"/>
                <a:cs typeface="Arial" panose="020B0604020202020204" pitchFamily="34" charset="0"/>
              </a:endParaRPr>
            </a:p>
          </p:txBody>
        </p:sp>
        <p:sp>
          <p:nvSpPr>
            <p:cNvPr id="23" name="object 8">
              <a:extLst>
                <a:ext uri="{FF2B5EF4-FFF2-40B4-BE49-F238E27FC236}">
                  <a16:creationId xmlns:a16="http://schemas.microsoft.com/office/drawing/2014/main" id="{102F189F-18A8-9E41-8838-C9EA6ED32611}"/>
                </a:ext>
              </a:extLst>
            </p:cNvPr>
            <p:cNvSpPr/>
            <p:nvPr/>
          </p:nvSpPr>
          <p:spPr>
            <a:xfrm>
              <a:off x="15425933" y="8511292"/>
              <a:ext cx="176844" cy="175508"/>
            </a:xfrm>
            <a:custGeom>
              <a:avLst/>
              <a:gdLst/>
              <a:ahLst/>
              <a:cxnLst/>
              <a:rect l="l" t="t" r="r" b="b"/>
              <a:pathLst>
                <a:path w="1513204" h="1501775">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4" name="object 9">
              <a:extLst>
                <a:ext uri="{FF2B5EF4-FFF2-40B4-BE49-F238E27FC236}">
                  <a16:creationId xmlns:a16="http://schemas.microsoft.com/office/drawing/2014/main" id="{C017C4FC-2CD2-0940-A971-E1F4B5146892}"/>
                </a:ext>
              </a:extLst>
            </p:cNvPr>
            <p:cNvSpPr/>
            <p:nvPr/>
          </p:nvSpPr>
          <p:spPr>
            <a:xfrm>
              <a:off x="15618966" y="8448213"/>
              <a:ext cx="177512" cy="238587"/>
            </a:xfrm>
            <a:custGeom>
              <a:avLst/>
              <a:gdLst/>
              <a:ahLst/>
              <a:cxnLst/>
              <a:rect l="l" t="t" r="r" b="b"/>
              <a:pathLst>
                <a:path w="1518919" h="2041525">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grpSp>
      <p:sp>
        <p:nvSpPr>
          <p:cNvPr id="3" name="Footer Placeholder 2">
            <a:extLst>
              <a:ext uri="{FF2B5EF4-FFF2-40B4-BE49-F238E27FC236}">
                <a16:creationId xmlns:a16="http://schemas.microsoft.com/office/drawing/2014/main" id="{397F2CE1-F458-AB4E-955C-E35E7486BC3E}"/>
              </a:ext>
            </a:extLst>
          </p:cNvPr>
          <p:cNvSpPr>
            <a:spLocks noGrp="1"/>
          </p:cNvSpPr>
          <p:nvPr>
            <p:ph type="ftr" sz="quarter" idx="46"/>
          </p:nvPr>
        </p:nvSpPr>
        <p:spPr/>
        <p:txBody>
          <a:bodyPr/>
          <a:lstStyle/>
          <a:p>
            <a:endParaRPr lang="ru-RU" dirty="0"/>
          </a:p>
        </p:txBody>
      </p:sp>
    </p:spTree>
    <p:extLst>
      <p:ext uri="{BB962C8B-B14F-4D97-AF65-F5344CB8AC3E}">
        <p14:creationId xmlns:p14="http://schemas.microsoft.com/office/powerpoint/2010/main" val="17249482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ist + Conclus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CBE92-50BC-BA4D-90BF-6CDAD4AB0CC4}"/>
              </a:ext>
            </a:extLst>
          </p:cNvPr>
          <p:cNvSpPr>
            <a:spLocks noGrp="1"/>
          </p:cNvSpPr>
          <p:nvPr>
            <p:ph type="title" hasCustomPrompt="1"/>
          </p:nvPr>
        </p:nvSpPr>
        <p:spPr>
          <a:xfrm>
            <a:off x="380999" y="252261"/>
            <a:ext cx="5600700" cy="937498"/>
          </a:xfrm>
        </p:spPr>
        <p:txBody>
          <a:bodyPr lIns="72000" rIns="90000">
            <a:noAutofit/>
          </a:bodyPr>
          <a:lstStyle>
            <a:lvl1pPr>
              <a:defRPr sz="2400"/>
            </a:lvl1pPr>
          </a:lstStyle>
          <a:p>
            <a:pPr lvl="0"/>
            <a:r>
              <a:rPr lang="en-US" dirty="0"/>
              <a:t>This is the message of this slide. </a:t>
            </a:r>
            <a:br>
              <a:rPr lang="en-US" dirty="0"/>
            </a:br>
            <a:r>
              <a:rPr lang="en-US" dirty="0"/>
              <a:t>You can write it in one or two lines </a:t>
            </a:r>
            <a:endParaRPr lang="x-none" dirty="0"/>
          </a:p>
        </p:txBody>
      </p:sp>
      <p:sp>
        <p:nvSpPr>
          <p:cNvPr id="4" name="Slide Number Placeholder 3">
            <a:extLst>
              <a:ext uri="{FF2B5EF4-FFF2-40B4-BE49-F238E27FC236}">
                <a16:creationId xmlns:a16="http://schemas.microsoft.com/office/drawing/2014/main" id="{0FD610BA-B4B9-AD42-BBFC-5813CB557615}"/>
              </a:ext>
            </a:extLst>
          </p:cNvPr>
          <p:cNvSpPr>
            <a:spLocks noGrp="1"/>
          </p:cNvSpPr>
          <p:nvPr>
            <p:ph type="sldNum" sz="quarter" idx="44"/>
          </p:nvPr>
        </p:nvSpPr>
        <p:spPr/>
        <p:txBody>
          <a:bodyPr/>
          <a:lstStyle/>
          <a:p>
            <a:fld id="{E200D83E-88D0-C440-9F2A-EBA669C92F70}" type="slidenum">
              <a:rPr lang="ru-RU" smtClean="0"/>
              <a:pPr/>
              <a:t>‹#›</a:t>
            </a:fld>
            <a:endParaRPr lang="ru-RU"/>
          </a:p>
        </p:txBody>
      </p:sp>
      <p:sp>
        <p:nvSpPr>
          <p:cNvPr id="13" name="object 22">
            <a:extLst>
              <a:ext uri="{FF2B5EF4-FFF2-40B4-BE49-F238E27FC236}">
                <a16:creationId xmlns:a16="http://schemas.microsoft.com/office/drawing/2014/main" id="{A640BFE5-D700-2E4D-9019-AAD9A827087E}"/>
              </a:ext>
            </a:extLst>
          </p:cNvPr>
          <p:cNvSpPr/>
          <p:nvPr/>
        </p:nvSpPr>
        <p:spPr>
          <a:xfrm>
            <a:off x="6210301" y="0"/>
            <a:ext cx="5981700" cy="6858000"/>
          </a:xfrm>
          <a:custGeom>
            <a:avLst/>
            <a:gdLst/>
            <a:ahLst/>
            <a:cxnLst/>
            <a:rect l="l" t="t" r="r" b="b"/>
            <a:pathLst>
              <a:path w="4406900" h="9144000">
                <a:moveTo>
                  <a:pt x="4406887" y="0"/>
                </a:moveTo>
                <a:lnTo>
                  <a:pt x="0" y="0"/>
                </a:lnTo>
                <a:lnTo>
                  <a:pt x="0" y="9144000"/>
                </a:lnTo>
                <a:lnTo>
                  <a:pt x="4406887" y="9144000"/>
                </a:lnTo>
                <a:lnTo>
                  <a:pt x="4406887" y="0"/>
                </a:lnTo>
                <a:close/>
              </a:path>
            </a:pathLst>
          </a:custGeom>
          <a:solidFill>
            <a:schemeClr val="tx2"/>
          </a:solidFill>
          <a:ln>
            <a:noFill/>
          </a:ln>
        </p:spPr>
        <p:txBody>
          <a:bodyPr wrap="square" lIns="0" tIns="0" rIns="0" bIns="0" rtlCol="0"/>
          <a:lstStyle/>
          <a:p>
            <a:endParaRPr sz="1350" b="0" i="0" dirty="0">
              <a:latin typeface="Arial Regular"/>
            </a:endParaRPr>
          </a:p>
        </p:txBody>
      </p:sp>
      <p:sp>
        <p:nvSpPr>
          <p:cNvPr id="14" name="Text Placeholder 2">
            <a:extLst>
              <a:ext uri="{FF2B5EF4-FFF2-40B4-BE49-F238E27FC236}">
                <a16:creationId xmlns:a16="http://schemas.microsoft.com/office/drawing/2014/main" id="{CC2EDE5E-23D4-0749-A74C-4045C511BC81}"/>
              </a:ext>
            </a:extLst>
          </p:cNvPr>
          <p:cNvSpPr>
            <a:spLocks noGrp="1"/>
          </p:cNvSpPr>
          <p:nvPr>
            <p:ph type="body" sz="quarter" idx="29" hasCustomPrompt="1"/>
          </p:nvPr>
        </p:nvSpPr>
        <p:spPr>
          <a:xfrm>
            <a:off x="7181851" y="1657350"/>
            <a:ext cx="4629149" cy="4249060"/>
          </a:xfrm>
          <a:prstGeom prst="rect">
            <a:avLst/>
          </a:prstGeom>
        </p:spPr>
        <p:txBody>
          <a:bodyPr lIns="0" tIns="0" rIns="0" bIns="0"/>
          <a:lstStyle>
            <a:lvl1pPr marL="9525" marR="3810" indent="0" algn="l" defTabSz="685800" rtl="0" eaLnBrk="1" fontAlgn="auto" latinLnBrk="0" hangingPunct="1">
              <a:lnSpc>
                <a:spcPct val="100000"/>
              </a:lnSpc>
              <a:spcBef>
                <a:spcPts val="75"/>
              </a:spcBef>
              <a:spcAft>
                <a:spcPts val="0"/>
              </a:spcAft>
              <a:buClrTx/>
              <a:buSzTx/>
              <a:buFont typeface="Arial" panose="020B0604020202020204" pitchFamily="34" charset="0"/>
              <a:buNone/>
              <a:tabLst/>
              <a:defRPr sz="2400" b="1" i="0">
                <a:solidFill>
                  <a:schemeClr val="bg1"/>
                </a:solidFill>
                <a:latin typeface="Arial" panose="020B0604020202020204" pitchFamily="34" charset="0"/>
                <a:cs typeface="Arial" panose="020B0604020202020204" pitchFamily="34" charset="0"/>
              </a:defRPr>
            </a:lvl1pPr>
          </a:lstStyle>
          <a:p>
            <a:pPr marL="9525" marR="3810" lvl="0" indent="0" algn="l" defTabSz="685800" rtl="0" eaLnBrk="1" fontAlgn="auto" latinLnBrk="0" hangingPunct="1">
              <a:lnSpc>
                <a:spcPct val="100000"/>
              </a:lnSpc>
              <a:spcBef>
                <a:spcPts val="75"/>
              </a:spcBef>
              <a:spcAft>
                <a:spcPts val="0"/>
              </a:spcAft>
              <a:buClrTx/>
              <a:buSzTx/>
              <a:buFont typeface="Arial" panose="020B0604020202020204" pitchFamily="34" charset="0"/>
              <a:buNone/>
              <a:tabLst/>
              <a:defRPr/>
            </a:pPr>
            <a:r>
              <a:rPr lang="en-US" sz="2400" b="1" spc="-4" dirty="0">
                <a:latin typeface="Arial"/>
                <a:cs typeface="Arial"/>
              </a:rPr>
              <a:t>Post the conclusion here</a:t>
            </a:r>
            <a:endParaRPr lang="en-GB" sz="2400" dirty="0">
              <a:latin typeface="Arial"/>
              <a:cs typeface="Arial"/>
            </a:endParaRPr>
          </a:p>
        </p:txBody>
      </p:sp>
      <p:sp>
        <p:nvSpPr>
          <p:cNvPr id="15" name="Triangle 14">
            <a:extLst>
              <a:ext uri="{FF2B5EF4-FFF2-40B4-BE49-F238E27FC236}">
                <a16:creationId xmlns:a16="http://schemas.microsoft.com/office/drawing/2014/main" id="{E752783B-9EEE-8341-8DAA-34009A455E35}"/>
              </a:ext>
            </a:extLst>
          </p:cNvPr>
          <p:cNvSpPr/>
          <p:nvPr/>
        </p:nvSpPr>
        <p:spPr>
          <a:xfrm rot="5400000">
            <a:off x="6116574" y="1693926"/>
            <a:ext cx="530352" cy="342900"/>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350" b="0" i="0" dirty="0">
              <a:latin typeface="Arial Regular"/>
            </a:endParaRPr>
          </a:p>
        </p:txBody>
      </p:sp>
      <p:sp>
        <p:nvSpPr>
          <p:cNvPr id="16" name="Text Placeholder 2">
            <a:extLst>
              <a:ext uri="{FF2B5EF4-FFF2-40B4-BE49-F238E27FC236}">
                <a16:creationId xmlns:a16="http://schemas.microsoft.com/office/drawing/2014/main" id="{CB291896-FE0B-3C4F-BB58-20D3A86A051D}"/>
              </a:ext>
            </a:extLst>
          </p:cNvPr>
          <p:cNvSpPr>
            <a:spLocks noGrp="1"/>
          </p:cNvSpPr>
          <p:nvPr>
            <p:ph type="body" sz="quarter" idx="21" hasCustomPrompt="1"/>
          </p:nvPr>
        </p:nvSpPr>
        <p:spPr>
          <a:xfrm>
            <a:off x="381000" y="1664623"/>
            <a:ext cx="5600700" cy="4457700"/>
          </a:xfrm>
          <a:prstGeom prst="rect">
            <a:avLst/>
          </a:prstGeom>
        </p:spPr>
        <p:txBody>
          <a:bodyPr lIns="0" tIns="0" rIns="0" bIns="0"/>
          <a:lstStyle>
            <a:lvl1pPr marL="257175" marR="0" indent="-257175" algn="l" defTabSz="685800" rtl="0" eaLnBrk="1" fontAlgn="auto" latinLnBrk="0" hangingPunct="1">
              <a:lnSpc>
                <a:spcPct val="90000"/>
              </a:lnSpc>
              <a:spcBef>
                <a:spcPts val="750"/>
              </a:spcBef>
              <a:spcAft>
                <a:spcPts val="0"/>
              </a:spcAft>
              <a:buClrTx/>
              <a:buSzTx/>
              <a:buFont typeface="Wingdings" pitchFamily="2" charset="2"/>
              <a:buChar char="§"/>
              <a:tabLst/>
              <a:defRPr sz="1650" b="0">
                <a:solidFill>
                  <a:srgbClr val="000000"/>
                </a:solidFill>
                <a:latin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a:t>
            </a:r>
            <a:endParaRPr lang="ru-RU" dirty="0"/>
          </a:p>
          <a:p>
            <a:pPr lvl="0"/>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 </a:t>
            </a:r>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p>
          <a:p>
            <a:pPr lvl="0"/>
            <a:r>
              <a:rPr lang="en-US" dirty="0"/>
              <a:t>Duis </a:t>
            </a:r>
            <a:r>
              <a:rPr lang="en-US" dirty="0" err="1"/>
              <a:t>autem</a:t>
            </a:r>
            <a:r>
              <a:rPr lang="en-US" dirty="0"/>
              <a:t> vel </a:t>
            </a:r>
            <a:r>
              <a:rPr lang="en-US" dirty="0" err="1"/>
              <a:t>eum</a:t>
            </a:r>
            <a:r>
              <a:rPr lang="en-US" dirty="0"/>
              <a:t> </a:t>
            </a:r>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molestie</a:t>
            </a:r>
            <a:r>
              <a:rPr lang="en-US" dirty="0"/>
              <a:t> </a:t>
            </a:r>
            <a:r>
              <a:rPr lang="en-US" dirty="0" err="1"/>
              <a:t>consequat</a:t>
            </a:r>
            <a:r>
              <a:rPr lang="en-US" dirty="0"/>
              <a:t>, vel </a:t>
            </a:r>
            <a:r>
              <a:rPr lang="en-US" dirty="0" err="1"/>
              <a:t>illum</a:t>
            </a:r>
            <a:r>
              <a:rPr lang="en-US" dirty="0"/>
              <a:t> dolore </a:t>
            </a:r>
            <a:r>
              <a:rPr lang="en-US" dirty="0" err="1"/>
              <a:t>eu</a:t>
            </a:r>
            <a:r>
              <a:rPr lang="en-US" dirty="0"/>
              <a:t> </a:t>
            </a:r>
            <a:r>
              <a:rPr lang="en-US" dirty="0" err="1"/>
              <a:t>feugiat</a:t>
            </a:r>
            <a:r>
              <a:rPr lang="en-US" dirty="0"/>
              <a:t> </a:t>
            </a:r>
            <a:r>
              <a:rPr lang="en-US" dirty="0" err="1"/>
              <a:t>nulla</a:t>
            </a:r>
            <a:r>
              <a:rPr lang="en-US" dirty="0"/>
              <a:t> </a:t>
            </a:r>
            <a:r>
              <a:rPr lang="en-US" dirty="0" err="1"/>
              <a:t>facilisis</a:t>
            </a:r>
            <a:r>
              <a:rPr lang="en-US" dirty="0"/>
              <a:t> at </a:t>
            </a:r>
            <a:r>
              <a:rPr lang="en-US" dirty="0" err="1"/>
              <a:t>vero</a:t>
            </a:r>
            <a:r>
              <a:rPr lang="en-US" dirty="0"/>
              <a:t> eros et </a:t>
            </a:r>
            <a:r>
              <a:rPr lang="en-US" dirty="0" err="1"/>
              <a:t>accumsan</a:t>
            </a:r>
            <a:r>
              <a:rPr lang="en-US" dirty="0"/>
              <a:t> et </a:t>
            </a:r>
            <a:r>
              <a:rPr lang="en-US" dirty="0" err="1"/>
              <a:t>iusto</a:t>
            </a:r>
            <a:r>
              <a:rPr lang="en-US" dirty="0"/>
              <a:t> </a:t>
            </a:r>
            <a:r>
              <a:rPr lang="en-US" dirty="0" err="1"/>
              <a:t>odio</a:t>
            </a:r>
            <a:r>
              <a:rPr lang="en-US" dirty="0"/>
              <a:t> </a:t>
            </a:r>
            <a:r>
              <a:rPr lang="en-US" dirty="0" err="1"/>
              <a:t>dignissim</a:t>
            </a:r>
            <a:r>
              <a:rPr lang="en-US" dirty="0"/>
              <a:t> qui </a:t>
            </a:r>
            <a:r>
              <a:rPr lang="en-US" dirty="0" err="1"/>
              <a:t>blandit</a:t>
            </a:r>
            <a:r>
              <a:rPr lang="en-US" dirty="0"/>
              <a:t> </a:t>
            </a:r>
            <a:r>
              <a:rPr lang="en-US" dirty="0" err="1"/>
              <a:t>praesent</a:t>
            </a:r>
            <a:r>
              <a:rPr lang="en-US" dirty="0"/>
              <a:t> </a:t>
            </a:r>
            <a:r>
              <a:rPr lang="en-US" dirty="0" err="1"/>
              <a:t>luptatum</a:t>
            </a:r>
            <a:r>
              <a:rPr lang="en-US" dirty="0"/>
              <a:t> </a:t>
            </a:r>
            <a:r>
              <a:rPr lang="en-US" dirty="0" err="1"/>
              <a:t>zzril</a:t>
            </a:r>
            <a:r>
              <a:rPr lang="en-US" dirty="0"/>
              <a:t> </a:t>
            </a:r>
            <a:r>
              <a:rPr lang="en-US" dirty="0" err="1"/>
              <a:t>delenit</a:t>
            </a:r>
            <a:r>
              <a:rPr lang="en-US" dirty="0"/>
              <a:t> </a:t>
            </a:r>
            <a:r>
              <a:rPr lang="en-US" dirty="0" err="1"/>
              <a:t>augue</a:t>
            </a:r>
            <a:r>
              <a:rPr lang="en-US" dirty="0"/>
              <a:t> </a:t>
            </a:r>
            <a:r>
              <a:rPr lang="en-US" dirty="0" err="1"/>
              <a:t>duis</a:t>
            </a:r>
            <a:r>
              <a:rPr lang="en-US" dirty="0"/>
              <a:t> dolore </a:t>
            </a:r>
            <a:r>
              <a:rPr lang="en-US" dirty="0" err="1"/>
              <a:t>te</a:t>
            </a:r>
            <a:r>
              <a:rPr lang="en-US" dirty="0"/>
              <a:t> </a:t>
            </a:r>
            <a:r>
              <a:rPr lang="en-US" dirty="0" err="1"/>
              <a:t>feugait</a:t>
            </a:r>
            <a:r>
              <a:rPr lang="en-US" dirty="0"/>
              <a:t> </a:t>
            </a:r>
            <a:r>
              <a:rPr lang="en-US" dirty="0" err="1"/>
              <a:t>nulla</a:t>
            </a:r>
            <a:r>
              <a:rPr lang="en-US" dirty="0"/>
              <a:t> </a:t>
            </a:r>
            <a:r>
              <a:rPr lang="en-US" dirty="0" err="1"/>
              <a:t>facilisi</a:t>
            </a:r>
            <a:r>
              <a:rPr lang="en-US" dirty="0"/>
              <a:t>.</a:t>
            </a:r>
          </a:p>
          <a:p>
            <a:pPr lvl="0"/>
            <a:r>
              <a:rPr lang="en-US" dirty="0"/>
              <a:t>Lorem ipsum dolor sit </a:t>
            </a:r>
            <a:r>
              <a:rPr lang="en-US" dirty="0" err="1"/>
              <a:t>amet</a:t>
            </a:r>
            <a:r>
              <a:rPr lang="en-US" dirty="0"/>
              <a:t>, cons </a:t>
            </a:r>
            <a:r>
              <a:rPr lang="en-US" dirty="0" err="1"/>
              <a:t>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a:t>
            </a:r>
            <a:endParaRPr lang="ru-RU" dirty="0"/>
          </a:p>
          <a:p>
            <a:pPr lvl="0"/>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 </a:t>
            </a:r>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endParaRPr lang="en-US" dirty="0"/>
          </a:p>
        </p:txBody>
      </p:sp>
      <p:grpSp>
        <p:nvGrpSpPr>
          <p:cNvPr id="8" name="Group 7">
            <a:extLst>
              <a:ext uri="{FF2B5EF4-FFF2-40B4-BE49-F238E27FC236}">
                <a16:creationId xmlns:a16="http://schemas.microsoft.com/office/drawing/2014/main" id="{632DC9C2-59A9-9A41-8C64-BE0D0A959547}"/>
              </a:ext>
            </a:extLst>
          </p:cNvPr>
          <p:cNvGrpSpPr/>
          <p:nvPr/>
        </p:nvGrpSpPr>
        <p:grpSpPr>
          <a:xfrm>
            <a:off x="10839450" y="6410620"/>
            <a:ext cx="971550" cy="161630"/>
            <a:chOff x="14294536" y="8436933"/>
            <a:chExt cx="1501942" cy="249867"/>
          </a:xfrm>
          <a:solidFill>
            <a:schemeClr val="bg1"/>
          </a:solidFill>
        </p:grpSpPr>
        <p:sp>
          <p:nvSpPr>
            <p:cNvPr id="9" name="object 2">
              <a:extLst>
                <a:ext uri="{FF2B5EF4-FFF2-40B4-BE49-F238E27FC236}">
                  <a16:creationId xmlns:a16="http://schemas.microsoft.com/office/drawing/2014/main" id="{F357948B-5DC8-2143-B380-AD992ECD8E43}"/>
                </a:ext>
              </a:extLst>
            </p:cNvPr>
            <p:cNvSpPr/>
            <p:nvPr/>
          </p:nvSpPr>
          <p:spPr>
            <a:xfrm>
              <a:off x="14294536" y="8436933"/>
              <a:ext cx="210239" cy="249867"/>
            </a:xfrm>
            <a:custGeom>
              <a:avLst/>
              <a:gdLst/>
              <a:ahLst/>
              <a:cxnLst/>
              <a:rect l="l" t="t" r="r" b="b"/>
              <a:pathLst>
                <a:path w="1798954" h="2138045">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10" name="object 3">
              <a:extLst>
                <a:ext uri="{FF2B5EF4-FFF2-40B4-BE49-F238E27FC236}">
                  <a16:creationId xmlns:a16="http://schemas.microsoft.com/office/drawing/2014/main" id="{4C6B6FD4-623D-DF49-B20F-445C890F6C33}"/>
                </a:ext>
              </a:extLst>
            </p:cNvPr>
            <p:cNvSpPr/>
            <p:nvPr/>
          </p:nvSpPr>
          <p:spPr>
            <a:xfrm>
              <a:off x="14543672" y="8448213"/>
              <a:ext cx="194655" cy="238587"/>
            </a:xfrm>
            <a:custGeom>
              <a:avLst/>
              <a:gdLst/>
              <a:ahLst/>
              <a:cxnLst/>
              <a:rect l="l" t="t" r="r" b="b"/>
              <a:pathLst>
                <a:path w="1665604" h="2041525">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grpFill/>
          </p:spPr>
          <p:txBody>
            <a:bodyPr wrap="square" lIns="0" tIns="0" rIns="0" bIns="0" rtlCol="0"/>
            <a:lstStyle/>
            <a:p>
              <a:endParaRPr sz="1350" dirty="0">
                <a:latin typeface="Arial" panose="020B0604020202020204" pitchFamily="34" charset="0"/>
                <a:cs typeface="Arial" panose="020B0604020202020204" pitchFamily="34" charset="0"/>
              </a:endParaRPr>
            </a:p>
          </p:txBody>
        </p:sp>
        <p:sp>
          <p:nvSpPr>
            <p:cNvPr id="11" name="object 4">
              <a:extLst>
                <a:ext uri="{FF2B5EF4-FFF2-40B4-BE49-F238E27FC236}">
                  <a16:creationId xmlns:a16="http://schemas.microsoft.com/office/drawing/2014/main" id="{E8566573-069B-B344-9907-B12AA4E54C55}"/>
                </a:ext>
              </a:extLst>
            </p:cNvPr>
            <p:cNvSpPr/>
            <p:nvPr/>
          </p:nvSpPr>
          <p:spPr>
            <a:xfrm>
              <a:off x="14745615" y="8511292"/>
              <a:ext cx="193022" cy="175508"/>
            </a:xfrm>
            <a:custGeom>
              <a:avLst/>
              <a:gdLst/>
              <a:ahLst/>
              <a:cxnLst/>
              <a:rect l="l" t="t" r="r" b="b"/>
              <a:pathLst>
                <a:path w="1651634" h="1501775">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w="1651634" h="1501775">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12" name="object 5">
              <a:extLst>
                <a:ext uri="{FF2B5EF4-FFF2-40B4-BE49-F238E27FC236}">
                  <a16:creationId xmlns:a16="http://schemas.microsoft.com/office/drawing/2014/main" id="{1D06EE15-5DE1-494D-A0D0-6B484ABF2FC0}"/>
                </a:ext>
              </a:extLst>
            </p:cNvPr>
            <p:cNvSpPr/>
            <p:nvPr/>
          </p:nvSpPr>
          <p:spPr>
            <a:xfrm>
              <a:off x="14976246" y="8448139"/>
              <a:ext cx="62189" cy="238661"/>
            </a:xfrm>
            <a:custGeom>
              <a:avLst/>
              <a:gdLst/>
              <a:ahLst/>
              <a:cxnLst/>
              <a:rect l="l" t="t" r="r" b="b"/>
              <a:pathLst>
                <a:path w="532129" h="2042160">
                  <a:moveTo>
                    <a:pt x="531622" y="0"/>
                  </a:moveTo>
                  <a:lnTo>
                    <a:pt x="0" y="0"/>
                  </a:lnTo>
                  <a:lnTo>
                    <a:pt x="0" y="2041613"/>
                  </a:lnTo>
                  <a:lnTo>
                    <a:pt x="531622" y="2041613"/>
                  </a:lnTo>
                  <a:lnTo>
                    <a:pt x="531622"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17" name="object 6">
              <a:extLst>
                <a:ext uri="{FF2B5EF4-FFF2-40B4-BE49-F238E27FC236}">
                  <a16:creationId xmlns:a16="http://schemas.microsoft.com/office/drawing/2014/main" id="{06F08D9F-7A18-E349-9B7E-B271CCD1DDB7}"/>
                </a:ext>
              </a:extLst>
            </p:cNvPr>
            <p:cNvSpPr/>
            <p:nvPr/>
          </p:nvSpPr>
          <p:spPr>
            <a:xfrm>
              <a:off x="15067761" y="8469289"/>
              <a:ext cx="131576" cy="217511"/>
            </a:xfrm>
            <a:custGeom>
              <a:avLst/>
              <a:gdLst/>
              <a:ahLst/>
              <a:cxnLst/>
              <a:rect l="l" t="t" r="r" b="b"/>
              <a:pathLst>
                <a:path w="1125854" h="1861185">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18" name="object 7">
              <a:extLst>
                <a:ext uri="{FF2B5EF4-FFF2-40B4-BE49-F238E27FC236}">
                  <a16:creationId xmlns:a16="http://schemas.microsoft.com/office/drawing/2014/main" id="{E0BBE0BE-B3CE-F540-BD2F-40882BD81C47}"/>
                </a:ext>
              </a:extLst>
            </p:cNvPr>
            <p:cNvSpPr/>
            <p:nvPr/>
          </p:nvSpPr>
          <p:spPr>
            <a:xfrm>
              <a:off x="15222399" y="8511292"/>
              <a:ext cx="176547" cy="175508"/>
            </a:xfrm>
            <a:custGeom>
              <a:avLst/>
              <a:gdLst/>
              <a:ahLst/>
              <a:cxnLst/>
              <a:rect l="l" t="t" r="r" b="b"/>
              <a:pathLst>
                <a:path w="1510665" h="150177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w="1510665" h="150177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w="1510665" h="150177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grpFill/>
          </p:spPr>
          <p:txBody>
            <a:bodyPr wrap="square" lIns="0" tIns="0" rIns="0" bIns="0" rtlCol="0"/>
            <a:lstStyle/>
            <a:p>
              <a:endParaRPr sz="1350" dirty="0">
                <a:latin typeface="Arial" panose="020B0604020202020204" pitchFamily="34" charset="0"/>
                <a:cs typeface="Arial" panose="020B0604020202020204" pitchFamily="34" charset="0"/>
              </a:endParaRPr>
            </a:p>
          </p:txBody>
        </p:sp>
        <p:sp>
          <p:nvSpPr>
            <p:cNvPr id="19" name="object 8">
              <a:extLst>
                <a:ext uri="{FF2B5EF4-FFF2-40B4-BE49-F238E27FC236}">
                  <a16:creationId xmlns:a16="http://schemas.microsoft.com/office/drawing/2014/main" id="{B0A8801B-C7BF-554B-A0A2-F65EB810C7D9}"/>
                </a:ext>
              </a:extLst>
            </p:cNvPr>
            <p:cNvSpPr/>
            <p:nvPr/>
          </p:nvSpPr>
          <p:spPr>
            <a:xfrm>
              <a:off x="15425933" y="8511292"/>
              <a:ext cx="176844" cy="175508"/>
            </a:xfrm>
            <a:custGeom>
              <a:avLst/>
              <a:gdLst/>
              <a:ahLst/>
              <a:cxnLst/>
              <a:rect l="l" t="t" r="r" b="b"/>
              <a:pathLst>
                <a:path w="1513204" h="1501775">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0" name="object 9">
              <a:extLst>
                <a:ext uri="{FF2B5EF4-FFF2-40B4-BE49-F238E27FC236}">
                  <a16:creationId xmlns:a16="http://schemas.microsoft.com/office/drawing/2014/main" id="{EBD5BB06-28B7-ED40-963E-97493CA8232C}"/>
                </a:ext>
              </a:extLst>
            </p:cNvPr>
            <p:cNvSpPr/>
            <p:nvPr/>
          </p:nvSpPr>
          <p:spPr>
            <a:xfrm>
              <a:off x="15618966" y="8448213"/>
              <a:ext cx="177512" cy="238587"/>
            </a:xfrm>
            <a:custGeom>
              <a:avLst/>
              <a:gdLst/>
              <a:ahLst/>
              <a:cxnLst/>
              <a:rect l="l" t="t" r="r" b="b"/>
              <a:pathLst>
                <a:path w="1518919" h="2041525">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grpSp>
      <p:sp>
        <p:nvSpPr>
          <p:cNvPr id="3" name="Footer Placeholder 2">
            <a:extLst>
              <a:ext uri="{FF2B5EF4-FFF2-40B4-BE49-F238E27FC236}">
                <a16:creationId xmlns:a16="http://schemas.microsoft.com/office/drawing/2014/main" id="{D9F1A1AA-C0FD-3849-95E0-819F9F8E6EC0}"/>
              </a:ext>
            </a:extLst>
          </p:cNvPr>
          <p:cNvSpPr>
            <a:spLocks noGrp="1"/>
          </p:cNvSpPr>
          <p:nvPr>
            <p:ph type="ftr" sz="quarter" idx="45"/>
          </p:nvPr>
        </p:nvSpPr>
        <p:spPr/>
        <p:txBody>
          <a:bodyPr/>
          <a:lstStyle/>
          <a:p>
            <a:endParaRPr lang="ru-RU" dirty="0"/>
          </a:p>
        </p:txBody>
      </p:sp>
    </p:spTree>
    <p:extLst>
      <p:ext uri="{BB962C8B-B14F-4D97-AF65-F5344CB8AC3E}">
        <p14:creationId xmlns:p14="http://schemas.microsoft.com/office/powerpoint/2010/main" val="38022276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ist (1-2)/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755A1-EA3D-D54A-AE76-83C33BC434E2}"/>
              </a:ext>
            </a:extLst>
          </p:cNvPr>
          <p:cNvSpPr>
            <a:spLocks noGrp="1"/>
          </p:cNvSpPr>
          <p:nvPr>
            <p:ph type="title" hasCustomPrompt="1"/>
          </p:nvPr>
        </p:nvSpPr>
        <p:spPr/>
        <p:txBody>
          <a:bodyPr/>
          <a:lstStyle>
            <a:lvl1pPr>
              <a:defRPr/>
            </a:lvl1pPr>
          </a:lstStyle>
          <a:p>
            <a:r>
              <a:rPr lang="en-US" dirty="0"/>
              <a:t>This is the message of this slide</a:t>
            </a:r>
            <a:br>
              <a:rPr lang="en-US" dirty="0"/>
            </a:br>
            <a:r>
              <a:rPr lang="en-US" dirty="0"/>
              <a:t>You can write it in one or two lines </a:t>
            </a:r>
            <a:endParaRPr lang="ru-RU" dirty="0"/>
          </a:p>
        </p:txBody>
      </p:sp>
      <p:sp>
        <p:nvSpPr>
          <p:cNvPr id="3" name="Footer Placeholder 2">
            <a:extLst>
              <a:ext uri="{FF2B5EF4-FFF2-40B4-BE49-F238E27FC236}">
                <a16:creationId xmlns:a16="http://schemas.microsoft.com/office/drawing/2014/main" id="{947F0B1F-65F8-D742-AB7B-757C91644D02}"/>
              </a:ext>
            </a:extLst>
          </p:cNvPr>
          <p:cNvSpPr>
            <a:spLocks noGrp="1"/>
          </p:cNvSpPr>
          <p:nvPr>
            <p:ph type="ftr" sz="quarter" idx="10"/>
          </p:nvPr>
        </p:nvSpPr>
        <p:spPr/>
        <p:txBody>
          <a:bodyPr/>
          <a:lstStyle/>
          <a:p>
            <a:endParaRPr lang="ru-RU" dirty="0"/>
          </a:p>
        </p:txBody>
      </p:sp>
      <p:sp>
        <p:nvSpPr>
          <p:cNvPr id="4" name="Slide Number Placeholder 3">
            <a:extLst>
              <a:ext uri="{FF2B5EF4-FFF2-40B4-BE49-F238E27FC236}">
                <a16:creationId xmlns:a16="http://schemas.microsoft.com/office/drawing/2014/main" id="{15FC75A1-EE1A-344F-90BD-A07590F0E51A}"/>
              </a:ext>
            </a:extLst>
          </p:cNvPr>
          <p:cNvSpPr>
            <a:spLocks noGrp="1"/>
          </p:cNvSpPr>
          <p:nvPr>
            <p:ph type="sldNum" sz="quarter" idx="11"/>
          </p:nvPr>
        </p:nvSpPr>
        <p:spPr/>
        <p:txBody>
          <a:bodyPr/>
          <a:lstStyle/>
          <a:p>
            <a:fld id="{E200D83E-88D0-C440-9F2A-EBA669C92F70}" type="slidenum">
              <a:rPr lang="ru-RU" smtClean="0"/>
              <a:pPr/>
              <a:t>‹#›</a:t>
            </a:fld>
            <a:endParaRPr lang="ru-RU"/>
          </a:p>
        </p:txBody>
      </p:sp>
      <p:sp>
        <p:nvSpPr>
          <p:cNvPr id="5" name="Picture Placeholder 13">
            <a:extLst>
              <a:ext uri="{FF2B5EF4-FFF2-40B4-BE49-F238E27FC236}">
                <a16:creationId xmlns:a16="http://schemas.microsoft.com/office/drawing/2014/main" id="{E82D5492-6409-024A-B31C-9BC8B5C8C313}"/>
              </a:ext>
            </a:extLst>
          </p:cNvPr>
          <p:cNvSpPr>
            <a:spLocks noGrp="1"/>
          </p:cNvSpPr>
          <p:nvPr>
            <p:ph type="pic" sz="quarter" idx="36" hasCustomPrompt="1"/>
          </p:nvPr>
        </p:nvSpPr>
        <p:spPr>
          <a:xfrm>
            <a:off x="2324100" y="2114551"/>
            <a:ext cx="742950" cy="742950"/>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6" name="Text Placeholder 2">
            <a:extLst>
              <a:ext uri="{FF2B5EF4-FFF2-40B4-BE49-F238E27FC236}">
                <a16:creationId xmlns:a16="http://schemas.microsoft.com/office/drawing/2014/main" id="{38CD4995-1242-B841-9F9F-D2B005C821DD}"/>
              </a:ext>
            </a:extLst>
          </p:cNvPr>
          <p:cNvSpPr>
            <a:spLocks noGrp="1"/>
          </p:cNvSpPr>
          <p:nvPr>
            <p:ph type="body" sz="quarter" idx="38" hasCustomPrompt="1"/>
          </p:nvPr>
        </p:nvSpPr>
        <p:spPr>
          <a:xfrm>
            <a:off x="381000" y="2114550"/>
            <a:ext cx="744894" cy="742950"/>
          </a:xfrm>
          <a:prstGeom prst="rect">
            <a:avLst/>
          </a:prstGeom>
        </p:spPr>
        <p:txBody>
          <a:bodyPr lIns="72000" tIns="0" rIns="7200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400" b="1" i="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01</a:t>
            </a:r>
          </a:p>
        </p:txBody>
      </p:sp>
      <p:sp>
        <p:nvSpPr>
          <p:cNvPr id="7" name="Text Placeholder 2">
            <a:extLst>
              <a:ext uri="{FF2B5EF4-FFF2-40B4-BE49-F238E27FC236}">
                <a16:creationId xmlns:a16="http://schemas.microsoft.com/office/drawing/2014/main" id="{A6BA570C-31F9-134C-B4DC-E349B90CF0E7}"/>
              </a:ext>
            </a:extLst>
          </p:cNvPr>
          <p:cNvSpPr>
            <a:spLocks noGrp="1"/>
          </p:cNvSpPr>
          <p:nvPr>
            <p:ph type="body" sz="quarter" idx="39" hasCustomPrompt="1"/>
          </p:nvPr>
        </p:nvSpPr>
        <p:spPr>
          <a:xfrm>
            <a:off x="3295650" y="4000500"/>
            <a:ext cx="8515350" cy="1657350"/>
          </a:xfrm>
          <a:prstGeom prst="rect">
            <a:avLst/>
          </a:prstGeom>
        </p:spPr>
        <p:txBody>
          <a:bodyPr lIns="72000" tIns="0" rIns="72000" bIns="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650" b="0" i="0">
                <a:latin typeface="Arial Regular"/>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b="0" i="0" u="none" strike="noStrike" dirty="0">
                <a:solidFill>
                  <a:srgbClr val="000000"/>
                </a:solidFill>
                <a:effectLst/>
                <a:latin typeface="HelveticaNeue" panose="02000503000000020004" pitchFamily="2" charset="0"/>
              </a:rPr>
              <a:t>2/X points. Please place your text here and insert the icon</a:t>
            </a:r>
            <a:r>
              <a:rPr lang="ru-RU" b="0" i="0" u="none" strike="noStrike" dirty="0">
                <a:solidFill>
                  <a:srgbClr val="000000"/>
                </a:solidFill>
                <a:effectLst/>
                <a:latin typeface="HelveticaNeue" panose="02000503000000020004" pitchFamily="2" charset="0"/>
              </a:rPr>
              <a:t>.</a:t>
            </a:r>
            <a:r>
              <a:rPr lang="en-US" b="0" i="0" u="none" strike="noStrike" dirty="0">
                <a:solidFill>
                  <a:srgbClr val="000000"/>
                </a:solidFill>
                <a:effectLst/>
                <a:latin typeface="HelveticaNeue" panose="02000503000000020004" pitchFamily="2" charset="0"/>
              </a:rPr>
              <a:t> Please place your text here and insert the icon</a:t>
            </a:r>
            <a:r>
              <a:rPr lang="ru-RU" b="0" i="0" u="none" strike="noStrike" dirty="0">
                <a:solidFill>
                  <a:srgbClr val="000000"/>
                </a:solidFill>
                <a:effectLst/>
                <a:latin typeface="HelveticaNeue" panose="02000503000000020004" pitchFamily="2" charset="0"/>
              </a:rPr>
              <a:t>.</a:t>
            </a:r>
            <a:r>
              <a:rPr lang="en-US" b="0" i="0" u="none" strike="noStrike" dirty="0">
                <a:solidFill>
                  <a:srgbClr val="000000"/>
                </a:solidFill>
                <a:effectLst/>
                <a:latin typeface="HelveticaNeue" panose="02000503000000020004" pitchFamily="2" charset="0"/>
              </a:rPr>
              <a:t> Please place your text here and insert the icon</a:t>
            </a:r>
            <a:r>
              <a:rPr lang="ru-RU" b="0" i="0" u="none" strike="noStrike" dirty="0">
                <a:solidFill>
                  <a:srgbClr val="000000"/>
                </a:solidFill>
                <a:effectLst/>
                <a:latin typeface="HelveticaNeue" panose="02000503000000020004" pitchFamily="2" charset="0"/>
              </a:rPr>
              <a:t>.</a:t>
            </a:r>
            <a:r>
              <a:rPr lang="en-US" b="0" i="0" u="none" strike="noStrike" dirty="0">
                <a:solidFill>
                  <a:srgbClr val="000000"/>
                </a:solidFill>
                <a:effectLst/>
                <a:latin typeface="HelveticaNeue" panose="02000503000000020004" pitchFamily="2" charset="0"/>
              </a:rPr>
              <a:t> Please place your text here and insert the icon</a:t>
            </a:r>
            <a:r>
              <a:rPr lang="ru-RU" b="0" i="0" u="none" strike="noStrike" dirty="0">
                <a:solidFill>
                  <a:srgbClr val="000000"/>
                </a:solidFill>
                <a:effectLst/>
                <a:latin typeface="HelveticaNeue" panose="02000503000000020004" pitchFamily="2" charset="0"/>
              </a:rPr>
              <a:t>.</a:t>
            </a:r>
            <a:endParaRPr lang="en-US" b="0" i="0" u="none" strike="noStrike" dirty="0">
              <a:solidFill>
                <a:srgbClr val="000000"/>
              </a:solidFill>
              <a:effectLst/>
              <a:latin typeface="HelveticaNeue" panose="02000503000000020004" pitchFamily="2" charset="0"/>
            </a:endParaRPr>
          </a:p>
        </p:txBody>
      </p:sp>
      <p:sp>
        <p:nvSpPr>
          <p:cNvPr id="8" name="Picture Placeholder 13">
            <a:extLst>
              <a:ext uri="{FF2B5EF4-FFF2-40B4-BE49-F238E27FC236}">
                <a16:creationId xmlns:a16="http://schemas.microsoft.com/office/drawing/2014/main" id="{88ABEF40-4769-2D47-BA82-751693C50DE4}"/>
              </a:ext>
            </a:extLst>
          </p:cNvPr>
          <p:cNvSpPr>
            <a:spLocks noGrp="1"/>
          </p:cNvSpPr>
          <p:nvPr>
            <p:ph type="pic" sz="quarter" idx="40" hasCustomPrompt="1"/>
          </p:nvPr>
        </p:nvSpPr>
        <p:spPr>
          <a:xfrm>
            <a:off x="2324100" y="4000501"/>
            <a:ext cx="742950" cy="742950"/>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9" name="Text Placeholder 2">
            <a:extLst>
              <a:ext uri="{FF2B5EF4-FFF2-40B4-BE49-F238E27FC236}">
                <a16:creationId xmlns:a16="http://schemas.microsoft.com/office/drawing/2014/main" id="{955B7C94-E0BC-B347-99AA-DF3F2F410436}"/>
              </a:ext>
            </a:extLst>
          </p:cNvPr>
          <p:cNvSpPr>
            <a:spLocks noGrp="1"/>
          </p:cNvSpPr>
          <p:nvPr>
            <p:ph type="body" sz="quarter" idx="41" hasCustomPrompt="1"/>
          </p:nvPr>
        </p:nvSpPr>
        <p:spPr>
          <a:xfrm>
            <a:off x="381000" y="4000500"/>
            <a:ext cx="742950" cy="742950"/>
          </a:xfrm>
          <a:prstGeom prst="rect">
            <a:avLst/>
          </a:prstGeom>
        </p:spPr>
        <p:txBody>
          <a:bodyPr lIns="72000" tIns="0" rIns="7200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400" b="1" i="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02</a:t>
            </a:r>
          </a:p>
        </p:txBody>
      </p:sp>
      <p:sp>
        <p:nvSpPr>
          <p:cNvPr id="10" name="Text Placeholder 2">
            <a:extLst>
              <a:ext uri="{FF2B5EF4-FFF2-40B4-BE49-F238E27FC236}">
                <a16:creationId xmlns:a16="http://schemas.microsoft.com/office/drawing/2014/main" id="{F564C66A-33C0-2D47-838E-0EAC8AD83EA8}"/>
              </a:ext>
            </a:extLst>
          </p:cNvPr>
          <p:cNvSpPr>
            <a:spLocks noGrp="1"/>
          </p:cNvSpPr>
          <p:nvPr>
            <p:ph type="body" sz="quarter" idx="29" hasCustomPrompt="1"/>
          </p:nvPr>
        </p:nvSpPr>
        <p:spPr>
          <a:xfrm>
            <a:off x="3295650" y="2114550"/>
            <a:ext cx="8515350" cy="1657350"/>
          </a:xfrm>
          <a:prstGeom prst="rect">
            <a:avLst/>
          </a:prstGeom>
        </p:spPr>
        <p:txBody>
          <a:bodyPr lIns="72000" tIns="0" rIns="72000" bIns="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650" b="0" i="0">
                <a:latin typeface="Arial Regular"/>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b="0" i="0" u="none" strike="noStrike" dirty="0">
                <a:solidFill>
                  <a:srgbClr val="000000"/>
                </a:solidFill>
                <a:effectLst/>
                <a:latin typeface="HelveticaNeue" panose="02000503000000020004" pitchFamily="2" charset="0"/>
              </a:rPr>
              <a:t>1/X points. Please place your text here and insert the icon</a:t>
            </a:r>
            <a:r>
              <a:rPr lang="ru-RU" b="0" i="0" u="none" strike="noStrike" dirty="0">
                <a:solidFill>
                  <a:srgbClr val="000000"/>
                </a:solidFill>
                <a:effectLst/>
                <a:latin typeface="HelveticaNeue" panose="02000503000000020004" pitchFamily="2" charset="0"/>
              </a:rPr>
              <a:t>.</a:t>
            </a:r>
            <a:r>
              <a:rPr lang="en-US" b="0" i="0" u="none" strike="noStrike" dirty="0">
                <a:solidFill>
                  <a:srgbClr val="000000"/>
                </a:solidFill>
                <a:effectLst/>
                <a:latin typeface="HelveticaNeue" panose="02000503000000020004" pitchFamily="2" charset="0"/>
              </a:rPr>
              <a:t> Please place your text here and insert the icon</a:t>
            </a:r>
            <a:r>
              <a:rPr lang="ru-RU" b="0" i="0" u="none" strike="noStrike" dirty="0">
                <a:solidFill>
                  <a:srgbClr val="000000"/>
                </a:solidFill>
                <a:effectLst/>
                <a:latin typeface="HelveticaNeue" panose="02000503000000020004" pitchFamily="2" charset="0"/>
              </a:rPr>
              <a:t>.</a:t>
            </a:r>
            <a:r>
              <a:rPr lang="en-US" b="0" i="0" u="none" strike="noStrike" dirty="0">
                <a:solidFill>
                  <a:srgbClr val="000000"/>
                </a:solidFill>
                <a:effectLst/>
                <a:latin typeface="HelveticaNeue" panose="02000503000000020004" pitchFamily="2" charset="0"/>
              </a:rPr>
              <a:t> Please place your text here and insert the icon</a:t>
            </a:r>
            <a:r>
              <a:rPr lang="ru-RU" b="0" i="0" u="none" strike="noStrike" dirty="0">
                <a:solidFill>
                  <a:srgbClr val="000000"/>
                </a:solidFill>
                <a:effectLst/>
                <a:latin typeface="HelveticaNeue" panose="02000503000000020004" pitchFamily="2" charset="0"/>
              </a:rPr>
              <a:t>.</a:t>
            </a:r>
            <a:r>
              <a:rPr lang="en-US" b="0" i="0" u="none" strike="noStrike" dirty="0">
                <a:solidFill>
                  <a:srgbClr val="000000"/>
                </a:solidFill>
                <a:effectLst/>
                <a:latin typeface="HelveticaNeue" panose="02000503000000020004" pitchFamily="2" charset="0"/>
              </a:rPr>
              <a:t> Please place your text here and insert the icon</a:t>
            </a:r>
            <a:r>
              <a:rPr lang="ru-RU" b="0" i="0" u="none" strike="noStrike" dirty="0">
                <a:solidFill>
                  <a:srgbClr val="000000"/>
                </a:solidFill>
                <a:effectLst/>
                <a:latin typeface="HelveticaNeue" panose="02000503000000020004" pitchFamily="2" charset="0"/>
              </a:rPr>
              <a:t>.</a:t>
            </a:r>
            <a:endParaRPr lang="en-US" b="0" i="0" u="none" strike="noStrike" dirty="0">
              <a:solidFill>
                <a:srgbClr val="000000"/>
              </a:solidFill>
              <a:effectLst/>
              <a:latin typeface="HelveticaNeue" panose="02000503000000020004" pitchFamily="2" charset="0"/>
            </a:endParaRP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lang="en-US" b="0" i="0" u="none" strike="noStrike" dirty="0">
              <a:solidFill>
                <a:srgbClr val="000000"/>
              </a:solidFill>
              <a:effectLst/>
              <a:latin typeface="HelveticaNeue" panose="02000503000000020004" pitchFamily="2" charset="0"/>
            </a:endParaRP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lang="en-US" dirty="0"/>
          </a:p>
        </p:txBody>
      </p:sp>
    </p:spTree>
    <p:extLst>
      <p:ext uri="{BB962C8B-B14F-4D97-AF65-F5344CB8AC3E}">
        <p14:creationId xmlns:p14="http://schemas.microsoft.com/office/powerpoint/2010/main" val="3506602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1_logos">
    <p:spTree>
      <p:nvGrpSpPr>
        <p:cNvPr id="1" name=""/>
        <p:cNvGrpSpPr/>
        <p:nvPr/>
      </p:nvGrpSpPr>
      <p:grpSpPr>
        <a:xfrm>
          <a:off x="0" y="0"/>
          <a:ext cx="0" cy="0"/>
          <a:chOff x="0" y="0"/>
          <a:chExt cx="0" cy="0"/>
        </a:xfrm>
      </p:grpSpPr>
      <p:sp>
        <p:nvSpPr>
          <p:cNvPr id="28" name="object 4">
            <a:extLst>
              <a:ext uri="{FF2B5EF4-FFF2-40B4-BE49-F238E27FC236}">
                <a16:creationId xmlns:a16="http://schemas.microsoft.com/office/drawing/2014/main" id="{B8872B45-677D-AB4B-8464-D02EEE64833C}"/>
              </a:ext>
            </a:extLst>
          </p:cNvPr>
          <p:cNvSpPr/>
          <p:nvPr/>
        </p:nvSpPr>
        <p:spPr>
          <a:xfrm>
            <a:off x="-1" y="5571388"/>
            <a:ext cx="12192000" cy="1303020"/>
          </a:xfrm>
          <a:custGeom>
            <a:avLst/>
            <a:gdLst/>
            <a:ahLst/>
            <a:cxnLst/>
            <a:rect l="l" t="t" r="r" b="b"/>
            <a:pathLst>
              <a:path w="16256000" h="1737359">
                <a:moveTo>
                  <a:pt x="16256000" y="0"/>
                </a:moveTo>
                <a:lnTo>
                  <a:pt x="0" y="0"/>
                </a:lnTo>
                <a:lnTo>
                  <a:pt x="0" y="1737359"/>
                </a:lnTo>
                <a:lnTo>
                  <a:pt x="16256000" y="1737359"/>
                </a:lnTo>
                <a:lnTo>
                  <a:pt x="16256000" y="0"/>
                </a:lnTo>
                <a:close/>
              </a:path>
            </a:pathLst>
          </a:custGeom>
          <a:solidFill>
            <a:srgbClr val="FFFFFF"/>
          </a:solidFill>
        </p:spPr>
        <p:txBody>
          <a:bodyPr wrap="square" lIns="0" tIns="0" rIns="0" bIns="0" rtlCol="0"/>
          <a:lstStyle/>
          <a:p>
            <a:endParaRPr sz="1350" b="0" i="0" dirty="0">
              <a:latin typeface="Arial Regular"/>
            </a:endParaRPr>
          </a:p>
        </p:txBody>
      </p:sp>
      <p:sp>
        <p:nvSpPr>
          <p:cNvPr id="48" name="Text Placeholder 2">
            <a:extLst>
              <a:ext uri="{FF2B5EF4-FFF2-40B4-BE49-F238E27FC236}">
                <a16:creationId xmlns:a16="http://schemas.microsoft.com/office/drawing/2014/main" id="{C3C35D26-7A2F-324E-9622-4F54ADB82146}"/>
              </a:ext>
            </a:extLst>
          </p:cNvPr>
          <p:cNvSpPr>
            <a:spLocks noGrp="1"/>
          </p:cNvSpPr>
          <p:nvPr>
            <p:ph type="body" sz="quarter" idx="27" hasCustomPrompt="1"/>
          </p:nvPr>
        </p:nvSpPr>
        <p:spPr>
          <a:xfrm>
            <a:off x="6210301" y="5185064"/>
            <a:ext cx="1714499" cy="359307"/>
          </a:xfrm>
          <a:prstGeom prst="rect">
            <a:avLst/>
          </a:prstGeom>
        </p:spPr>
        <p:txBody>
          <a:bodyPr/>
          <a:lstStyle>
            <a:lvl1pPr marL="0" indent="0">
              <a:buNone/>
              <a:defRPr sz="900" b="1">
                <a:solidFill>
                  <a:schemeClr val="bg1"/>
                </a:solidFill>
                <a:latin typeface="Arial" panose="020B0604020202020204" pitchFamily="34" charset="0"/>
                <a:cs typeface="Arial" panose="020B0604020202020204" pitchFamily="34" charset="0"/>
              </a:defRPr>
            </a:lvl1pPr>
            <a:lvl2pPr marL="342900" indent="0">
              <a:buNone/>
              <a:defRPr sz="900" b="1"/>
            </a:lvl2pPr>
            <a:lvl3pPr marL="685800" indent="0">
              <a:buNone/>
              <a:defRPr sz="900" b="1"/>
            </a:lvl3pPr>
            <a:lvl4pPr marL="1028700" indent="0">
              <a:buNone/>
              <a:defRPr sz="900" b="1"/>
            </a:lvl4pPr>
            <a:lvl5pPr marL="1371600" indent="0">
              <a:buNone/>
              <a:defRPr sz="900" b="1"/>
            </a:lvl5pPr>
          </a:lstStyle>
          <a:p>
            <a:r>
              <a:rPr lang="en-US" dirty="0"/>
              <a:t>Partner category:</a:t>
            </a:r>
            <a:endParaRPr lang="ru-RU" dirty="0"/>
          </a:p>
        </p:txBody>
      </p:sp>
      <p:sp>
        <p:nvSpPr>
          <p:cNvPr id="49" name="Text Placeholder 2">
            <a:extLst>
              <a:ext uri="{FF2B5EF4-FFF2-40B4-BE49-F238E27FC236}">
                <a16:creationId xmlns:a16="http://schemas.microsoft.com/office/drawing/2014/main" id="{8B079881-01B6-194C-A3BE-1E6DCA713529}"/>
              </a:ext>
            </a:extLst>
          </p:cNvPr>
          <p:cNvSpPr>
            <a:spLocks noGrp="1"/>
          </p:cNvSpPr>
          <p:nvPr>
            <p:ph type="body" sz="quarter" idx="30" hasCustomPrompt="1"/>
          </p:nvPr>
        </p:nvSpPr>
        <p:spPr>
          <a:xfrm>
            <a:off x="8153400" y="5185064"/>
            <a:ext cx="1714500" cy="359307"/>
          </a:xfrm>
          <a:prstGeom prst="rect">
            <a:avLst/>
          </a:prstGeom>
        </p:spPr>
        <p:txBody>
          <a:bodyPr/>
          <a:lstStyle>
            <a:lvl1pPr marL="0" indent="0">
              <a:buNone/>
              <a:defRPr sz="900" b="1">
                <a:solidFill>
                  <a:schemeClr val="bg1"/>
                </a:solidFill>
                <a:latin typeface="Arial" panose="020B0604020202020204" pitchFamily="34" charset="0"/>
                <a:cs typeface="Arial" panose="020B0604020202020204" pitchFamily="34" charset="0"/>
              </a:defRPr>
            </a:lvl1pPr>
            <a:lvl2pPr marL="342900" indent="0">
              <a:buNone/>
              <a:defRPr sz="900" b="1"/>
            </a:lvl2pPr>
            <a:lvl3pPr marL="685800" indent="0">
              <a:buNone/>
              <a:defRPr sz="900" b="1"/>
            </a:lvl3pPr>
            <a:lvl4pPr marL="1028700" indent="0">
              <a:buNone/>
              <a:defRPr sz="900" b="1"/>
            </a:lvl4pPr>
            <a:lvl5pPr marL="1371600" indent="0">
              <a:buNone/>
              <a:defRPr sz="900" b="1"/>
            </a:lvl5pPr>
          </a:lstStyle>
          <a:p>
            <a:r>
              <a:rPr lang="en-US" dirty="0"/>
              <a:t>Partner category:</a:t>
            </a:r>
            <a:endParaRPr lang="ru-RU" dirty="0"/>
          </a:p>
        </p:txBody>
      </p:sp>
      <p:sp>
        <p:nvSpPr>
          <p:cNvPr id="50" name="Text Placeholder 2">
            <a:extLst>
              <a:ext uri="{FF2B5EF4-FFF2-40B4-BE49-F238E27FC236}">
                <a16:creationId xmlns:a16="http://schemas.microsoft.com/office/drawing/2014/main" id="{B8CA5D91-D28D-C14C-BD74-A370A891CD2D}"/>
              </a:ext>
            </a:extLst>
          </p:cNvPr>
          <p:cNvSpPr>
            <a:spLocks noGrp="1"/>
          </p:cNvSpPr>
          <p:nvPr>
            <p:ph type="body" sz="quarter" idx="31" hasCustomPrompt="1"/>
          </p:nvPr>
        </p:nvSpPr>
        <p:spPr>
          <a:xfrm>
            <a:off x="10109200" y="5185064"/>
            <a:ext cx="1701800" cy="359307"/>
          </a:xfrm>
          <a:prstGeom prst="rect">
            <a:avLst/>
          </a:prstGeom>
        </p:spPr>
        <p:txBody>
          <a:bodyPr/>
          <a:lstStyle>
            <a:lvl1pPr marL="0" indent="0">
              <a:buNone/>
              <a:defRPr sz="900" b="1">
                <a:solidFill>
                  <a:schemeClr val="bg1"/>
                </a:solidFill>
                <a:latin typeface="Arial" panose="020B0604020202020204" pitchFamily="34" charset="0"/>
                <a:cs typeface="Arial" panose="020B0604020202020204" pitchFamily="34" charset="0"/>
              </a:defRPr>
            </a:lvl1pPr>
            <a:lvl2pPr marL="342900" indent="0">
              <a:buNone/>
              <a:defRPr sz="900" b="1"/>
            </a:lvl2pPr>
            <a:lvl3pPr marL="685800" indent="0">
              <a:buNone/>
              <a:defRPr sz="900" b="1"/>
            </a:lvl3pPr>
            <a:lvl4pPr marL="1028700" indent="0">
              <a:buNone/>
              <a:defRPr sz="900" b="1"/>
            </a:lvl4pPr>
            <a:lvl5pPr marL="1371600" indent="0">
              <a:buNone/>
              <a:defRPr sz="900" b="1"/>
            </a:lvl5pPr>
          </a:lstStyle>
          <a:p>
            <a:r>
              <a:rPr lang="en-US" dirty="0"/>
              <a:t>Partner category:</a:t>
            </a:r>
            <a:endParaRPr lang="ru-RU" dirty="0"/>
          </a:p>
        </p:txBody>
      </p:sp>
      <p:sp>
        <p:nvSpPr>
          <p:cNvPr id="52" name="Text Placeholder 2">
            <a:extLst>
              <a:ext uri="{FF2B5EF4-FFF2-40B4-BE49-F238E27FC236}">
                <a16:creationId xmlns:a16="http://schemas.microsoft.com/office/drawing/2014/main" id="{4AE61A92-3509-BD42-8769-06352DEE1C93}"/>
              </a:ext>
            </a:extLst>
          </p:cNvPr>
          <p:cNvSpPr>
            <a:spLocks noGrp="1"/>
          </p:cNvSpPr>
          <p:nvPr>
            <p:ph type="body" sz="quarter" idx="33" hasCustomPrompt="1"/>
          </p:nvPr>
        </p:nvSpPr>
        <p:spPr>
          <a:xfrm>
            <a:off x="2324100" y="5185064"/>
            <a:ext cx="1714501" cy="359307"/>
          </a:xfrm>
          <a:prstGeom prst="rect">
            <a:avLst/>
          </a:prstGeom>
        </p:spPr>
        <p:txBody>
          <a:bodyPr/>
          <a:lstStyle>
            <a:lvl1pPr marL="0" indent="0">
              <a:buNone/>
              <a:defRPr sz="900" b="1">
                <a:solidFill>
                  <a:schemeClr val="bg1"/>
                </a:solidFill>
                <a:latin typeface="Arial" panose="020B0604020202020204" pitchFamily="34" charset="0"/>
                <a:cs typeface="Arial" panose="020B0604020202020204" pitchFamily="34" charset="0"/>
              </a:defRPr>
            </a:lvl1pPr>
            <a:lvl2pPr marL="342900" indent="0">
              <a:buNone/>
              <a:defRPr sz="900" b="1"/>
            </a:lvl2pPr>
            <a:lvl3pPr marL="685800" indent="0">
              <a:buNone/>
              <a:defRPr sz="900" b="1"/>
            </a:lvl3pPr>
            <a:lvl4pPr marL="1028700" indent="0">
              <a:buNone/>
              <a:defRPr sz="900" b="1"/>
            </a:lvl4pPr>
            <a:lvl5pPr marL="1371600" indent="0">
              <a:buNone/>
              <a:defRPr sz="900" b="1"/>
            </a:lvl5pPr>
          </a:lstStyle>
          <a:p>
            <a:r>
              <a:rPr lang="en-US" dirty="0"/>
              <a:t>Partner category:</a:t>
            </a:r>
            <a:endParaRPr lang="ru-RU" dirty="0"/>
          </a:p>
        </p:txBody>
      </p:sp>
      <p:sp>
        <p:nvSpPr>
          <p:cNvPr id="53" name="Text Placeholder 2">
            <a:extLst>
              <a:ext uri="{FF2B5EF4-FFF2-40B4-BE49-F238E27FC236}">
                <a16:creationId xmlns:a16="http://schemas.microsoft.com/office/drawing/2014/main" id="{C9705CDC-2E51-8040-A550-97995DC4180F}"/>
              </a:ext>
            </a:extLst>
          </p:cNvPr>
          <p:cNvSpPr>
            <a:spLocks noGrp="1"/>
          </p:cNvSpPr>
          <p:nvPr>
            <p:ph type="body" sz="quarter" idx="34" hasCustomPrompt="1"/>
          </p:nvPr>
        </p:nvSpPr>
        <p:spPr>
          <a:xfrm>
            <a:off x="4267201" y="5185064"/>
            <a:ext cx="1714500" cy="359307"/>
          </a:xfrm>
          <a:prstGeom prst="rect">
            <a:avLst/>
          </a:prstGeom>
        </p:spPr>
        <p:txBody>
          <a:bodyPr/>
          <a:lstStyle>
            <a:lvl1pPr marL="0" indent="0">
              <a:buNone/>
              <a:defRPr sz="900" b="1">
                <a:solidFill>
                  <a:schemeClr val="bg1"/>
                </a:solidFill>
                <a:latin typeface="Arial" panose="020B0604020202020204" pitchFamily="34" charset="0"/>
                <a:cs typeface="Arial" panose="020B0604020202020204" pitchFamily="34" charset="0"/>
              </a:defRPr>
            </a:lvl1pPr>
            <a:lvl2pPr marL="342900" indent="0">
              <a:buNone/>
              <a:defRPr sz="900" b="1"/>
            </a:lvl2pPr>
            <a:lvl3pPr marL="685800" indent="0">
              <a:buNone/>
              <a:defRPr sz="900" b="1"/>
            </a:lvl3pPr>
            <a:lvl4pPr marL="1028700" indent="0">
              <a:buNone/>
              <a:defRPr sz="900" b="1"/>
            </a:lvl4pPr>
            <a:lvl5pPr marL="1371600" indent="0">
              <a:buNone/>
              <a:defRPr sz="900" b="1"/>
            </a:lvl5pPr>
          </a:lstStyle>
          <a:p>
            <a:r>
              <a:rPr lang="en-US" dirty="0"/>
              <a:t>Partner category:</a:t>
            </a:r>
            <a:endParaRPr lang="ru-RU" dirty="0"/>
          </a:p>
        </p:txBody>
      </p:sp>
      <p:sp>
        <p:nvSpPr>
          <p:cNvPr id="8" name="object 7">
            <a:extLst>
              <a:ext uri="{FF2B5EF4-FFF2-40B4-BE49-F238E27FC236}">
                <a16:creationId xmlns:a16="http://schemas.microsoft.com/office/drawing/2014/main" id="{15B18D2F-967E-A94B-BF0E-15BF945F8CB7}"/>
              </a:ext>
            </a:extLst>
          </p:cNvPr>
          <p:cNvSpPr/>
          <p:nvPr/>
        </p:nvSpPr>
        <p:spPr>
          <a:xfrm>
            <a:off x="381000" y="8059"/>
            <a:ext cx="5829300" cy="6564191"/>
          </a:xfrm>
          <a:custGeom>
            <a:avLst/>
            <a:gdLst>
              <a:gd name="connsiteX0" fmla="*/ 3017532 w 7499522"/>
              <a:gd name="connsiteY0" fmla="*/ 5669280 h 8686800"/>
              <a:gd name="connsiteX1" fmla="*/ 12 w 7499522"/>
              <a:gd name="connsiteY1" fmla="*/ 5669280 h 8686800"/>
              <a:gd name="connsiteX2" fmla="*/ 0 w 7499522"/>
              <a:gd name="connsiteY2" fmla="*/ 8686800 h 8686800"/>
              <a:gd name="connsiteX3" fmla="*/ 3017532 w 7499522"/>
              <a:gd name="connsiteY3" fmla="*/ 8686800 h 8686800"/>
              <a:gd name="connsiteX4" fmla="*/ 3017532 w 7499522"/>
              <a:gd name="connsiteY4" fmla="*/ 5669280 h 8686800"/>
              <a:gd name="connsiteX0" fmla="*/ 7499522 w 7499522"/>
              <a:gd name="connsiteY0" fmla="*/ 12357 h 8686800"/>
              <a:gd name="connsiteX1" fmla="*/ 3492500 w 7499522"/>
              <a:gd name="connsiteY1" fmla="*/ 0 h 8686800"/>
              <a:gd name="connsiteX2" fmla="*/ 12 w 7499522"/>
              <a:gd name="connsiteY2" fmla="*/ 5669280 h 8686800"/>
              <a:gd name="connsiteX3" fmla="*/ 7499522 w 7499522"/>
              <a:gd name="connsiteY3" fmla="*/ 12357 h 8686800"/>
              <a:gd name="connsiteX0" fmla="*/ 3017532 w 7499522"/>
              <a:gd name="connsiteY0" fmla="*/ 5656923 h 8674443"/>
              <a:gd name="connsiteX1" fmla="*/ 12 w 7499522"/>
              <a:gd name="connsiteY1" fmla="*/ 5656923 h 8674443"/>
              <a:gd name="connsiteX2" fmla="*/ 0 w 7499522"/>
              <a:gd name="connsiteY2" fmla="*/ 8674443 h 8674443"/>
              <a:gd name="connsiteX3" fmla="*/ 3017532 w 7499522"/>
              <a:gd name="connsiteY3" fmla="*/ 8674443 h 8674443"/>
              <a:gd name="connsiteX4" fmla="*/ 3017532 w 7499522"/>
              <a:gd name="connsiteY4" fmla="*/ 5656923 h 8674443"/>
              <a:gd name="connsiteX0" fmla="*/ 7499522 w 7499522"/>
              <a:gd name="connsiteY0" fmla="*/ 0 h 8674443"/>
              <a:gd name="connsiteX1" fmla="*/ 1997332 w 7499522"/>
              <a:gd name="connsiteY1" fmla="*/ 0 h 8674443"/>
              <a:gd name="connsiteX2" fmla="*/ 12 w 7499522"/>
              <a:gd name="connsiteY2" fmla="*/ 5656923 h 8674443"/>
              <a:gd name="connsiteX3" fmla="*/ 7499522 w 7499522"/>
              <a:gd name="connsiteY3" fmla="*/ 0 h 8674443"/>
              <a:gd name="connsiteX0" fmla="*/ 3017532 w 7499522"/>
              <a:gd name="connsiteY0" fmla="*/ 8290495 h 11308015"/>
              <a:gd name="connsiteX1" fmla="*/ 12 w 7499522"/>
              <a:gd name="connsiteY1" fmla="*/ 8290495 h 11308015"/>
              <a:gd name="connsiteX2" fmla="*/ 0 w 7499522"/>
              <a:gd name="connsiteY2" fmla="*/ 11308015 h 11308015"/>
              <a:gd name="connsiteX3" fmla="*/ 3017532 w 7499522"/>
              <a:gd name="connsiteY3" fmla="*/ 11308015 h 11308015"/>
              <a:gd name="connsiteX4" fmla="*/ 3017532 w 7499522"/>
              <a:gd name="connsiteY4" fmla="*/ 8290495 h 11308015"/>
              <a:gd name="connsiteX0" fmla="*/ 7499522 w 7499522"/>
              <a:gd name="connsiteY0" fmla="*/ 2633572 h 11308015"/>
              <a:gd name="connsiteX1" fmla="*/ 3159758 w 7499522"/>
              <a:gd name="connsiteY1" fmla="*/ 0 h 11308015"/>
              <a:gd name="connsiteX2" fmla="*/ 12 w 7499522"/>
              <a:gd name="connsiteY2" fmla="*/ 8290495 h 11308015"/>
              <a:gd name="connsiteX3" fmla="*/ 7499522 w 7499522"/>
              <a:gd name="connsiteY3" fmla="*/ 2633572 h 11308015"/>
              <a:gd name="connsiteX0" fmla="*/ 3017532 w 10199350"/>
              <a:gd name="connsiteY0" fmla="*/ 8290495 h 11308015"/>
              <a:gd name="connsiteX1" fmla="*/ 12 w 10199350"/>
              <a:gd name="connsiteY1" fmla="*/ 8290495 h 11308015"/>
              <a:gd name="connsiteX2" fmla="*/ 0 w 10199350"/>
              <a:gd name="connsiteY2" fmla="*/ 11308015 h 11308015"/>
              <a:gd name="connsiteX3" fmla="*/ 3017532 w 10199350"/>
              <a:gd name="connsiteY3" fmla="*/ 11308015 h 11308015"/>
              <a:gd name="connsiteX4" fmla="*/ 3017532 w 10199350"/>
              <a:gd name="connsiteY4" fmla="*/ 8290495 h 11308015"/>
              <a:gd name="connsiteX0" fmla="*/ 10199350 w 10199350"/>
              <a:gd name="connsiteY0" fmla="*/ 24613 h 11308015"/>
              <a:gd name="connsiteX1" fmla="*/ 3159758 w 10199350"/>
              <a:gd name="connsiteY1" fmla="*/ 0 h 11308015"/>
              <a:gd name="connsiteX2" fmla="*/ 12 w 10199350"/>
              <a:gd name="connsiteY2" fmla="*/ 8290495 h 11308015"/>
              <a:gd name="connsiteX3" fmla="*/ 10199350 w 10199350"/>
              <a:gd name="connsiteY3" fmla="*/ 24613 h 11308015"/>
            </a:gdLst>
            <a:ahLst/>
            <a:cxnLst>
              <a:cxn ang="0">
                <a:pos x="connsiteX0" y="connsiteY0"/>
              </a:cxn>
              <a:cxn ang="0">
                <a:pos x="connsiteX1" y="connsiteY1"/>
              </a:cxn>
              <a:cxn ang="0">
                <a:pos x="connsiteX2" y="connsiteY2"/>
              </a:cxn>
              <a:cxn ang="0">
                <a:pos x="connsiteX3" y="connsiteY3"/>
              </a:cxn>
            </a:cxnLst>
            <a:rect l="l" t="t" r="r" b="b"/>
            <a:pathLst>
              <a:path w="10199350" h="11308015">
                <a:moveTo>
                  <a:pt x="3017532" y="8290495"/>
                </a:moveTo>
                <a:lnTo>
                  <a:pt x="12" y="8290495"/>
                </a:lnTo>
                <a:lnTo>
                  <a:pt x="0" y="11308015"/>
                </a:lnTo>
                <a:lnTo>
                  <a:pt x="3017532" y="11308015"/>
                </a:lnTo>
                <a:lnTo>
                  <a:pt x="3017532" y="8290495"/>
                </a:lnTo>
                <a:close/>
              </a:path>
              <a:path w="10199350" h="11308015">
                <a:moveTo>
                  <a:pt x="10199350" y="24613"/>
                </a:moveTo>
                <a:lnTo>
                  <a:pt x="3159758" y="0"/>
                </a:lnTo>
                <a:lnTo>
                  <a:pt x="12" y="8290495"/>
                </a:lnTo>
                <a:lnTo>
                  <a:pt x="10199350" y="24613"/>
                </a:lnTo>
                <a:close/>
              </a:path>
            </a:pathLst>
          </a:custGeom>
          <a:solidFill>
            <a:schemeClr val="bg2"/>
          </a:solidFill>
        </p:spPr>
        <p:txBody>
          <a:bodyPr wrap="square" lIns="0" tIns="0" rIns="0" bIns="0" rtlCol="0"/>
          <a:lstStyle/>
          <a:p>
            <a:endParaRPr sz="1350" b="0" i="0" dirty="0">
              <a:latin typeface="Arial Regular"/>
            </a:endParaRPr>
          </a:p>
        </p:txBody>
      </p:sp>
      <p:sp>
        <p:nvSpPr>
          <p:cNvPr id="9" name="Picture Placeholder 13">
            <a:extLst>
              <a:ext uri="{FF2B5EF4-FFF2-40B4-BE49-F238E27FC236}">
                <a16:creationId xmlns:a16="http://schemas.microsoft.com/office/drawing/2014/main" id="{C8D5EA10-B12B-C546-B5C3-C7780145CA2F}"/>
              </a:ext>
            </a:extLst>
          </p:cNvPr>
          <p:cNvSpPr>
            <a:spLocks noGrp="1"/>
          </p:cNvSpPr>
          <p:nvPr>
            <p:ph type="pic" sz="quarter" idx="24" hasCustomPrompt="1"/>
          </p:nvPr>
        </p:nvSpPr>
        <p:spPr>
          <a:xfrm>
            <a:off x="390525" y="4800600"/>
            <a:ext cx="1704975" cy="1771650"/>
          </a:xfrm>
          <a:prstGeom prst="rect">
            <a:avLst/>
          </a:prstGeom>
        </p:spPr>
        <p:txBody>
          <a:bodyPr/>
          <a:lstStyle>
            <a:lvl1pPr marL="0" marR="0" indent="0" algn="l" defTabSz="685784" rtl="0" eaLnBrk="1" fontAlgn="auto" latinLnBrk="0" hangingPunct="1">
              <a:lnSpc>
                <a:spcPct val="100000"/>
              </a:lnSpc>
              <a:spcBef>
                <a:spcPts val="750"/>
              </a:spcBef>
              <a:spcAft>
                <a:spcPts val="0"/>
              </a:spcAft>
              <a:buClrTx/>
              <a:buSzTx/>
              <a:buFont typeface="Arial"/>
              <a:buNone/>
              <a:tabLst/>
              <a:defRPr lang="en-US" sz="900">
                <a:solidFill>
                  <a:schemeClr val="bg1"/>
                </a:solidFill>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You can place your photo here, </a:t>
            </a:r>
            <a:br>
              <a:rPr lang="en-US" dirty="0"/>
            </a:br>
            <a:r>
              <a:rPr lang="en-US" dirty="0"/>
              <a:t>or leave this place empty</a:t>
            </a:r>
          </a:p>
        </p:txBody>
      </p:sp>
      <p:sp>
        <p:nvSpPr>
          <p:cNvPr id="20" name="Text Placeholder 26">
            <a:extLst>
              <a:ext uri="{FF2B5EF4-FFF2-40B4-BE49-F238E27FC236}">
                <a16:creationId xmlns:a16="http://schemas.microsoft.com/office/drawing/2014/main" id="{A292CF16-4A72-104B-95CD-EB49AB8DEFDE}"/>
              </a:ext>
            </a:extLst>
          </p:cNvPr>
          <p:cNvSpPr>
            <a:spLocks noGrp="1"/>
          </p:cNvSpPr>
          <p:nvPr>
            <p:ph type="body" sz="quarter" idx="12" hasCustomPrompt="1"/>
          </p:nvPr>
        </p:nvSpPr>
        <p:spPr>
          <a:xfrm>
            <a:off x="381001" y="235101"/>
            <a:ext cx="2686049" cy="965050"/>
          </a:xfrm>
          <a:prstGeom prst="rect">
            <a:avLst/>
          </a:prstGeom>
        </p:spPr>
        <p:txBody>
          <a:bodyPr lIns="0" tIns="0" rIns="0" bIns="0"/>
          <a:lstStyle>
            <a:lvl1pPr marL="0" indent="0">
              <a:lnSpc>
                <a:spcPct val="90000"/>
              </a:lnSpc>
              <a:spcBef>
                <a:spcPts val="0"/>
              </a:spcBef>
              <a:buNone/>
              <a:defRPr sz="1800" b="1">
                <a:solidFill>
                  <a:schemeClr val="bg1"/>
                </a:solidFill>
                <a:latin typeface="Arial" panose="020B0604020202020204" pitchFamily="34" charset="0"/>
                <a:cs typeface="Arial" panose="020B0604020202020204" pitchFamily="34" charset="0"/>
              </a:defRPr>
            </a:lvl1pPr>
          </a:lstStyle>
          <a:p>
            <a:pPr lvl="0"/>
            <a:r>
              <a:rPr lang="en-GB" dirty="0"/>
              <a:t>Name Surname</a:t>
            </a:r>
            <a:endParaRPr lang="x-none" dirty="0"/>
          </a:p>
        </p:txBody>
      </p:sp>
      <p:sp>
        <p:nvSpPr>
          <p:cNvPr id="21" name="Text Placeholder 26">
            <a:extLst>
              <a:ext uri="{FF2B5EF4-FFF2-40B4-BE49-F238E27FC236}">
                <a16:creationId xmlns:a16="http://schemas.microsoft.com/office/drawing/2014/main" id="{01CE9F83-F091-BE4C-A2BA-207AE0CF9A4E}"/>
              </a:ext>
            </a:extLst>
          </p:cNvPr>
          <p:cNvSpPr>
            <a:spLocks noGrp="1"/>
          </p:cNvSpPr>
          <p:nvPr>
            <p:ph type="body" sz="quarter" idx="25" hasCustomPrompt="1"/>
          </p:nvPr>
        </p:nvSpPr>
        <p:spPr>
          <a:xfrm>
            <a:off x="381000" y="1425982"/>
            <a:ext cx="2686050" cy="2195513"/>
          </a:xfrm>
          <a:prstGeom prst="rect">
            <a:avLst/>
          </a:prstGeom>
        </p:spPr>
        <p:txBody>
          <a:bodyPr lIns="0" tIns="0" rIns="0" bIns="0"/>
          <a:lstStyle>
            <a:lvl1pPr marL="0" indent="0">
              <a:lnSpc>
                <a:spcPct val="90000"/>
              </a:lnSpc>
              <a:spcBef>
                <a:spcPts val="0"/>
              </a:spcBef>
              <a:buNone/>
              <a:defRPr sz="1800" b="1">
                <a:solidFill>
                  <a:schemeClr val="bg1"/>
                </a:solidFill>
                <a:latin typeface="Arial" panose="020B0604020202020204" pitchFamily="34" charset="0"/>
                <a:cs typeface="Arial" panose="020B0604020202020204" pitchFamily="34" charset="0"/>
              </a:defRPr>
            </a:lvl1pPr>
          </a:lstStyle>
          <a:p>
            <a:pPr lvl="0"/>
            <a:r>
              <a:rPr lang="en-GB" dirty="0"/>
              <a:t>Occupation</a:t>
            </a:r>
            <a:endParaRPr lang="x-none" dirty="0"/>
          </a:p>
        </p:txBody>
      </p:sp>
      <p:sp>
        <p:nvSpPr>
          <p:cNvPr id="2" name="Title 1">
            <a:extLst>
              <a:ext uri="{FF2B5EF4-FFF2-40B4-BE49-F238E27FC236}">
                <a16:creationId xmlns:a16="http://schemas.microsoft.com/office/drawing/2014/main" id="{9950B8AF-74A7-544D-8B1A-5FCD48AF772F}"/>
              </a:ext>
            </a:extLst>
          </p:cNvPr>
          <p:cNvSpPr>
            <a:spLocks noGrp="1"/>
          </p:cNvSpPr>
          <p:nvPr>
            <p:ph type="title" hasCustomPrompt="1"/>
          </p:nvPr>
        </p:nvSpPr>
        <p:spPr>
          <a:xfrm>
            <a:off x="6210300" y="235099"/>
            <a:ext cx="5600700" cy="965051"/>
          </a:xfrm>
          <a:prstGeom prst="rect">
            <a:avLst/>
          </a:prstGeom>
        </p:spPr>
        <p:txBody>
          <a:bodyPr/>
          <a:lstStyle>
            <a:lvl1pPr>
              <a:defRPr>
                <a:solidFill>
                  <a:schemeClr val="bg1"/>
                </a:solidFill>
              </a:defRPr>
            </a:lvl1pPr>
          </a:lstStyle>
          <a:p>
            <a:r>
              <a:rPr lang="en-US" dirty="0"/>
              <a:t>Here is the place for the topic of your presentation (2-4 lines)</a:t>
            </a:r>
            <a:endParaRPr lang="ru-RU" dirty="0"/>
          </a:p>
        </p:txBody>
      </p:sp>
    </p:spTree>
    <p:extLst>
      <p:ext uri="{BB962C8B-B14F-4D97-AF65-F5344CB8AC3E}">
        <p14:creationId xmlns:p14="http://schemas.microsoft.com/office/powerpoint/2010/main" val="8415081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List (1-3)/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755A1-EA3D-D54A-AE76-83C33BC434E2}"/>
              </a:ext>
            </a:extLst>
          </p:cNvPr>
          <p:cNvSpPr>
            <a:spLocks noGrp="1"/>
          </p:cNvSpPr>
          <p:nvPr>
            <p:ph type="title" hasCustomPrompt="1"/>
          </p:nvPr>
        </p:nvSpPr>
        <p:spPr/>
        <p:txBody>
          <a:bodyPr/>
          <a:lstStyle>
            <a:lvl1pPr>
              <a:defRPr/>
            </a:lvl1pPr>
          </a:lstStyle>
          <a:p>
            <a:r>
              <a:rPr lang="en-US" dirty="0"/>
              <a:t>This is the message of this slide</a:t>
            </a:r>
            <a:br>
              <a:rPr lang="en-US" dirty="0"/>
            </a:br>
            <a:r>
              <a:rPr lang="en-US" dirty="0"/>
              <a:t>You can write it in one or two lines </a:t>
            </a:r>
            <a:endParaRPr lang="ru-RU" dirty="0"/>
          </a:p>
        </p:txBody>
      </p:sp>
      <p:sp>
        <p:nvSpPr>
          <p:cNvPr id="3" name="Footer Placeholder 2">
            <a:extLst>
              <a:ext uri="{FF2B5EF4-FFF2-40B4-BE49-F238E27FC236}">
                <a16:creationId xmlns:a16="http://schemas.microsoft.com/office/drawing/2014/main" id="{947F0B1F-65F8-D742-AB7B-757C91644D02}"/>
              </a:ext>
            </a:extLst>
          </p:cNvPr>
          <p:cNvSpPr>
            <a:spLocks noGrp="1"/>
          </p:cNvSpPr>
          <p:nvPr>
            <p:ph type="ftr" sz="quarter" idx="10"/>
          </p:nvPr>
        </p:nvSpPr>
        <p:spPr/>
        <p:txBody>
          <a:bodyPr/>
          <a:lstStyle/>
          <a:p>
            <a:endParaRPr lang="ru-RU" dirty="0"/>
          </a:p>
        </p:txBody>
      </p:sp>
      <p:sp>
        <p:nvSpPr>
          <p:cNvPr id="4" name="Slide Number Placeholder 3">
            <a:extLst>
              <a:ext uri="{FF2B5EF4-FFF2-40B4-BE49-F238E27FC236}">
                <a16:creationId xmlns:a16="http://schemas.microsoft.com/office/drawing/2014/main" id="{15FC75A1-EE1A-344F-90BD-A07590F0E51A}"/>
              </a:ext>
            </a:extLst>
          </p:cNvPr>
          <p:cNvSpPr>
            <a:spLocks noGrp="1"/>
          </p:cNvSpPr>
          <p:nvPr>
            <p:ph type="sldNum" sz="quarter" idx="11"/>
          </p:nvPr>
        </p:nvSpPr>
        <p:spPr/>
        <p:txBody>
          <a:bodyPr/>
          <a:lstStyle/>
          <a:p>
            <a:fld id="{E200D83E-88D0-C440-9F2A-EBA669C92F70}" type="slidenum">
              <a:rPr lang="ru-RU" smtClean="0"/>
              <a:pPr/>
              <a:t>‹#›</a:t>
            </a:fld>
            <a:endParaRPr lang="ru-RU"/>
          </a:p>
        </p:txBody>
      </p:sp>
      <p:sp>
        <p:nvSpPr>
          <p:cNvPr id="5" name="Picture Placeholder 13">
            <a:extLst>
              <a:ext uri="{FF2B5EF4-FFF2-40B4-BE49-F238E27FC236}">
                <a16:creationId xmlns:a16="http://schemas.microsoft.com/office/drawing/2014/main" id="{E82D5492-6409-024A-B31C-9BC8B5C8C313}"/>
              </a:ext>
            </a:extLst>
          </p:cNvPr>
          <p:cNvSpPr>
            <a:spLocks noGrp="1"/>
          </p:cNvSpPr>
          <p:nvPr>
            <p:ph type="pic" sz="quarter" idx="36" hasCustomPrompt="1"/>
          </p:nvPr>
        </p:nvSpPr>
        <p:spPr>
          <a:xfrm>
            <a:off x="2324101" y="2114551"/>
            <a:ext cx="735623" cy="742950"/>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6" name="Text Placeholder 2">
            <a:extLst>
              <a:ext uri="{FF2B5EF4-FFF2-40B4-BE49-F238E27FC236}">
                <a16:creationId xmlns:a16="http://schemas.microsoft.com/office/drawing/2014/main" id="{38CD4995-1242-B841-9F9F-D2B005C821DD}"/>
              </a:ext>
            </a:extLst>
          </p:cNvPr>
          <p:cNvSpPr>
            <a:spLocks noGrp="1"/>
          </p:cNvSpPr>
          <p:nvPr>
            <p:ph type="body" sz="quarter" idx="38" hasCustomPrompt="1"/>
          </p:nvPr>
        </p:nvSpPr>
        <p:spPr>
          <a:xfrm>
            <a:off x="370305" y="2114550"/>
            <a:ext cx="755590" cy="742950"/>
          </a:xfrm>
          <a:prstGeom prst="rect">
            <a:avLst/>
          </a:prstGeom>
        </p:spPr>
        <p:txBody>
          <a:bodyPr lIns="72000" tIns="0" rIns="7200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400" b="1" i="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01</a:t>
            </a:r>
          </a:p>
        </p:txBody>
      </p:sp>
      <p:sp>
        <p:nvSpPr>
          <p:cNvPr id="7" name="Text Placeholder 2">
            <a:extLst>
              <a:ext uri="{FF2B5EF4-FFF2-40B4-BE49-F238E27FC236}">
                <a16:creationId xmlns:a16="http://schemas.microsoft.com/office/drawing/2014/main" id="{A6BA570C-31F9-134C-B4DC-E349B90CF0E7}"/>
              </a:ext>
            </a:extLst>
          </p:cNvPr>
          <p:cNvSpPr>
            <a:spLocks noGrp="1"/>
          </p:cNvSpPr>
          <p:nvPr>
            <p:ph type="body" sz="quarter" idx="39" hasCustomPrompt="1"/>
          </p:nvPr>
        </p:nvSpPr>
        <p:spPr>
          <a:xfrm>
            <a:off x="3295650" y="3541102"/>
            <a:ext cx="8515350" cy="1030898"/>
          </a:xfrm>
          <a:prstGeom prst="rect">
            <a:avLst/>
          </a:prstGeom>
        </p:spPr>
        <p:txBody>
          <a:bodyPr lIns="72000" tIns="0" rIns="72000" bIns="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650" b="0" i="0">
                <a:latin typeface="Arial Regular"/>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b="0" i="0" u="none" strike="noStrike" dirty="0">
                <a:solidFill>
                  <a:srgbClr val="000000"/>
                </a:solidFill>
                <a:effectLst/>
                <a:latin typeface="HelveticaNeue" panose="02000503000000020004" pitchFamily="2" charset="0"/>
              </a:rPr>
              <a:t>2/X points. Please place your text here and insert the icon</a:t>
            </a:r>
            <a:r>
              <a:rPr lang="ru-RU" b="0" i="0" u="none" strike="noStrike" dirty="0">
                <a:solidFill>
                  <a:srgbClr val="000000"/>
                </a:solidFill>
                <a:effectLst/>
                <a:latin typeface="HelveticaNeue" panose="02000503000000020004" pitchFamily="2" charset="0"/>
              </a:rPr>
              <a:t>.</a:t>
            </a:r>
            <a:r>
              <a:rPr lang="en-US" b="0" i="0" u="none" strike="noStrike" dirty="0">
                <a:solidFill>
                  <a:srgbClr val="000000"/>
                </a:solidFill>
                <a:effectLst/>
                <a:latin typeface="HelveticaNeue" panose="02000503000000020004" pitchFamily="2" charset="0"/>
              </a:rPr>
              <a:t> Please place your text here and insert the icon</a:t>
            </a:r>
            <a:r>
              <a:rPr lang="ru-RU" b="0" i="0" u="none" strike="noStrike" dirty="0">
                <a:solidFill>
                  <a:srgbClr val="000000"/>
                </a:solidFill>
                <a:effectLst/>
                <a:latin typeface="HelveticaNeue" panose="02000503000000020004" pitchFamily="2" charset="0"/>
              </a:rPr>
              <a:t>.</a:t>
            </a:r>
            <a:r>
              <a:rPr lang="en-US" b="0" i="0" u="none" strike="noStrike" dirty="0">
                <a:solidFill>
                  <a:srgbClr val="000000"/>
                </a:solidFill>
                <a:effectLst/>
                <a:latin typeface="HelveticaNeue" panose="02000503000000020004" pitchFamily="2" charset="0"/>
              </a:rPr>
              <a:t> Please place your text here and insert the icon</a:t>
            </a:r>
            <a:r>
              <a:rPr lang="ru-RU" b="0" i="0" u="none" strike="noStrike" dirty="0">
                <a:solidFill>
                  <a:srgbClr val="000000"/>
                </a:solidFill>
                <a:effectLst/>
                <a:latin typeface="HelveticaNeue" panose="02000503000000020004" pitchFamily="2" charset="0"/>
              </a:rPr>
              <a:t>.</a:t>
            </a:r>
            <a:r>
              <a:rPr lang="en-US" b="0" i="0" u="none" strike="noStrike" dirty="0">
                <a:solidFill>
                  <a:srgbClr val="000000"/>
                </a:solidFill>
                <a:effectLst/>
                <a:latin typeface="HelveticaNeue" panose="02000503000000020004" pitchFamily="2" charset="0"/>
              </a:rPr>
              <a:t> Please place your text here and insert the icon</a:t>
            </a:r>
            <a:r>
              <a:rPr lang="ru-RU" b="0" i="0" u="none" strike="noStrike" dirty="0">
                <a:solidFill>
                  <a:srgbClr val="000000"/>
                </a:solidFill>
                <a:effectLst/>
                <a:latin typeface="HelveticaNeue" panose="02000503000000020004" pitchFamily="2" charset="0"/>
              </a:rPr>
              <a:t>.</a:t>
            </a:r>
            <a:endParaRPr lang="en-US" b="0" i="0" u="none" strike="noStrike" dirty="0">
              <a:solidFill>
                <a:srgbClr val="000000"/>
              </a:solidFill>
              <a:effectLst/>
              <a:latin typeface="HelveticaNeue" panose="02000503000000020004" pitchFamily="2" charset="0"/>
            </a:endParaRPr>
          </a:p>
        </p:txBody>
      </p:sp>
      <p:sp>
        <p:nvSpPr>
          <p:cNvPr id="8" name="Picture Placeholder 13">
            <a:extLst>
              <a:ext uri="{FF2B5EF4-FFF2-40B4-BE49-F238E27FC236}">
                <a16:creationId xmlns:a16="http://schemas.microsoft.com/office/drawing/2014/main" id="{88ABEF40-4769-2D47-BA82-751693C50DE4}"/>
              </a:ext>
            </a:extLst>
          </p:cNvPr>
          <p:cNvSpPr>
            <a:spLocks noGrp="1"/>
          </p:cNvSpPr>
          <p:nvPr>
            <p:ph type="pic" sz="quarter" idx="40" hasCustomPrompt="1"/>
          </p:nvPr>
        </p:nvSpPr>
        <p:spPr>
          <a:xfrm>
            <a:off x="2324100" y="3541102"/>
            <a:ext cx="742422" cy="749816"/>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9" name="Text Placeholder 2">
            <a:extLst>
              <a:ext uri="{FF2B5EF4-FFF2-40B4-BE49-F238E27FC236}">
                <a16:creationId xmlns:a16="http://schemas.microsoft.com/office/drawing/2014/main" id="{955B7C94-E0BC-B347-99AA-DF3F2F410436}"/>
              </a:ext>
            </a:extLst>
          </p:cNvPr>
          <p:cNvSpPr>
            <a:spLocks noGrp="1"/>
          </p:cNvSpPr>
          <p:nvPr>
            <p:ph type="body" sz="quarter" idx="41" hasCustomPrompt="1"/>
          </p:nvPr>
        </p:nvSpPr>
        <p:spPr>
          <a:xfrm>
            <a:off x="381000" y="3541102"/>
            <a:ext cx="742950" cy="742950"/>
          </a:xfrm>
          <a:prstGeom prst="rect">
            <a:avLst/>
          </a:prstGeom>
        </p:spPr>
        <p:txBody>
          <a:bodyPr lIns="72000" tIns="0" rIns="7200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400" b="1" i="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02</a:t>
            </a:r>
          </a:p>
        </p:txBody>
      </p:sp>
      <p:sp>
        <p:nvSpPr>
          <p:cNvPr id="10" name="Text Placeholder 2">
            <a:extLst>
              <a:ext uri="{FF2B5EF4-FFF2-40B4-BE49-F238E27FC236}">
                <a16:creationId xmlns:a16="http://schemas.microsoft.com/office/drawing/2014/main" id="{F564C66A-33C0-2D47-838E-0EAC8AD83EA8}"/>
              </a:ext>
            </a:extLst>
          </p:cNvPr>
          <p:cNvSpPr>
            <a:spLocks noGrp="1"/>
          </p:cNvSpPr>
          <p:nvPr>
            <p:ph type="body" sz="quarter" idx="29" hasCustomPrompt="1"/>
          </p:nvPr>
        </p:nvSpPr>
        <p:spPr>
          <a:xfrm>
            <a:off x="3295650" y="2114550"/>
            <a:ext cx="8515350" cy="971550"/>
          </a:xfrm>
          <a:prstGeom prst="rect">
            <a:avLst/>
          </a:prstGeom>
        </p:spPr>
        <p:txBody>
          <a:bodyPr lIns="72000" tIns="0" rIns="72000" bIns="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650" b="0" i="0">
                <a:latin typeface="Arial Regular"/>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b="0" i="0" u="none" strike="noStrike" dirty="0">
                <a:solidFill>
                  <a:srgbClr val="000000"/>
                </a:solidFill>
                <a:effectLst/>
                <a:latin typeface="HelveticaNeue" panose="02000503000000020004" pitchFamily="2" charset="0"/>
              </a:rPr>
              <a:t>1/X points. Please place your text here and insert the icon</a:t>
            </a:r>
            <a:r>
              <a:rPr lang="ru-RU" b="0" i="0" u="none" strike="noStrike" dirty="0">
                <a:solidFill>
                  <a:srgbClr val="000000"/>
                </a:solidFill>
                <a:effectLst/>
                <a:latin typeface="HelveticaNeue" panose="02000503000000020004" pitchFamily="2" charset="0"/>
              </a:rPr>
              <a:t>.</a:t>
            </a:r>
            <a:r>
              <a:rPr lang="en-US" b="0" i="0" u="none" strike="noStrike" dirty="0">
                <a:solidFill>
                  <a:srgbClr val="000000"/>
                </a:solidFill>
                <a:effectLst/>
                <a:latin typeface="HelveticaNeue" panose="02000503000000020004" pitchFamily="2" charset="0"/>
              </a:rPr>
              <a:t> Please place your text here and insert the icon</a:t>
            </a:r>
            <a:r>
              <a:rPr lang="ru-RU" b="0" i="0" u="none" strike="noStrike" dirty="0">
                <a:solidFill>
                  <a:srgbClr val="000000"/>
                </a:solidFill>
                <a:effectLst/>
                <a:latin typeface="HelveticaNeue" panose="02000503000000020004" pitchFamily="2" charset="0"/>
              </a:rPr>
              <a:t>.</a:t>
            </a:r>
            <a:r>
              <a:rPr lang="en-US" b="0" i="0" u="none" strike="noStrike" dirty="0">
                <a:solidFill>
                  <a:srgbClr val="000000"/>
                </a:solidFill>
                <a:effectLst/>
                <a:latin typeface="HelveticaNeue" panose="02000503000000020004" pitchFamily="2" charset="0"/>
              </a:rPr>
              <a:t> Please place your text here and insert the icon</a:t>
            </a:r>
            <a:r>
              <a:rPr lang="ru-RU" b="0" i="0" u="none" strike="noStrike" dirty="0">
                <a:solidFill>
                  <a:srgbClr val="000000"/>
                </a:solidFill>
                <a:effectLst/>
                <a:latin typeface="HelveticaNeue" panose="02000503000000020004" pitchFamily="2" charset="0"/>
              </a:rPr>
              <a:t>.</a:t>
            </a:r>
            <a:r>
              <a:rPr lang="en-US" b="0" i="0" u="none" strike="noStrike" dirty="0">
                <a:solidFill>
                  <a:srgbClr val="000000"/>
                </a:solidFill>
                <a:effectLst/>
                <a:latin typeface="HelveticaNeue" panose="02000503000000020004" pitchFamily="2" charset="0"/>
              </a:rPr>
              <a:t> Please place your text here and insert the icon</a:t>
            </a:r>
            <a:r>
              <a:rPr lang="ru-RU" b="0" i="0" u="none" strike="noStrike" dirty="0">
                <a:solidFill>
                  <a:srgbClr val="000000"/>
                </a:solidFill>
                <a:effectLst/>
                <a:latin typeface="HelveticaNeue" panose="02000503000000020004" pitchFamily="2" charset="0"/>
              </a:rPr>
              <a:t>.</a:t>
            </a:r>
            <a:endParaRPr lang="en-US" b="0" i="0" u="none" strike="noStrike" dirty="0">
              <a:solidFill>
                <a:srgbClr val="000000"/>
              </a:solidFill>
              <a:effectLst/>
              <a:latin typeface="HelveticaNeue" panose="02000503000000020004" pitchFamily="2" charset="0"/>
            </a:endParaRP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lang="en-US" b="0" i="0" u="none" strike="noStrike" dirty="0">
              <a:solidFill>
                <a:srgbClr val="000000"/>
              </a:solidFill>
              <a:effectLst/>
              <a:latin typeface="HelveticaNeue" panose="02000503000000020004" pitchFamily="2" charset="0"/>
            </a:endParaRP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lang="en-US" dirty="0"/>
          </a:p>
        </p:txBody>
      </p:sp>
      <p:sp>
        <p:nvSpPr>
          <p:cNvPr id="11" name="Text Placeholder 2">
            <a:extLst>
              <a:ext uri="{FF2B5EF4-FFF2-40B4-BE49-F238E27FC236}">
                <a16:creationId xmlns:a16="http://schemas.microsoft.com/office/drawing/2014/main" id="{050DD3A1-44BB-1F4B-A9E2-5F0BEA6F6E93}"/>
              </a:ext>
            </a:extLst>
          </p:cNvPr>
          <p:cNvSpPr>
            <a:spLocks noGrp="1"/>
          </p:cNvSpPr>
          <p:nvPr>
            <p:ph type="body" sz="quarter" idx="42" hasCustomPrompt="1"/>
          </p:nvPr>
        </p:nvSpPr>
        <p:spPr>
          <a:xfrm>
            <a:off x="3295650" y="4972050"/>
            <a:ext cx="8515350" cy="918797"/>
          </a:xfrm>
          <a:prstGeom prst="rect">
            <a:avLst/>
          </a:prstGeom>
        </p:spPr>
        <p:txBody>
          <a:bodyPr lIns="72000" tIns="0" rIns="72000" bIns="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650" b="0" i="0">
                <a:latin typeface="Arial Regular"/>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b="0" i="0" u="none" strike="noStrike" dirty="0">
                <a:solidFill>
                  <a:srgbClr val="000000"/>
                </a:solidFill>
                <a:effectLst/>
                <a:latin typeface="HelveticaNeue" panose="02000503000000020004" pitchFamily="2" charset="0"/>
              </a:rPr>
              <a:t>3/X points. Please place your text here and insert the icon</a:t>
            </a:r>
            <a:r>
              <a:rPr lang="ru-RU" b="0" i="0" u="none" strike="noStrike" dirty="0">
                <a:solidFill>
                  <a:srgbClr val="000000"/>
                </a:solidFill>
                <a:effectLst/>
                <a:latin typeface="HelveticaNeue" panose="02000503000000020004" pitchFamily="2" charset="0"/>
              </a:rPr>
              <a:t>.</a:t>
            </a:r>
            <a:r>
              <a:rPr lang="en-US" b="0" i="0" u="none" strike="noStrike" dirty="0">
                <a:solidFill>
                  <a:srgbClr val="000000"/>
                </a:solidFill>
                <a:effectLst/>
                <a:latin typeface="HelveticaNeue" panose="02000503000000020004" pitchFamily="2" charset="0"/>
              </a:rPr>
              <a:t> Please place your text here and insert the icon</a:t>
            </a:r>
            <a:r>
              <a:rPr lang="ru-RU" b="0" i="0" u="none" strike="noStrike" dirty="0">
                <a:solidFill>
                  <a:srgbClr val="000000"/>
                </a:solidFill>
                <a:effectLst/>
                <a:latin typeface="HelveticaNeue" panose="02000503000000020004" pitchFamily="2" charset="0"/>
              </a:rPr>
              <a:t>.</a:t>
            </a:r>
            <a:r>
              <a:rPr lang="en-US" b="0" i="0" u="none" strike="noStrike" dirty="0">
                <a:solidFill>
                  <a:srgbClr val="000000"/>
                </a:solidFill>
                <a:effectLst/>
                <a:latin typeface="HelveticaNeue" panose="02000503000000020004" pitchFamily="2" charset="0"/>
              </a:rPr>
              <a:t> Please place your text here and insert the icon</a:t>
            </a:r>
            <a:r>
              <a:rPr lang="ru-RU" b="0" i="0" u="none" strike="noStrike" dirty="0">
                <a:solidFill>
                  <a:srgbClr val="000000"/>
                </a:solidFill>
                <a:effectLst/>
                <a:latin typeface="HelveticaNeue" panose="02000503000000020004" pitchFamily="2" charset="0"/>
              </a:rPr>
              <a:t>.</a:t>
            </a:r>
            <a:r>
              <a:rPr lang="en-US" b="0" i="0" u="none" strike="noStrike" dirty="0">
                <a:solidFill>
                  <a:srgbClr val="000000"/>
                </a:solidFill>
                <a:effectLst/>
                <a:latin typeface="HelveticaNeue" panose="02000503000000020004" pitchFamily="2" charset="0"/>
              </a:rPr>
              <a:t> Please place your text here and insert the icon</a:t>
            </a:r>
            <a:r>
              <a:rPr lang="ru-RU" b="0" i="0" u="none" strike="noStrike" dirty="0">
                <a:solidFill>
                  <a:srgbClr val="000000"/>
                </a:solidFill>
                <a:effectLst/>
                <a:latin typeface="HelveticaNeue" panose="02000503000000020004" pitchFamily="2" charset="0"/>
              </a:rPr>
              <a:t>.</a:t>
            </a:r>
            <a:endParaRPr lang="en-US" b="0" i="0" u="none" strike="noStrike" dirty="0">
              <a:solidFill>
                <a:srgbClr val="000000"/>
              </a:solidFill>
              <a:effectLst/>
              <a:latin typeface="HelveticaNeue" panose="02000503000000020004" pitchFamily="2" charset="0"/>
            </a:endParaRPr>
          </a:p>
        </p:txBody>
      </p:sp>
      <p:sp>
        <p:nvSpPr>
          <p:cNvPr id="12" name="Picture Placeholder 13">
            <a:extLst>
              <a:ext uri="{FF2B5EF4-FFF2-40B4-BE49-F238E27FC236}">
                <a16:creationId xmlns:a16="http://schemas.microsoft.com/office/drawing/2014/main" id="{E705B9DD-7A2E-1A4E-862C-3DD607BF39CE}"/>
              </a:ext>
            </a:extLst>
          </p:cNvPr>
          <p:cNvSpPr>
            <a:spLocks noGrp="1"/>
          </p:cNvSpPr>
          <p:nvPr>
            <p:ph type="pic" sz="quarter" idx="43" hasCustomPrompt="1"/>
          </p:nvPr>
        </p:nvSpPr>
        <p:spPr>
          <a:xfrm>
            <a:off x="2324100" y="4972051"/>
            <a:ext cx="742422" cy="749816"/>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13" name="Text Placeholder 2">
            <a:extLst>
              <a:ext uri="{FF2B5EF4-FFF2-40B4-BE49-F238E27FC236}">
                <a16:creationId xmlns:a16="http://schemas.microsoft.com/office/drawing/2014/main" id="{3AF979B5-B964-0140-A8DD-01DD3747B3F4}"/>
              </a:ext>
            </a:extLst>
          </p:cNvPr>
          <p:cNvSpPr>
            <a:spLocks noGrp="1"/>
          </p:cNvSpPr>
          <p:nvPr>
            <p:ph type="body" sz="quarter" idx="44" hasCustomPrompt="1"/>
          </p:nvPr>
        </p:nvSpPr>
        <p:spPr>
          <a:xfrm>
            <a:off x="381000" y="4972050"/>
            <a:ext cx="742950" cy="742950"/>
          </a:xfrm>
          <a:prstGeom prst="rect">
            <a:avLst/>
          </a:prstGeom>
        </p:spPr>
        <p:txBody>
          <a:bodyPr lIns="72000" tIns="0" rIns="7200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400" b="1" i="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03</a:t>
            </a:r>
          </a:p>
        </p:txBody>
      </p:sp>
    </p:spTree>
    <p:extLst>
      <p:ext uri="{BB962C8B-B14F-4D97-AF65-F5344CB8AC3E}">
        <p14:creationId xmlns:p14="http://schemas.microsoft.com/office/powerpoint/2010/main" val="9154738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Numbers 12 Colo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755A1-EA3D-D54A-AE76-83C33BC434E2}"/>
              </a:ext>
            </a:extLst>
          </p:cNvPr>
          <p:cNvSpPr>
            <a:spLocks noGrp="1"/>
          </p:cNvSpPr>
          <p:nvPr>
            <p:ph type="title" hasCustomPrompt="1"/>
          </p:nvPr>
        </p:nvSpPr>
        <p:spPr/>
        <p:txBody>
          <a:bodyPr/>
          <a:lstStyle>
            <a:lvl1pPr>
              <a:defRPr/>
            </a:lvl1pPr>
          </a:lstStyle>
          <a:p>
            <a:r>
              <a:rPr lang="en-US" dirty="0"/>
              <a:t>This is the message of this slide</a:t>
            </a:r>
            <a:br>
              <a:rPr lang="en-US" dirty="0"/>
            </a:br>
            <a:r>
              <a:rPr lang="en-US" dirty="0"/>
              <a:t>You can write it in one or two lines </a:t>
            </a:r>
            <a:endParaRPr lang="ru-RU" dirty="0"/>
          </a:p>
        </p:txBody>
      </p:sp>
      <p:sp>
        <p:nvSpPr>
          <p:cNvPr id="3" name="Footer Placeholder 2">
            <a:extLst>
              <a:ext uri="{FF2B5EF4-FFF2-40B4-BE49-F238E27FC236}">
                <a16:creationId xmlns:a16="http://schemas.microsoft.com/office/drawing/2014/main" id="{947F0B1F-65F8-D742-AB7B-757C91644D02}"/>
              </a:ext>
            </a:extLst>
          </p:cNvPr>
          <p:cNvSpPr>
            <a:spLocks noGrp="1"/>
          </p:cNvSpPr>
          <p:nvPr>
            <p:ph type="ftr" sz="quarter" idx="10"/>
          </p:nvPr>
        </p:nvSpPr>
        <p:spPr/>
        <p:txBody>
          <a:bodyPr/>
          <a:lstStyle/>
          <a:p>
            <a:endParaRPr lang="ru-RU" dirty="0"/>
          </a:p>
        </p:txBody>
      </p:sp>
      <p:sp>
        <p:nvSpPr>
          <p:cNvPr id="4" name="Slide Number Placeholder 3">
            <a:extLst>
              <a:ext uri="{FF2B5EF4-FFF2-40B4-BE49-F238E27FC236}">
                <a16:creationId xmlns:a16="http://schemas.microsoft.com/office/drawing/2014/main" id="{15FC75A1-EE1A-344F-90BD-A07590F0E51A}"/>
              </a:ext>
            </a:extLst>
          </p:cNvPr>
          <p:cNvSpPr>
            <a:spLocks noGrp="1"/>
          </p:cNvSpPr>
          <p:nvPr>
            <p:ph type="sldNum" sz="quarter" idx="11"/>
          </p:nvPr>
        </p:nvSpPr>
        <p:spPr/>
        <p:txBody>
          <a:bodyPr/>
          <a:lstStyle/>
          <a:p>
            <a:fld id="{E200D83E-88D0-C440-9F2A-EBA669C92F70}" type="slidenum">
              <a:rPr lang="ru-RU" smtClean="0"/>
              <a:pPr/>
              <a:t>‹#›</a:t>
            </a:fld>
            <a:endParaRPr lang="ru-RU"/>
          </a:p>
        </p:txBody>
      </p:sp>
      <p:sp>
        <p:nvSpPr>
          <p:cNvPr id="14" name="Text Placeholder 2">
            <a:extLst>
              <a:ext uri="{FF2B5EF4-FFF2-40B4-BE49-F238E27FC236}">
                <a16:creationId xmlns:a16="http://schemas.microsoft.com/office/drawing/2014/main" id="{35C644CF-1914-374A-97BD-C3104357C38A}"/>
              </a:ext>
            </a:extLst>
          </p:cNvPr>
          <p:cNvSpPr>
            <a:spLocks noGrp="1"/>
          </p:cNvSpPr>
          <p:nvPr>
            <p:ph type="body" sz="quarter" idx="71" hasCustomPrompt="1"/>
          </p:nvPr>
        </p:nvSpPr>
        <p:spPr>
          <a:xfrm>
            <a:off x="381000" y="1645312"/>
            <a:ext cx="2686050" cy="1383638"/>
          </a:xfrm>
          <a:prstGeom prst="rect">
            <a:avLst/>
          </a:prstGeom>
          <a:solidFill>
            <a:schemeClr val="tx2"/>
          </a:solidFill>
        </p:spPr>
        <p:txBody>
          <a:bodyPr lIns="180000" tIns="0" bIns="180000" anchor="b"/>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bg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15" name="Text Placeholder 2">
            <a:extLst>
              <a:ext uri="{FF2B5EF4-FFF2-40B4-BE49-F238E27FC236}">
                <a16:creationId xmlns:a16="http://schemas.microsoft.com/office/drawing/2014/main" id="{1BD12D5E-3339-274F-8C23-13FF3951E88F}"/>
              </a:ext>
            </a:extLst>
          </p:cNvPr>
          <p:cNvSpPr>
            <a:spLocks noGrp="1"/>
          </p:cNvSpPr>
          <p:nvPr>
            <p:ph type="body" sz="quarter" idx="70" hasCustomPrompt="1"/>
          </p:nvPr>
        </p:nvSpPr>
        <p:spPr>
          <a:xfrm>
            <a:off x="459716" y="1769738"/>
            <a:ext cx="2520002" cy="270086"/>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solidFill>
                  <a:schemeClr val="bg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ru-RU" dirty="0"/>
              <a:t>0000</a:t>
            </a:r>
            <a:endParaRPr lang="en-US" dirty="0"/>
          </a:p>
        </p:txBody>
      </p:sp>
      <p:sp>
        <p:nvSpPr>
          <p:cNvPr id="16" name="Text Placeholder 2">
            <a:extLst>
              <a:ext uri="{FF2B5EF4-FFF2-40B4-BE49-F238E27FC236}">
                <a16:creationId xmlns:a16="http://schemas.microsoft.com/office/drawing/2014/main" id="{27FE584B-D34B-6540-8295-FA79F06F2A6A}"/>
              </a:ext>
            </a:extLst>
          </p:cNvPr>
          <p:cNvSpPr>
            <a:spLocks noGrp="1"/>
          </p:cNvSpPr>
          <p:nvPr>
            <p:ph type="body" sz="quarter" idx="94" hasCustomPrompt="1"/>
          </p:nvPr>
        </p:nvSpPr>
        <p:spPr>
          <a:xfrm>
            <a:off x="3295650" y="1645312"/>
            <a:ext cx="2686051" cy="1383638"/>
          </a:xfrm>
          <a:prstGeom prst="rect">
            <a:avLst/>
          </a:prstGeom>
          <a:solidFill>
            <a:schemeClr val="tx2"/>
          </a:solidFill>
        </p:spPr>
        <p:txBody>
          <a:bodyPr lIns="180000" tIns="0" bIns="180000" anchor="b"/>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bg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17" name="Text Placeholder 2">
            <a:extLst>
              <a:ext uri="{FF2B5EF4-FFF2-40B4-BE49-F238E27FC236}">
                <a16:creationId xmlns:a16="http://schemas.microsoft.com/office/drawing/2014/main" id="{D0748BB7-EA5B-F04A-ACB2-1CE284580E36}"/>
              </a:ext>
            </a:extLst>
          </p:cNvPr>
          <p:cNvSpPr>
            <a:spLocks noGrp="1"/>
          </p:cNvSpPr>
          <p:nvPr>
            <p:ph type="body" sz="quarter" idx="95" hasCustomPrompt="1"/>
          </p:nvPr>
        </p:nvSpPr>
        <p:spPr>
          <a:xfrm>
            <a:off x="3378141" y="1769738"/>
            <a:ext cx="2520002" cy="270086"/>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solidFill>
                  <a:schemeClr val="bg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ru-RU" dirty="0"/>
              <a:t>0000</a:t>
            </a:r>
            <a:endParaRPr lang="en-US" dirty="0"/>
          </a:p>
        </p:txBody>
      </p:sp>
      <p:sp>
        <p:nvSpPr>
          <p:cNvPr id="18" name="Text Placeholder 2">
            <a:extLst>
              <a:ext uri="{FF2B5EF4-FFF2-40B4-BE49-F238E27FC236}">
                <a16:creationId xmlns:a16="http://schemas.microsoft.com/office/drawing/2014/main" id="{1ADFA6DB-CFB6-2341-8B05-32B9354BF82C}"/>
              </a:ext>
            </a:extLst>
          </p:cNvPr>
          <p:cNvSpPr>
            <a:spLocks noGrp="1"/>
          </p:cNvSpPr>
          <p:nvPr>
            <p:ph type="body" sz="quarter" idx="96" hasCustomPrompt="1"/>
          </p:nvPr>
        </p:nvSpPr>
        <p:spPr>
          <a:xfrm>
            <a:off x="6206721" y="1645312"/>
            <a:ext cx="2689622" cy="1383638"/>
          </a:xfrm>
          <a:prstGeom prst="rect">
            <a:avLst/>
          </a:prstGeom>
          <a:solidFill>
            <a:schemeClr val="tx2"/>
          </a:solidFill>
        </p:spPr>
        <p:txBody>
          <a:bodyPr lIns="180000" tIns="0" bIns="180000" anchor="b"/>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bg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19" name="Text Placeholder 2">
            <a:extLst>
              <a:ext uri="{FF2B5EF4-FFF2-40B4-BE49-F238E27FC236}">
                <a16:creationId xmlns:a16="http://schemas.microsoft.com/office/drawing/2014/main" id="{766B06F4-0CCB-6D45-9110-CD3E2D95EB0F}"/>
              </a:ext>
            </a:extLst>
          </p:cNvPr>
          <p:cNvSpPr>
            <a:spLocks noGrp="1"/>
          </p:cNvSpPr>
          <p:nvPr>
            <p:ph type="body" sz="quarter" idx="97" hasCustomPrompt="1"/>
          </p:nvPr>
        </p:nvSpPr>
        <p:spPr>
          <a:xfrm>
            <a:off x="6296107" y="1769738"/>
            <a:ext cx="2506214" cy="270086"/>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solidFill>
                  <a:schemeClr val="bg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ru-RU" dirty="0"/>
              <a:t>0000</a:t>
            </a:r>
            <a:endParaRPr lang="en-US" dirty="0"/>
          </a:p>
        </p:txBody>
      </p:sp>
      <p:sp>
        <p:nvSpPr>
          <p:cNvPr id="20" name="Text Placeholder 2">
            <a:extLst>
              <a:ext uri="{FF2B5EF4-FFF2-40B4-BE49-F238E27FC236}">
                <a16:creationId xmlns:a16="http://schemas.microsoft.com/office/drawing/2014/main" id="{D83E2798-0B42-0544-9D59-FA60E620F342}"/>
              </a:ext>
            </a:extLst>
          </p:cNvPr>
          <p:cNvSpPr>
            <a:spLocks noGrp="1"/>
          </p:cNvSpPr>
          <p:nvPr>
            <p:ph type="body" sz="quarter" idx="98" hasCustomPrompt="1"/>
          </p:nvPr>
        </p:nvSpPr>
        <p:spPr>
          <a:xfrm>
            <a:off x="9125546" y="1645312"/>
            <a:ext cx="2685454" cy="1383638"/>
          </a:xfrm>
          <a:prstGeom prst="rect">
            <a:avLst/>
          </a:prstGeom>
          <a:solidFill>
            <a:schemeClr val="tx2"/>
          </a:solidFill>
        </p:spPr>
        <p:txBody>
          <a:bodyPr lIns="180000" tIns="0" bIns="180000" anchor="b"/>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bg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21" name="Text Placeholder 2">
            <a:extLst>
              <a:ext uri="{FF2B5EF4-FFF2-40B4-BE49-F238E27FC236}">
                <a16:creationId xmlns:a16="http://schemas.microsoft.com/office/drawing/2014/main" id="{345FA970-C55F-184B-8D03-4E37D8359650}"/>
              </a:ext>
            </a:extLst>
          </p:cNvPr>
          <p:cNvSpPr>
            <a:spLocks noGrp="1"/>
          </p:cNvSpPr>
          <p:nvPr>
            <p:ph type="body" sz="quarter" idx="99" hasCustomPrompt="1"/>
          </p:nvPr>
        </p:nvSpPr>
        <p:spPr>
          <a:xfrm>
            <a:off x="9213712" y="1769738"/>
            <a:ext cx="2506214" cy="270086"/>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solidFill>
                  <a:schemeClr val="bg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ru-RU" dirty="0"/>
              <a:t>0000</a:t>
            </a:r>
            <a:endParaRPr lang="en-US" dirty="0"/>
          </a:p>
        </p:txBody>
      </p:sp>
      <p:sp>
        <p:nvSpPr>
          <p:cNvPr id="22" name="Text Placeholder 2">
            <a:extLst>
              <a:ext uri="{FF2B5EF4-FFF2-40B4-BE49-F238E27FC236}">
                <a16:creationId xmlns:a16="http://schemas.microsoft.com/office/drawing/2014/main" id="{542A705C-AC49-AB47-A83B-D220DEE09443}"/>
              </a:ext>
            </a:extLst>
          </p:cNvPr>
          <p:cNvSpPr>
            <a:spLocks noGrp="1"/>
          </p:cNvSpPr>
          <p:nvPr>
            <p:ph type="body" sz="quarter" idx="104" hasCustomPrompt="1"/>
          </p:nvPr>
        </p:nvSpPr>
        <p:spPr>
          <a:xfrm>
            <a:off x="381000" y="3188362"/>
            <a:ext cx="2686050" cy="1383638"/>
          </a:xfrm>
          <a:prstGeom prst="rect">
            <a:avLst/>
          </a:prstGeom>
          <a:solidFill>
            <a:schemeClr val="tx2"/>
          </a:solidFill>
        </p:spPr>
        <p:txBody>
          <a:bodyPr lIns="180000" tIns="0" bIns="180000" anchor="b"/>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bg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23" name="Text Placeholder 2">
            <a:extLst>
              <a:ext uri="{FF2B5EF4-FFF2-40B4-BE49-F238E27FC236}">
                <a16:creationId xmlns:a16="http://schemas.microsoft.com/office/drawing/2014/main" id="{9196BADA-C7EE-114C-BFB1-DEA1F9A2101F}"/>
              </a:ext>
            </a:extLst>
          </p:cNvPr>
          <p:cNvSpPr>
            <a:spLocks noGrp="1"/>
          </p:cNvSpPr>
          <p:nvPr>
            <p:ph type="body" sz="quarter" idx="105" hasCustomPrompt="1"/>
          </p:nvPr>
        </p:nvSpPr>
        <p:spPr>
          <a:xfrm>
            <a:off x="459716" y="3312788"/>
            <a:ext cx="2520002" cy="270086"/>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solidFill>
                  <a:schemeClr val="bg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ru-RU" dirty="0"/>
              <a:t>0000</a:t>
            </a:r>
            <a:endParaRPr lang="en-US" dirty="0"/>
          </a:p>
        </p:txBody>
      </p:sp>
      <p:sp>
        <p:nvSpPr>
          <p:cNvPr id="24" name="Text Placeholder 2">
            <a:extLst>
              <a:ext uri="{FF2B5EF4-FFF2-40B4-BE49-F238E27FC236}">
                <a16:creationId xmlns:a16="http://schemas.microsoft.com/office/drawing/2014/main" id="{F295EA99-07C5-BB42-B1F5-999C307B416D}"/>
              </a:ext>
            </a:extLst>
          </p:cNvPr>
          <p:cNvSpPr>
            <a:spLocks noGrp="1"/>
          </p:cNvSpPr>
          <p:nvPr>
            <p:ph type="body" sz="quarter" idx="106" hasCustomPrompt="1"/>
          </p:nvPr>
        </p:nvSpPr>
        <p:spPr>
          <a:xfrm>
            <a:off x="3295650" y="3188362"/>
            <a:ext cx="2686050" cy="1383638"/>
          </a:xfrm>
          <a:prstGeom prst="rect">
            <a:avLst/>
          </a:prstGeom>
          <a:solidFill>
            <a:schemeClr val="tx2"/>
          </a:solidFill>
        </p:spPr>
        <p:txBody>
          <a:bodyPr lIns="180000" tIns="0" bIns="180000" anchor="b"/>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bg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25" name="Text Placeholder 2">
            <a:extLst>
              <a:ext uri="{FF2B5EF4-FFF2-40B4-BE49-F238E27FC236}">
                <a16:creationId xmlns:a16="http://schemas.microsoft.com/office/drawing/2014/main" id="{978C66EA-0E40-D34D-AF4F-2D886932CDB9}"/>
              </a:ext>
            </a:extLst>
          </p:cNvPr>
          <p:cNvSpPr>
            <a:spLocks noGrp="1"/>
          </p:cNvSpPr>
          <p:nvPr>
            <p:ph type="body" sz="quarter" idx="107" hasCustomPrompt="1"/>
          </p:nvPr>
        </p:nvSpPr>
        <p:spPr>
          <a:xfrm>
            <a:off x="3378142" y="3312788"/>
            <a:ext cx="2520002" cy="270086"/>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solidFill>
                  <a:schemeClr val="bg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ru-RU" dirty="0"/>
              <a:t>0000</a:t>
            </a:r>
            <a:endParaRPr lang="en-US" dirty="0"/>
          </a:p>
        </p:txBody>
      </p:sp>
      <p:sp>
        <p:nvSpPr>
          <p:cNvPr id="26" name="Text Placeholder 2">
            <a:extLst>
              <a:ext uri="{FF2B5EF4-FFF2-40B4-BE49-F238E27FC236}">
                <a16:creationId xmlns:a16="http://schemas.microsoft.com/office/drawing/2014/main" id="{6955A1B3-1A51-1B49-9575-FE6D1A0166D1}"/>
              </a:ext>
            </a:extLst>
          </p:cNvPr>
          <p:cNvSpPr>
            <a:spLocks noGrp="1"/>
          </p:cNvSpPr>
          <p:nvPr>
            <p:ph type="body" sz="quarter" idx="108" hasCustomPrompt="1"/>
          </p:nvPr>
        </p:nvSpPr>
        <p:spPr>
          <a:xfrm>
            <a:off x="6210301" y="3188362"/>
            <a:ext cx="2686049" cy="1383638"/>
          </a:xfrm>
          <a:prstGeom prst="rect">
            <a:avLst/>
          </a:prstGeom>
          <a:solidFill>
            <a:schemeClr val="tx2"/>
          </a:solidFill>
        </p:spPr>
        <p:txBody>
          <a:bodyPr lIns="180000" tIns="0" bIns="180000" anchor="b"/>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bg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27" name="Text Placeholder 2">
            <a:extLst>
              <a:ext uri="{FF2B5EF4-FFF2-40B4-BE49-F238E27FC236}">
                <a16:creationId xmlns:a16="http://schemas.microsoft.com/office/drawing/2014/main" id="{350DBFA4-D116-534D-81E7-8484A8483EA4}"/>
              </a:ext>
            </a:extLst>
          </p:cNvPr>
          <p:cNvSpPr>
            <a:spLocks noGrp="1"/>
          </p:cNvSpPr>
          <p:nvPr>
            <p:ph type="body" sz="quarter" idx="109" hasCustomPrompt="1"/>
          </p:nvPr>
        </p:nvSpPr>
        <p:spPr>
          <a:xfrm>
            <a:off x="6295736" y="3312788"/>
            <a:ext cx="2520003" cy="270086"/>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solidFill>
                  <a:schemeClr val="bg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ru-RU" dirty="0"/>
              <a:t>0000</a:t>
            </a:r>
            <a:endParaRPr lang="en-US" dirty="0"/>
          </a:p>
        </p:txBody>
      </p:sp>
      <p:sp>
        <p:nvSpPr>
          <p:cNvPr id="28" name="Text Placeholder 2">
            <a:extLst>
              <a:ext uri="{FF2B5EF4-FFF2-40B4-BE49-F238E27FC236}">
                <a16:creationId xmlns:a16="http://schemas.microsoft.com/office/drawing/2014/main" id="{8E3960C4-A60A-684D-AD37-05FFF4851EFD}"/>
              </a:ext>
            </a:extLst>
          </p:cNvPr>
          <p:cNvSpPr>
            <a:spLocks noGrp="1"/>
          </p:cNvSpPr>
          <p:nvPr>
            <p:ph type="body" sz="quarter" idx="110" hasCustomPrompt="1"/>
          </p:nvPr>
        </p:nvSpPr>
        <p:spPr>
          <a:xfrm>
            <a:off x="9124951" y="3188362"/>
            <a:ext cx="2686050" cy="1383638"/>
          </a:xfrm>
          <a:prstGeom prst="rect">
            <a:avLst/>
          </a:prstGeom>
          <a:solidFill>
            <a:schemeClr val="tx2"/>
          </a:solidFill>
        </p:spPr>
        <p:txBody>
          <a:bodyPr lIns="180000" tIns="0" bIns="180000" anchor="b"/>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bg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29" name="Text Placeholder 2">
            <a:extLst>
              <a:ext uri="{FF2B5EF4-FFF2-40B4-BE49-F238E27FC236}">
                <a16:creationId xmlns:a16="http://schemas.microsoft.com/office/drawing/2014/main" id="{1328FA2B-7FD4-CF4E-8FE2-C74C1CEBF91F}"/>
              </a:ext>
            </a:extLst>
          </p:cNvPr>
          <p:cNvSpPr>
            <a:spLocks noGrp="1"/>
          </p:cNvSpPr>
          <p:nvPr>
            <p:ph type="body" sz="quarter" idx="111" hasCustomPrompt="1"/>
          </p:nvPr>
        </p:nvSpPr>
        <p:spPr>
          <a:xfrm>
            <a:off x="9213116" y="3312788"/>
            <a:ext cx="2520002" cy="270086"/>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solidFill>
                  <a:schemeClr val="bg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ru-RU" dirty="0"/>
              <a:t>0000</a:t>
            </a:r>
            <a:endParaRPr lang="en-US" dirty="0"/>
          </a:p>
        </p:txBody>
      </p:sp>
      <p:sp>
        <p:nvSpPr>
          <p:cNvPr id="30" name="Text Placeholder 2">
            <a:extLst>
              <a:ext uri="{FF2B5EF4-FFF2-40B4-BE49-F238E27FC236}">
                <a16:creationId xmlns:a16="http://schemas.microsoft.com/office/drawing/2014/main" id="{A0014655-D7B3-6E4A-AC2F-8855F03C783B}"/>
              </a:ext>
            </a:extLst>
          </p:cNvPr>
          <p:cNvSpPr>
            <a:spLocks noGrp="1"/>
          </p:cNvSpPr>
          <p:nvPr>
            <p:ph type="body" sz="quarter" idx="112" hasCustomPrompt="1"/>
          </p:nvPr>
        </p:nvSpPr>
        <p:spPr>
          <a:xfrm>
            <a:off x="381000" y="4731973"/>
            <a:ext cx="2686050" cy="1383638"/>
          </a:xfrm>
          <a:prstGeom prst="rect">
            <a:avLst/>
          </a:prstGeom>
          <a:solidFill>
            <a:schemeClr val="tx2"/>
          </a:solidFill>
        </p:spPr>
        <p:txBody>
          <a:bodyPr lIns="180000" tIns="0" bIns="180000" anchor="b"/>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bg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31" name="Text Placeholder 2">
            <a:extLst>
              <a:ext uri="{FF2B5EF4-FFF2-40B4-BE49-F238E27FC236}">
                <a16:creationId xmlns:a16="http://schemas.microsoft.com/office/drawing/2014/main" id="{4381D416-08C9-8C42-8F82-F1CF02CFC6D5}"/>
              </a:ext>
            </a:extLst>
          </p:cNvPr>
          <p:cNvSpPr>
            <a:spLocks noGrp="1"/>
          </p:cNvSpPr>
          <p:nvPr>
            <p:ph type="body" sz="quarter" idx="113" hasCustomPrompt="1"/>
          </p:nvPr>
        </p:nvSpPr>
        <p:spPr>
          <a:xfrm>
            <a:off x="460546" y="4856398"/>
            <a:ext cx="2520002" cy="270086"/>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solidFill>
                  <a:schemeClr val="bg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ru-RU" dirty="0"/>
              <a:t>0000</a:t>
            </a:r>
            <a:endParaRPr lang="en-US" dirty="0"/>
          </a:p>
        </p:txBody>
      </p:sp>
      <p:sp>
        <p:nvSpPr>
          <p:cNvPr id="32" name="Text Placeholder 2">
            <a:extLst>
              <a:ext uri="{FF2B5EF4-FFF2-40B4-BE49-F238E27FC236}">
                <a16:creationId xmlns:a16="http://schemas.microsoft.com/office/drawing/2014/main" id="{5E7524E7-856E-D442-AF56-A0CF276FD2BC}"/>
              </a:ext>
            </a:extLst>
          </p:cNvPr>
          <p:cNvSpPr>
            <a:spLocks noGrp="1"/>
          </p:cNvSpPr>
          <p:nvPr>
            <p:ph type="body" sz="quarter" idx="114" hasCustomPrompt="1"/>
          </p:nvPr>
        </p:nvSpPr>
        <p:spPr>
          <a:xfrm>
            <a:off x="3295650" y="4731973"/>
            <a:ext cx="2686050" cy="1383638"/>
          </a:xfrm>
          <a:prstGeom prst="rect">
            <a:avLst/>
          </a:prstGeom>
          <a:solidFill>
            <a:schemeClr val="tx2"/>
          </a:solidFill>
        </p:spPr>
        <p:txBody>
          <a:bodyPr lIns="180000" tIns="0" bIns="180000" anchor="b"/>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bg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33" name="Text Placeholder 2">
            <a:extLst>
              <a:ext uri="{FF2B5EF4-FFF2-40B4-BE49-F238E27FC236}">
                <a16:creationId xmlns:a16="http://schemas.microsoft.com/office/drawing/2014/main" id="{B7838F98-EE06-8A4F-A944-2EBDC5F34FC7}"/>
              </a:ext>
            </a:extLst>
          </p:cNvPr>
          <p:cNvSpPr>
            <a:spLocks noGrp="1"/>
          </p:cNvSpPr>
          <p:nvPr>
            <p:ph type="body" sz="quarter" idx="115" hasCustomPrompt="1"/>
          </p:nvPr>
        </p:nvSpPr>
        <p:spPr>
          <a:xfrm>
            <a:off x="3378142" y="4856398"/>
            <a:ext cx="2520002" cy="270086"/>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solidFill>
                  <a:schemeClr val="bg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ru-RU" dirty="0"/>
              <a:t>0000</a:t>
            </a:r>
            <a:endParaRPr lang="en-US" dirty="0"/>
          </a:p>
        </p:txBody>
      </p:sp>
      <p:sp>
        <p:nvSpPr>
          <p:cNvPr id="34" name="Text Placeholder 2">
            <a:extLst>
              <a:ext uri="{FF2B5EF4-FFF2-40B4-BE49-F238E27FC236}">
                <a16:creationId xmlns:a16="http://schemas.microsoft.com/office/drawing/2014/main" id="{D58CB8EE-6AD1-B548-93A2-D583ABC31440}"/>
              </a:ext>
            </a:extLst>
          </p:cNvPr>
          <p:cNvSpPr>
            <a:spLocks noGrp="1"/>
          </p:cNvSpPr>
          <p:nvPr>
            <p:ph type="body" sz="quarter" idx="116" hasCustomPrompt="1"/>
          </p:nvPr>
        </p:nvSpPr>
        <p:spPr>
          <a:xfrm>
            <a:off x="6210300" y="4731973"/>
            <a:ext cx="2686050" cy="1383638"/>
          </a:xfrm>
          <a:prstGeom prst="rect">
            <a:avLst/>
          </a:prstGeom>
          <a:solidFill>
            <a:schemeClr val="tx2"/>
          </a:solidFill>
        </p:spPr>
        <p:txBody>
          <a:bodyPr lIns="180000" tIns="0" bIns="180000" anchor="b"/>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bg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35" name="Text Placeholder 2">
            <a:extLst>
              <a:ext uri="{FF2B5EF4-FFF2-40B4-BE49-F238E27FC236}">
                <a16:creationId xmlns:a16="http://schemas.microsoft.com/office/drawing/2014/main" id="{B5886441-6B0F-9144-B1B2-812ED4A0EF4A}"/>
              </a:ext>
            </a:extLst>
          </p:cNvPr>
          <p:cNvSpPr>
            <a:spLocks noGrp="1"/>
          </p:cNvSpPr>
          <p:nvPr>
            <p:ph type="body" sz="quarter" idx="117" hasCustomPrompt="1"/>
          </p:nvPr>
        </p:nvSpPr>
        <p:spPr>
          <a:xfrm>
            <a:off x="6295736" y="4856398"/>
            <a:ext cx="2520003" cy="270086"/>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solidFill>
                  <a:schemeClr val="bg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ru-RU" dirty="0"/>
              <a:t>0000</a:t>
            </a:r>
            <a:endParaRPr lang="en-US" dirty="0"/>
          </a:p>
        </p:txBody>
      </p:sp>
      <p:sp>
        <p:nvSpPr>
          <p:cNvPr id="36" name="Text Placeholder 2">
            <a:extLst>
              <a:ext uri="{FF2B5EF4-FFF2-40B4-BE49-F238E27FC236}">
                <a16:creationId xmlns:a16="http://schemas.microsoft.com/office/drawing/2014/main" id="{FC2CDF90-C43E-614E-82CF-5AEB30C88C82}"/>
              </a:ext>
            </a:extLst>
          </p:cNvPr>
          <p:cNvSpPr>
            <a:spLocks noGrp="1"/>
          </p:cNvSpPr>
          <p:nvPr>
            <p:ph type="body" sz="quarter" idx="118" hasCustomPrompt="1"/>
          </p:nvPr>
        </p:nvSpPr>
        <p:spPr>
          <a:xfrm>
            <a:off x="9124951" y="4731973"/>
            <a:ext cx="2686050" cy="1383638"/>
          </a:xfrm>
          <a:prstGeom prst="rect">
            <a:avLst/>
          </a:prstGeom>
          <a:solidFill>
            <a:schemeClr val="tx2"/>
          </a:solidFill>
        </p:spPr>
        <p:txBody>
          <a:bodyPr lIns="180000" tIns="0" bIns="180000" anchor="b"/>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bg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37" name="Text Placeholder 2">
            <a:extLst>
              <a:ext uri="{FF2B5EF4-FFF2-40B4-BE49-F238E27FC236}">
                <a16:creationId xmlns:a16="http://schemas.microsoft.com/office/drawing/2014/main" id="{B34A8493-C19E-6B46-8AD3-AF270DD3CE30}"/>
              </a:ext>
            </a:extLst>
          </p:cNvPr>
          <p:cNvSpPr>
            <a:spLocks noGrp="1"/>
          </p:cNvSpPr>
          <p:nvPr>
            <p:ph type="body" sz="quarter" idx="119" hasCustomPrompt="1"/>
          </p:nvPr>
        </p:nvSpPr>
        <p:spPr>
          <a:xfrm>
            <a:off x="9213116" y="4856398"/>
            <a:ext cx="2520002" cy="270086"/>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solidFill>
                  <a:schemeClr val="bg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ru-RU" dirty="0"/>
              <a:t>0000</a:t>
            </a:r>
            <a:endParaRPr lang="en-US" dirty="0"/>
          </a:p>
        </p:txBody>
      </p:sp>
    </p:spTree>
    <p:extLst>
      <p:ext uri="{BB962C8B-B14F-4D97-AF65-F5344CB8AC3E}">
        <p14:creationId xmlns:p14="http://schemas.microsoft.com/office/powerpoint/2010/main" val="8351312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Numbers 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755A1-EA3D-D54A-AE76-83C33BC434E2}"/>
              </a:ext>
            </a:extLst>
          </p:cNvPr>
          <p:cNvSpPr>
            <a:spLocks noGrp="1"/>
          </p:cNvSpPr>
          <p:nvPr>
            <p:ph type="title" hasCustomPrompt="1"/>
          </p:nvPr>
        </p:nvSpPr>
        <p:spPr/>
        <p:txBody>
          <a:bodyPr/>
          <a:lstStyle>
            <a:lvl1pPr>
              <a:defRPr/>
            </a:lvl1pPr>
          </a:lstStyle>
          <a:p>
            <a:r>
              <a:rPr lang="en-US" dirty="0"/>
              <a:t>This is the message of this slide</a:t>
            </a:r>
            <a:br>
              <a:rPr lang="en-US" dirty="0"/>
            </a:br>
            <a:r>
              <a:rPr lang="en-US" dirty="0"/>
              <a:t>You can write it in one or two lines </a:t>
            </a:r>
            <a:endParaRPr lang="ru-RU" dirty="0"/>
          </a:p>
        </p:txBody>
      </p:sp>
      <p:sp>
        <p:nvSpPr>
          <p:cNvPr id="3" name="Footer Placeholder 2">
            <a:extLst>
              <a:ext uri="{FF2B5EF4-FFF2-40B4-BE49-F238E27FC236}">
                <a16:creationId xmlns:a16="http://schemas.microsoft.com/office/drawing/2014/main" id="{947F0B1F-65F8-D742-AB7B-757C91644D02}"/>
              </a:ext>
            </a:extLst>
          </p:cNvPr>
          <p:cNvSpPr>
            <a:spLocks noGrp="1"/>
          </p:cNvSpPr>
          <p:nvPr>
            <p:ph type="ftr" sz="quarter" idx="10"/>
          </p:nvPr>
        </p:nvSpPr>
        <p:spPr/>
        <p:txBody>
          <a:bodyPr/>
          <a:lstStyle/>
          <a:p>
            <a:endParaRPr lang="ru-RU" dirty="0"/>
          </a:p>
        </p:txBody>
      </p:sp>
      <p:sp>
        <p:nvSpPr>
          <p:cNvPr id="4" name="Slide Number Placeholder 3">
            <a:extLst>
              <a:ext uri="{FF2B5EF4-FFF2-40B4-BE49-F238E27FC236}">
                <a16:creationId xmlns:a16="http://schemas.microsoft.com/office/drawing/2014/main" id="{15FC75A1-EE1A-344F-90BD-A07590F0E51A}"/>
              </a:ext>
            </a:extLst>
          </p:cNvPr>
          <p:cNvSpPr>
            <a:spLocks noGrp="1"/>
          </p:cNvSpPr>
          <p:nvPr>
            <p:ph type="sldNum" sz="quarter" idx="11"/>
          </p:nvPr>
        </p:nvSpPr>
        <p:spPr/>
        <p:txBody>
          <a:bodyPr/>
          <a:lstStyle/>
          <a:p>
            <a:fld id="{E200D83E-88D0-C440-9F2A-EBA669C92F70}" type="slidenum">
              <a:rPr lang="ru-RU" smtClean="0"/>
              <a:pPr/>
              <a:t>‹#›</a:t>
            </a:fld>
            <a:endParaRPr lang="ru-RU"/>
          </a:p>
        </p:txBody>
      </p:sp>
      <p:sp>
        <p:nvSpPr>
          <p:cNvPr id="62" name="Text Placeholder 2">
            <a:extLst>
              <a:ext uri="{FF2B5EF4-FFF2-40B4-BE49-F238E27FC236}">
                <a16:creationId xmlns:a16="http://schemas.microsoft.com/office/drawing/2014/main" id="{231E39F4-6C5C-0D40-9E1F-F919432497B6}"/>
              </a:ext>
            </a:extLst>
          </p:cNvPr>
          <p:cNvSpPr>
            <a:spLocks noGrp="1"/>
          </p:cNvSpPr>
          <p:nvPr>
            <p:ph type="body" sz="quarter" idx="71" hasCustomPrompt="1"/>
          </p:nvPr>
        </p:nvSpPr>
        <p:spPr>
          <a:xfrm>
            <a:off x="381000" y="2059312"/>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63" name="Text Placeholder 2">
            <a:extLst>
              <a:ext uri="{FF2B5EF4-FFF2-40B4-BE49-F238E27FC236}">
                <a16:creationId xmlns:a16="http://schemas.microsoft.com/office/drawing/2014/main" id="{C087C745-9CDB-654E-86F2-ACFAF8309734}"/>
              </a:ext>
            </a:extLst>
          </p:cNvPr>
          <p:cNvSpPr>
            <a:spLocks noGrp="1"/>
          </p:cNvSpPr>
          <p:nvPr>
            <p:ph type="body" sz="quarter" idx="70" hasCustomPrompt="1"/>
          </p:nvPr>
        </p:nvSpPr>
        <p:spPr>
          <a:xfrm>
            <a:off x="381237" y="1657350"/>
            <a:ext cx="2671808" cy="270086"/>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ru-RU" dirty="0"/>
              <a:t>0000</a:t>
            </a:r>
            <a:endParaRPr lang="en-US" dirty="0"/>
          </a:p>
        </p:txBody>
      </p:sp>
      <p:sp>
        <p:nvSpPr>
          <p:cNvPr id="64" name="Text Placeholder 2">
            <a:extLst>
              <a:ext uri="{FF2B5EF4-FFF2-40B4-BE49-F238E27FC236}">
                <a16:creationId xmlns:a16="http://schemas.microsoft.com/office/drawing/2014/main" id="{D6993B41-60FB-C541-9B7E-B3973723DB08}"/>
              </a:ext>
            </a:extLst>
          </p:cNvPr>
          <p:cNvSpPr>
            <a:spLocks noGrp="1"/>
          </p:cNvSpPr>
          <p:nvPr>
            <p:ph type="body" sz="quarter" idx="94" hasCustomPrompt="1"/>
          </p:nvPr>
        </p:nvSpPr>
        <p:spPr>
          <a:xfrm>
            <a:off x="3295045" y="2059312"/>
            <a:ext cx="2691353"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65" name="Text Placeholder 2">
            <a:extLst>
              <a:ext uri="{FF2B5EF4-FFF2-40B4-BE49-F238E27FC236}">
                <a16:creationId xmlns:a16="http://schemas.microsoft.com/office/drawing/2014/main" id="{D11F9723-10FB-1441-A5A4-9DCAAC6DD7C0}"/>
              </a:ext>
            </a:extLst>
          </p:cNvPr>
          <p:cNvSpPr>
            <a:spLocks noGrp="1"/>
          </p:cNvSpPr>
          <p:nvPr>
            <p:ph type="body" sz="quarter" idx="95" hasCustomPrompt="1"/>
          </p:nvPr>
        </p:nvSpPr>
        <p:spPr>
          <a:xfrm>
            <a:off x="3296122" y="1657350"/>
            <a:ext cx="2658959" cy="270086"/>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ru-RU" dirty="0"/>
              <a:t>0000</a:t>
            </a:r>
            <a:endParaRPr lang="en-US" dirty="0"/>
          </a:p>
        </p:txBody>
      </p:sp>
      <p:sp>
        <p:nvSpPr>
          <p:cNvPr id="66" name="Text Placeholder 2">
            <a:extLst>
              <a:ext uri="{FF2B5EF4-FFF2-40B4-BE49-F238E27FC236}">
                <a16:creationId xmlns:a16="http://schemas.microsoft.com/office/drawing/2014/main" id="{0BAB8889-E1A1-4945-9176-33286048E8A2}"/>
              </a:ext>
            </a:extLst>
          </p:cNvPr>
          <p:cNvSpPr>
            <a:spLocks noGrp="1"/>
          </p:cNvSpPr>
          <p:nvPr>
            <p:ph type="body" sz="quarter" idx="96" hasCustomPrompt="1"/>
          </p:nvPr>
        </p:nvSpPr>
        <p:spPr>
          <a:xfrm>
            <a:off x="6197390" y="2059312"/>
            <a:ext cx="2698869"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67" name="Text Placeholder 2">
            <a:extLst>
              <a:ext uri="{FF2B5EF4-FFF2-40B4-BE49-F238E27FC236}">
                <a16:creationId xmlns:a16="http://schemas.microsoft.com/office/drawing/2014/main" id="{F4260AC2-B88C-D341-9708-0BE66300CA08}"/>
              </a:ext>
            </a:extLst>
          </p:cNvPr>
          <p:cNvSpPr>
            <a:spLocks noGrp="1"/>
          </p:cNvSpPr>
          <p:nvPr>
            <p:ph type="body" sz="quarter" idx="97" hasCustomPrompt="1"/>
          </p:nvPr>
        </p:nvSpPr>
        <p:spPr>
          <a:xfrm>
            <a:off x="6199169" y="1657350"/>
            <a:ext cx="2669968" cy="270086"/>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ru-RU" dirty="0"/>
              <a:t>0000</a:t>
            </a:r>
            <a:endParaRPr lang="en-US" dirty="0"/>
          </a:p>
        </p:txBody>
      </p:sp>
      <p:sp>
        <p:nvSpPr>
          <p:cNvPr id="68" name="Text Placeholder 2">
            <a:extLst>
              <a:ext uri="{FF2B5EF4-FFF2-40B4-BE49-F238E27FC236}">
                <a16:creationId xmlns:a16="http://schemas.microsoft.com/office/drawing/2014/main" id="{3FBFF8B2-4707-8E45-9CAF-A3010E963858}"/>
              </a:ext>
            </a:extLst>
          </p:cNvPr>
          <p:cNvSpPr>
            <a:spLocks noGrp="1"/>
          </p:cNvSpPr>
          <p:nvPr>
            <p:ph type="body" sz="quarter" idx="98" hasCustomPrompt="1"/>
          </p:nvPr>
        </p:nvSpPr>
        <p:spPr>
          <a:xfrm>
            <a:off x="9125998" y="2059312"/>
            <a:ext cx="2671808"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69" name="Text Placeholder 2">
            <a:extLst>
              <a:ext uri="{FF2B5EF4-FFF2-40B4-BE49-F238E27FC236}">
                <a16:creationId xmlns:a16="http://schemas.microsoft.com/office/drawing/2014/main" id="{910DD980-934F-EC4F-8E44-939682C04022}"/>
              </a:ext>
            </a:extLst>
          </p:cNvPr>
          <p:cNvSpPr>
            <a:spLocks noGrp="1"/>
          </p:cNvSpPr>
          <p:nvPr>
            <p:ph type="body" sz="quarter" idx="99" hasCustomPrompt="1"/>
          </p:nvPr>
        </p:nvSpPr>
        <p:spPr>
          <a:xfrm>
            <a:off x="9126490" y="1657350"/>
            <a:ext cx="2684603" cy="270086"/>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ru-RU" dirty="0"/>
              <a:t>0000</a:t>
            </a:r>
            <a:endParaRPr lang="en-US" dirty="0"/>
          </a:p>
        </p:txBody>
      </p:sp>
      <p:sp>
        <p:nvSpPr>
          <p:cNvPr id="70" name="Text Placeholder 2">
            <a:extLst>
              <a:ext uri="{FF2B5EF4-FFF2-40B4-BE49-F238E27FC236}">
                <a16:creationId xmlns:a16="http://schemas.microsoft.com/office/drawing/2014/main" id="{4130A512-22B4-FE4F-A168-1207C7B2E403}"/>
              </a:ext>
            </a:extLst>
          </p:cNvPr>
          <p:cNvSpPr>
            <a:spLocks noGrp="1"/>
          </p:cNvSpPr>
          <p:nvPr>
            <p:ph type="body" sz="quarter" idx="104" hasCustomPrompt="1"/>
          </p:nvPr>
        </p:nvSpPr>
        <p:spPr>
          <a:xfrm>
            <a:off x="381000" y="3602362"/>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71" name="Text Placeholder 2">
            <a:extLst>
              <a:ext uri="{FF2B5EF4-FFF2-40B4-BE49-F238E27FC236}">
                <a16:creationId xmlns:a16="http://schemas.microsoft.com/office/drawing/2014/main" id="{3711E588-180A-6948-86A5-F8A2699BE2B3}"/>
              </a:ext>
            </a:extLst>
          </p:cNvPr>
          <p:cNvSpPr>
            <a:spLocks noGrp="1"/>
          </p:cNvSpPr>
          <p:nvPr>
            <p:ph type="body" sz="quarter" idx="105" hasCustomPrompt="1"/>
          </p:nvPr>
        </p:nvSpPr>
        <p:spPr>
          <a:xfrm>
            <a:off x="381237" y="3212437"/>
            <a:ext cx="2671808" cy="270086"/>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ru-RU" dirty="0"/>
              <a:t>0000</a:t>
            </a:r>
            <a:endParaRPr lang="en-US" dirty="0"/>
          </a:p>
        </p:txBody>
      </p:sp>
      <p:sp>
        <p:nvSpPr>
          <p:cNvPr id="72" name="Text Placeholder 2">
            <a:extLst>
              <a:ext uri="{FF2B5EF4-FFF2-40B4-BE49-F238E27FC236}">
                <a16:creationId xmlns:a16="http://schemas.microsoft.com/office/drawing/2014/main" id="{D7F8F6A3-7383-FB4B-8877-B927355C0BCC}"/>
              </a:ext>
            </a:extLst>
          </p:cNvPr>
          <p:cNvSpPr>
            <a:spLocks noGrp="1"/>
          </p:cNvSpPr>
          <p:nvPr>
            <p:ph type="body" sz="quarter" idx="106" hasCustomPrompt="1"/>
          </p:nvPr>
        </p:nvSpPr>
        <p:spPr>
          <a:xfrm>
            <a:off x="3295650" y="3602362"/>
            <a:ext cx="2673132"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73" name="Text Placeholder 2">
            <a:extLst>
              <a:ext uri="{FF2B5EF4-FFF2-40B4-BE49-F238E27FC236}">
                <a16:creationId xmlns:a16="http://schemas.microsoft.com/office/drawing/2014/main" id="{2568908E-49C8-D747-BCC8-682124C4FF41}"/>
              </a:ext>
            </a:extLst>
          </p:cNvPr>
          <p:cNvSpPr>
            <a:spLocks noGrp="1"/>
          </p:cNvSpPr>
          <p:nvPr>
            <p:ph type="body" sz="quarter" idx="107" hasCustomPrompt="1"/>
          </p:nvPr>
        </p:nvSpPr>
        <p:spPr>
          <a:xfrm>
            <a:off x="3296122" y="3212437"/>
            <a:ext cx="2658959" cy="270086"/>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ru-RU" dirty="0"/>
              <a:t>0000</a:t>
            </a:r>
            <a:endParaRPr lang="en-US" dirty="0"/>
          </a:p>
        </p:txBody>
      </p:sp>
      <p:sp>
        <p:nvSpPr>
          <p:cNvPr id="74" name="Text Placeholder 2">
            <a:extLst>
              <a:ext uri="{FF2B5EF4-FFF2-40B4-BE49-F238E27FC236}">
                <a16:creationId xmlns:a16="http://schemas.microsoft.com/office/drawing/2014/main" id="{B773214D-DF0C-C44F-A2FB-B4B8C77F396C}"/>
              </a:ext>
            </a:extLst>
          </p:cNvPr>
          <p:cNvSpPr>
            <a:spLocks noGrp="1"/>
          </p:cNvSpPr>
          <p:nvPr>
            <p:ph type="body" sz="quarter" idx="108" hasCustomPrompt="1"/>
          </p:nvPr>
        </p:nvSpPr>
        <p:spPr>
          <a:xfrm>
            <a:off x="6197383" y="3602362"/>
            <a:ext cx="2698968"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75" name="Text Placeholder 2">
            <a:extLst>
              <a:ext uri="{FF2B5EF4-FFF2-40B4-BE49-F238E27FC236}">
                <a16:creationId xmlns:a16="http://schemas.microsoft.com/office/drawing/2014/main" id="{4002048D-C283-4E47-B797-40B2EC4911FF}"/>
              </a:ext>
            </a:extLst>
          </p:cNvPr>
          <p:cNvSpPr>
            <a:spLocks noGrp="1"/>
          </p:cNvSpPr>
          <p:nvPr>
            <p:ph type="body" sz="quarter" idx="109" hasCustomPrompt="1"/>
          </p:nvPr>
        </p:nvSpPr>
        <p:spPr>
          <a:xfrm>
            <a:off x="6198264" y="3212437"/>
            <a:ext cx="2684659" cy="270086"/>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ru-RU" dirty="0"/>
              <a:t>0000</a:t>
            </a:r>
            <a:endParaRPr lang="en-US" dirty="0"/>
          </a:p>
        </p:txBody>
      </p:sp>
      <p:sp>
        <p:nvSpPr>
          <p:cNvPr id="76" name="Text Placeholder 2">
            <a:extLst>
              <a:ext uri="{FF2B5EF4-FFF2-40B4-BE49-F238E27FC236}">
                <a16:creationId xmlns:a16="http://schemas.microsoft.com/office/drawing/2014/main" id="{C825AC33-054C-0D40-A8D6-6F776519933B}"/>
              </a:ext>
            </a:extLst>
          </p:cNvPr>
          <p:cNvSpPr>
            <a:spLocks noGrp="1"/>
          </p:cNvSpPr>
          <p:nvPr>
            <p:ph type="body" sz="quarter" idx="110" hasCustomPrompt="1"/>
          </p:nvPr>
        </p:nvSpPr>
        <p:spPr>
          <a:xfrm>
            <a:off x="9124952" y="3602362"/>
            <a:ext cx="2686049"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77" name="Text Placeholder 2">
            <a:extLst>
              <a:ext uri="{FF2B5EF4-FFF2-40B4-BE49-F238E27FC236}">
                <a16:creationId xmlns:a16="http://schemas.microsoft.com/office/drawing/2014/main" id="{36DEF092-B5A9-0948-8758-C7EF35FBA5AA}"/>
              </a:ext>
            </a:extLst>
          </p:cNvPr>
          <p:cNvSpPr>
            <a:spLocks noGrp="1"/>
          </p:cNvSpPr>
          <p:nvPr>
            <p:ph type="body" sz="quarter" idx="111" hasCustomPrompt="1"/>
          </p:nvPr>
        </p:nvSpPr>
        <p:spPr>
          <a:xfrm>
            <a:off x="9125999" y="3212437"/>
            <a:ext cx="2671807" cy="270086"/>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ru-RU" dirty="0"/>
              <a:t>0000</a:t>
            </a:r>
            <a:endParaRPr lang="en-US" dirty="0"/>
          </a:p>
        </p:txBody>
      </p:sp>
      <p:sp>
        <p:nvSpPr>
          <p:cNvPr id="78" name="Text Placeholder 2">
            <a:extLst>
              <a:ext uri="{FF2B5EF4-FFF2-40B4-BE49-F238E27FC236}">
                <a16:creationId xmlns:a16="http://schemas.microsoft.com/office/drawing/2014/main" id="{EC1542F0-38D2-F146-A93F-F202312CBDE1}"/>
              </a:ext>
            </a:extLst>
          </p:cNvPr>
          <p:cNvSpPr>
            <a:spLocks noGrp="1"/>
          </p:cNvSpPr>
          <p:nvPr>
            <p:ph type="body" sz="quarter" idx="112" hasCustomPrompt="1"/>
          </p:nvPr>
        </p:nvSpPr>
        <p:spPr>
          <a:xfrm>
            <a:off x="381000" y="5200650"/>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79" name="Text Placeholder 2">
            <a:extLst>
              <a:ext uri="{FF2B5EF4-FFF2-40B4-BE49-F238E27FC236}">
                <a16:creationId xmlns:a16="http://schemas.microsoft.com/office/drawing/2014/main" id="{9F2ECF98-8B1C-104E-9C5A-FF3156B9CA6B}"/>
              </a:ext>
            </a:extLst>
          </p:cNvPr>
          <p:cNvSpPr>
            <a:spLocks noGrp="1"/>
          </p:cNvSpPr>
          <p:nvPr>
            <p:ph type="body" sz="quarter" idx="113" hasCustomPrompt="1"/>
          </p:nvPr>
        </p:nvSpPr>
        <p:spPr>
          <a:xfrm>
            <a:off x="381237" y="4798688"/>
            <a:ext cx="2671808" cy="270086"/>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ru-RU" dirty="0"/>
              <a:t>0000</a:t>
            </a:r>
            <a:endParaRPr lang="en-US" dirty="0"/>
          </a:p>
        </p:txBody>
      </p:sp>
      <p:sp>
        <p:nvSpPr>
          <p:cNvPr id="80" name="Text Placeholder 2">
            <a:extLst>
              <a:ext uri="{FF2B5EF4-FFF2-40B4-BE49-F238E27FC236}">
                <a16:creationId xmlns:a16="http://schemas.microsoft.com/office/drawing/2014/main" id="{92AA49C0-972B-614C-AA75-8352536E5EA1}"/>
              </a:ext>
            </a:extLst>
          </p:cNvPr>
          <p:cNvSpPr>
            <a:spLocks noGrp="1"/>
          </p:cNvSpPr>
          <p:nvPr>
            <p:ph type="body" sz="quarter" idx="114" hasCustomPrompt="1"/>
          </p:nvPr>
        </p:nvSpPr>
        <p:spPr>
          <a:xfrm>
            <a:off x="3295650" y="5200650"/>
            <a:ext cx="2673132"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81" name="Text Placeholder 2">
            <a:extLst>
              <a:ext uri="{FF2B5EF4-FFF2-40B4-BE49-F238E27FC236}">
                <a16:creationId xmlns:a16="http://schemas.microsoft.com/office/drawing/2014/main" id="{B132FDE0-C2C3-5647-9D98-A121FBE005A4}"/>
              </a:ext>
            </a:extLst>
          </p:cNvPr>
          <p:cNvSpPr>
            <a:spLocks noGrp="1"/>
          </p:cNvSpPr>
          <p:nvPr>
            <p:ph type="body" sz="quarter" idx="115" hasCustomPrompt="1"/>
          </p:nvPr>
        </p:nvSpPr>
        <p:spPr>
          <a:xfrm>
            <a:off x="3296122" y="4798688"/>
            <a:ext cx="2658959" cy="270086"/>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ru-RU" dirty="0"/>
              <a:t>0000</a:t>
            </a:r>
            <a:endParaRPr lang="en-US" dirty="0"/>
          </a:p>
        </p:txBody>
      </p:sp>
      <p:sp>
        <p:nvSpPr>
          <p:cNvPr id="82" name="Text Placeholder 2">
            <a:extLst>
              <a:ext uri="{FF2B5EF4-FFF2-40B4-BE49-F238E27FC236}">
                <a16:creationId xmlns:a16="http://schemas.microsoft.com/office/drawing/2014/main" id="{132DE1C3-C3AE-C54B-8F4C-16598D05E7E9}"/>
              </a:ext>
            </a:extLst>
          </p:cNvPr>
          <p:cNvSpPr>
            <a:spLocks noGrp="1"/>
          </p:cNvSpPr>
          <p:nvPr>
            <p:ph type="body" sz="quarter" idx="116" hasCustomPrompt="1"/>
          </p:nvPr>
        </p:nvSpPr>
        <p:spPr>
          <a:xfrm>
            <a:off x="6197383" y="5200650"/>
            <a:ext cx="2698969"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83" name="Text Placeholder 2">
            <a:extLst>
              <a:ext uri="{FF2B5EF4-FFF2-40B4-BE49-F238E27FC236}">
                <a16:creationId xmlns:a16="http://schemas.microsoft.com/office/drawing/2014/main" id="{22BC22CA-0B6F-F645-BCAD-2970A35294F0}"/>
              </a:ext>
            </a:extLst>
          </p:cNvPr>
          <p:cNvSpPr>
            <a:spLocks noGrp="1"/>
          </p:cNvSpPr>
          <p:nvPr>
            <p:ph type="body" sz="quarter" idx="117" hasCustomPrompt="1"/>
          </p:nvPr>
        </p:nvSpPr>
        <p:spPr>
          <a:xfrm>
            <a:off x="6198264" y="4798688"/>
            <a:ext cx="2684659" cy="270086"/>
          </a:xfrm>
          <a:prstGeom prst="rect">
            <a:avLst/>
          </a:prstGeom>
        </p:spPr>
        <p:txBody>
          <a:bodyPr lIns="10800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ru-RU" dirty="0"/>
              <a:t>0000</a:t>
            </a:r>
            <a:endParaRPr lang="en-US" dirty="0"/>
          </a:p>
        </p:txBody>
      </p:sp>
      <p:sp>
        <p:nvSpPr>
          <p:cNvPr id="84" name="Text Placeholder 2">
            <a:extLst>
              <a:ext uri="{FF2B5EF4-FFF2-40B4-BE49-F238E27FC236}">
                <a16:creationId xmlns:a16="http://schemas.microsoft.com/office/drawing/2014/main" id="{EDC968B6-295D-CA48-B463-CFC4B455386F}"/>
              </a:ext>
            </a:extLst>
          </p:cNvPr>
          <p:cNvSpPr>
            <a:spLocks noGrp="1"/>
          </p:cNvSpPr>
          <p:nvPr>
            <p:ph type="body" sz="quarter" idx="118" hasCustomPrompt="1"/>
          </p:nvPr>
        </p:nvSpPr>
        <p:spPr>
          <a:xfrm>
            <a:off x="9124952" y="5200650"/>
            <a:ext cx="2686049"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85" name="Text Placeholder 2">
            <a:extLst>
              <a:ext uri="{FF2B5EF4-FFF2-40B4-BE49-F238E27FC236}">
                <a16:creationId xmlns:a16="http://schemas.microsoft.com/office/drawing/2014/main" id="{7DAFA01D-03B5-114F-8B51-9C0BA3EC0578}"/>
              </a:ext>
            </a:extLst>
          </p:cNvPr>
          <p:cNvSpPr>
            <a:spLocks noGrp="1"/>
          </p:cNvSpPr>
          <p:nvPr>
            <p:ph type="body" sz="quarter" idx="119" hasCustomPrompt="1"/>
          </p:nvPr>
        </p:nvSpPr>
        <p:spPr>
          <a:xfrm>
            <a:off x="9125999" y="4798688"/>
            <a:ext cx="2671807" cy="270086"/>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ru-RU" dirty="0"/>
              <a:t>0000</a:t>
            </a:r>
            <a:endParaRPr lang="en-US" dirty="0"/>
          </a:p>
        </p:txBody>
      </p:sp>
    </p:spTree>
    <p:extLst>
      <p:ext uri="{BB962C8B-B14F-4D97-AF65-F5344CB8AC3E}">
        <p14:creationId xmlns:p14="http://schemas.microsoft.com/office/powerpoint/2010/main" val="18831457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umbers 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755A1-EA3D-D54A-AE76-83C33BC434E2}"/>
              </a:ext>
            </a:extLst>
          </p:cNvPr>
          <p:cNvSpPr>
            <a:spLocks noGrp="1"/>
          </p:cNvSpPr>
          <p:nvPr>
            <p:ph type="title" hasCustomPrompt="1"/>
          </p:nvPr>
        </p:nvSpPr>
        <p:spPr/>
        <p:txBody>
          <a:bodyPr/>
          <a:lstStyle>
            <a:lvl1pPr>
              <a:defRPr>
                <a:solidFill>
                  <a:schemeClr val="tx1"/>
                </a:solidFill>
              </a:defRPr>
            </a:lvl1pPr>
          </a:lstStyle>
          <a:p>
            <a:r>
              <a:rPr lang="en-US" dirty="0"/>
              <a:t>This is the message of this slide</a:t>
            </a:r>
            <a:br>
              <a:rPr lang="en-US" dirty="0"/>
            </a:br>
            <a:r>
              <a:rPr lang="en-US" dirty="0"/>
              <a:t>You can write it in one or two lines </a:t>
            </a:r>
            <a:endParaRPr lang="ru-RU" dirty="0"/>
          </a:p>
        </p:txBody>
      </p:sp>
      <p:sp>
        <p:nvSpPr>
          <p:cNvPr id="3" name="Footer Placeholder 2">
            <a:extLst>
              <a:ext uri="{FF2B5EF4-FFF2-40B4-BE49-F238E27FC236}">
                <a16:creationId xmlns:a16="http://schemas.microsoft.com/office/drawing/2014/main" id="{947F0B1F-65F8-D742-AB7B-757C91644D02}"/>
              </a:ext>
            </a:extLst>
          </p:cNvPr>
          <p:cNvSpPr>
            <a:spLocks noGrp="1"/>
          </p:cNvSpPr>
          <p:nvPr>
            <p:ph type="ftr" sz="quarter" idx="10"/>
          </p:nvPr>
        </p:nvSpPr>
        <p:spPr/>
        <p:txBody>
          <a:bodyPr/>
          <a:lstStyle>
            <a:lvl1pPr>
              <a:defRPr>
                <a:solidFill>
                  <a:schemeClr val="tx1"/>
                </a:solidFill>
              </a:defRPr>
            </a:lvl1pPr>
          </a:lstStyle>
          <a:p>
            <a:endParaRPr lang="ru-RU" dirty="0"/>
          </a:p>
        </p:txBody>
      </p:sp>
      <p:sp>
        <p:nvSpPr>
          <p:cNvPr id="4" name="Slide Number Placeholder 3">
            <a:extLst>
              <a:ext uri="{FF2B5EF4-FFF2-40B4-BE49-F238E27FC236}">
                <a16:creationId xmlns:a16="http://schemas.microsoft.com/office/drawing/2014/main" id="{15FC75A1-EE1A-344F-90BD-A07590F0E51A}"/>
              </a:ext>
            </a:extLst>
          </p:cNvPr>
          <p:cNvSpPr>
            <a:spLocks noGrp="1"/>
          </p:cNvSpPr>
          <p:nvPr>
            <p:ph type="sldNum" sz="quarter" idx="11"/>
          </p:nvPr>
        </p:nvSpPr>
        <p:spPr/>
        <p:txBody>
          <a:bodyPr/>
          <a:lstStyle>
            <a:lvl1pPr>
              <a:defRPr>
                <a:solidFill>
                  <a:schemeClr val="tx1"/>
                </a:solidFill>
              </a:defRPr>
            </a:lvl1pPr>
          </a:lstStyle>
          <a:p>
            <a:fld id="{E200D83E-88D0-C440-9F2A-EBA669C92F70}" type="slidenum">
              <a:rPr lang="ru-RU" smtClean="0"/>
              <a:pPr/>
              <a:t>‹#›</a:t>
            </a:fld>
            <a:endParaRPr lang="ru-RU"/>
          </a:p>
        </p:txBody>
      </p:sp>
      <p:sp>
        <p:nvSpPr>
          <p:cNvPr id="62" name="Text Placeholder 2">
            <a:extLst>
              <a:ext uri="{FF2B5EF4-FFF2-40B4-BE49-F238E27FC236}">
                <a16:creationId xmlns:a16="http://schemas.microsoft.com/office/drawing/2014/main" id="{231E39F4-6C5C-0D40-9E1F-F919432497B6}"/>
              </a:ext>
            </a:extLst>
          </p:cNvPr>
          <p:cNvSpPr>
            <a:spLocks noGrp="1"/>
          </p:cNvSpPr>
          <p:nvPr>
            <p:ph type="body" sz="quarter" idx="71" hasCustomPrompt="1"/>
          </p:nvPr>
        </p:nvSpPr>
        <p:spPr>
          <a:xfrm>
            <a:off x="1352550" y="1659262"/>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63" name="Text Placeholder 2">
            <a:extLst>
              <a:ext uri="{FF2B5EF4-FFF2-40B4-BE49-F238E27FC236}">
                <a16:creationId xmlns:a16="http://schemas.microsoft.com/office/drawing/2014/main" id="{C087C745-9CDB-654E-86F2-ACFAF8309734}"/>
              </a:ext>
            </a:extLst>
          </p:cNvPr>
          <p:cNvSpPr>
            <a:spLocks noGrp="1"/>
          </p:cNvSpPr>
          <p:nvPr>
            <p:ph type="body" sz="quarter" idx="70" hasCustomPrompt="1"/>
          </p:nvPr>
        </p:nvSpPr>
        <p:spPr>
          <a:xfrm>
            <a:off x="381237" y="1657350"/>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70" name="Text Placeholder 2">
            <a:extLst>
              <a:ext uri="{FF2B5EF4-FFF2-40B4-BE49-F238E27FC236}">
                <a16:creationId xmlns:a16="http://schemas.microsoft.com/office/drawing/2014/main" id="{4130A512-22B4-FE4F-A168-1207C7B2E403}"/>
              </a:ext>
            </a:extLst>
          </p:cNvPr>
          <p:cNvSpPr>
            <a:spLocks noGrp="1"/>
          </p:cNvSpPr>
          <p:nvPr>
            <p:ph type="body" sz="quarter" idx="104" hasCustomPrompt="1"/>
          </p:nvPr>
        </p:nvSpPr>
        <p:spPr>
          <a:xfrm>
            <a:off x="1352550" y="3202312"/>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71" name="Text Placeholder 2">
            <a:extLst>
              <a:ext uri="{FF2B5EF4-FFF2-40B4-BE49-F238E27FC236}">
                <a16:creationId xmlns:a16="http://schemas.microsoft.com/office/drawing/2014/main" id="{3711E588-180A-6948-86A5-F8A2699BE2B3}"/>
              </a:ext>
            </a:extLst>
          </p:cNvPr>
          <p:cNvSpPr>
            <a:spLocks noGrp="1"/>
          </p:cNvSpPr>
          <p:nvPr>
            <p:ph type="body" sz="quarter" idx="105" hasCustomPrompt="1"/>
          </p:nvPr>
        </p:nvSpPr>
        <p:spPr>
          <a:xfrm>
            <a:off x="381237" y="3212437"/>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78" name="Text Placeholder 2">
            <a:extLst>
              <a:ext uri="{FF2B5EF4-FFF2-40B4-BE49-F238E27FC236}">
                <a16:creationId xmlns:a16="http://schemas.microsoft.com/office/drawing/2014/main" id="{EC1542F0-38D2-F146-A93F-F202312CBDE1}"/>
              </a:ext>
            </a:extLst>
          </p:cNvPr>
          <p:cNvSpPr>
            <a:spLocks noGrp="1"/>
          </p:cNvSpPr>
          <p:nvPr>
            <p:ph type="body" sz="quarter" idx="112" hasCustomPrompt="1"/>
          </p:nvPr>
        </p:nvSpPr>
        <p:spPr>
          <a:xfrm>
            <a:off x="1352550" y="4800600"/>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79" name="Text Placeholder 2">
            <a:extLst>
              <a:ext uri="{FF2B5EF4-FFF2-40B4-BE49-F238E27FC236}">
                <a16:creationId xmlns:a16="http://schemas.microsoft.com/office/drawing/2014/main" id="{9F2ECF98-8B1C-104E-9C5A-FF3156B9CA6B}"/>
              </a:ext>
            </a:extLst>
          </p:cNvPr>
          <p:cNvSpPr>
            <a:spLocks noGrp="1"/>
          </p:cNvSpPr>
          <p:nvPr>
            <p:ph type="body" sz="quarter" idx="113" hasCustomPrompt="1"/>
          </p:nvPr>
        </p:nvSpPr>
        <p:spPr>
          <a:xfrm>
            <a:off x="381237" y="4798688"/>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30" name="Text Placeholder 2">
            <a:extLst>
              <a:ext uri="{FF2B5EF4-FFF2-40B4-BE49-F238E27FC236}">
                <a16:creationId xmlns:a16="http://schemas.microsoft.com/office/drawing/2014/main" id="{BF4A2F8E-AB96-2E49-BD85-22035964874A}"/>
              </a:ext>
            </a:extLst>
          </p:cNvPr>
          <p:cNvSpPr>
            <a:spLocks noGrp="1"/>
          </p:cNvSpPr>
          <p:nvPr>
            <p:ph type="body" sz="quarter" idx="114" hasCustomPrompt="1"/>
          </p:nvPr>
        </p:nvSpPr>
        <p:spPr>
          <a:xfrm>
            <a:off x="5238750" y="1669388"/>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31" name="Text Placeholder 2">
            <a:extLst>
              <a:ext uri="{FF2B5EF4-FFF2-40B4-BE49-F238E27FC236}">
                <a16:creationId xmlns:a16="http://schemas.microsoft.com/office/drawing/2014/main" id="{54B7FA03-5527-A948-9958-83B62DEB6022}"/>
              </a:ext>
            </a:extLst>
          </p:cNvPr>
          <p:cNvSpPr>
            <a:spLocks noGrp="1"/>
          </p:cNvSpPr>
          <p:nvPr>
            <p:ph type="body" sz="quarter" idx="115" hasCustomPrompt="1"/>
          </p:nvPr>
        </p:nvSpPr>
        <p:spPr>
          <a:xfrm>
            <a:off x="4267437" y="1667476"/>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32" name="Text Placeholder 2">
            <a:extLst>
              <a:ext uri="{FF2B5EF4-FFF2-40B4-BE49-F238E27FC236}">
                <a16:creationId xmlns:a16="http://schemas.microsoft.com/office/drawing/2014/main" id="{836833E6-9089-8C43-AEB2-A05B06368770}"/>
              </a:ext>
            </a:extLst>
          </p:cNvPr>
          <p:cNvSpPr>
            <a:spLocks noGrp="1"/>
          </p:cNvSpPr>
          <p:nvPr>
            <p:ph type="body" sz="quarter" idx="116" hasCustomPrompt="1"/>
          </p:nvPr>
        </p:nvSpPr>
        <p:spPr>
          <a:xfrm>
            <a:off x="5238750" y="3212437"/>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33" name="Text Placeholder 2">
            <a:extLst>
              <a:ext uri="{FF2B5EF4-FFF2-40B4-BE49-F238E27FC236}">
                <a16:creationId xmlns:a16="http://schemas.microsoft.com/office/drawing/2014/main" id="{118E26A4-8203-0B4E-8475-31F0E9142529}"/>
              </a:ext>
            </a:extLst>
          </p:cNvPr>
          <p:cNvSpPr>
            <a:spLocks noGrp="1"/>
          </p:cNvSpPr>
          <p:nvPr>
            <p:ph type="body" sz="quarter" idx="117" hasCustomPrompt="1"/>
          </p:nvPr>
        </p:nvSpPr>
        <p:spPr>
          <a:xfrm>
            <a:off x="4267437" y="3222563"/>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34" name="Text Placeholder 2">
            <a:extLst>
              <a:ext uri="{FF2B5EF4-FFF2-40B4-BE49-F238E27FC236}">
                <a16:creationId xmlns:a16="http://schemas.microsoft.com/office/drawing/2014/main" id="{00FBE42B-14AE-7447-9F05-393E15080BA7}"/>
              </a:ext>
            </a:extLst>
          </p:cNvPr>
          <p:cNvSpPr>
            <a:spLocks noGrp="1"/>
          </p:cNvSpPr>
          <p:nvPr>
            <p:ph type="body" sz="quarter" idx="118" hasCustomPrompt="1"/>
          </p:nvPr>
        </p:nvSpPr>
        <p:spPr>
          <a:xfrm>
            <a:off x="5238750" y="4810726"/>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35" name="Text Placeholder 2">
            <a:extLst>
              <a:ext uri="{FF2B5EF4-FFF2-40B4-BE49-F238E27FC236}">
                <a16:creationId xmlns:a16="http://schemas.microsoft.com/office/drawing/2014/main" id="{4926AA38-DFC4-EC46-B3D9-B2A2207E8CE7}"/>
              </a:ext>
            </a:extLst>
          </p:cNvPr>
          <p:cNvSpPr>
            <a:spLocks noGrp="1"/>
          </p:cNvSpPr>
          <p:nvPr>
            <p:ph type="body" sz="quarter" idx="119" hasCustomPrompt="1"/>
          </p:nvPr>
        </p:nvSpPr>
        <p:spPr>
          <a:xfrm>
            <a:off x="4267437" y="4808814"/>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36" name="Text Placeholder 2">
            <a:extLst>
              <a:ext uri="{FF2B5EF4-FFF2-40B4-BE49-F238E27FC236}">
                <a16:creationId xmlns:a16="http://schemas.microsoft.com/office/drawing/2014/main" id="{70973A08-CF70-6948-9A4C-862595F49B71}"/>
              </a:ext>
            </a:extLst>
          </p:cNvPr>
          <p:cNvSpPr>
            <a:spLocks noGrp="1"/>
          </p:cNvSpPr>
          <p:nvPr>
            <p:ph type="body" sz="quarter" idx="120" hasCustomPrompt="1"/>
          </p:nvPr>
        </p:nvSpPr>
        <p:spPr>
          <a:xfrm>
            <a:off x="9139947" y="1669388"/>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37" name="Text Placeholder 2">
            <a:extLst>
              <a:ext uri="{FF2B5EF4-FFF2-40B4-BE49-F238E27FC236}">
                <a16:creationId xmlns:a16="http://schemas.microsoft.com/office/drawing/2014/main" id="{9A1B0048-A471-1641-BF15-2DD116F793DB}"/>
              </a:ext>
            </a:extLst>
          </p:cNvPr>
          <p:cNvSpPr>
            <a:spLocks noGrp="1"/>
          </p:cNvSpPr>
          <p:nvPr>
            <p:ph type="body" sz="quarter" idx="121" hasCustomPrompt="1"/>
          </p:nvPr>
        </p:nvSpPr>
        <p:spPr>
          <a:xfrm>
            <a:off x="8168634" y="1667476"/>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38" name="Text Placeholder 2">
            <a:extLst>
              <a:ext uri="{FF2B5EF4-FFF2-40B4-BE49-F238E27FC236}">
                <a16:creationId xmlns:a16="http://schemas.microsoft.com/office/drawing/2014/main" id="{5C31BE78-8D28-CA49-963F-C25A1C44818D}"/>
              </a:ext>
            </a:extLst>
          </p:cNvPr>
          <p:cNvSpPr>
            <a:spLocks noGrp="1"/>
          </p:cNvSpPr>
          <p:nvPr>
            <p:ph type="body" sz="quarter" idx="122" hasCustomPrompt="1"/>
          </p:nvPr>
        </p:nvSpPr>
        <p:spPr>
          <a:xfrm>
            <a:off x="9139947" y="3212437"/>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39" name="Text Placeholder 2">
            <a:extLst>
              <a:ext uri="{FF2B5EF4-FFF2-40B4-BE49-F238E27FC236}">
                <a16:creationId xmlns:a16="http://schemas.microsoft.com/office/drawing/2014/main" id="{F40F322D-A431-B849-B247-E9D19A97322E}"/>
              </a:ext>
            </a:extLst>
          </p:cNvPr>
          <p:cNvSpPr>
            <a:spLocks noGrp="1"/>
          </p:cNvSpPr>
          <p:nvPr>
            <p:ph type="body" sz="quarter" idx="123" hasCustomPrompt="1"/>
          </p:nvPr>
        </p:nvSpPr>
        <p:spPr>
          <a:xfrm>
            <a:off x="8168634" y="3222563"/>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40" name="Text Placeholder 2">
            <a:extLst>
              <a:ext uri="{FF2B5EF4-FFF2-40B4-BE49-F238E27FC236}">
                <a16:creationId xmlns:a16="http://schemas.microsoft.com/office/drawing/2014/main" id="{89A3F0D8-A908-9346-AD19-745AC935502C}"/>
              </a:ext>
            </a:extLst>
          </p:cNvPr>
          <p:cNvSpPr>
            <a:spLocks noGrp="1"/>
          </p:cNvSpPr>
          <p:nvPr>
            <p:ph type="body" sz="quarter" idx="124" hasCustomPrompt="1"/>
          </p:nvPr>
        </p:nvSpPr>
        <p:spPr>
          <a:xfrm>
            <a:off x="9139947" y="4810726"/>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41" name="Text Placeholder 2">
            <a:extLst>
              <a:ext uri="{FF2B5EF4-FFF2-40B4-BE49-F238E27FC236}">
                <a16:creationId xmlns:a16="http://schemas.microsoft.com/office/drawing/2014/main" id="{5E3E655F-0CC6-F342-9B78-9FDA15CC1985}"/>
              </a:ext>
            </a:extLst>
          </p:cNvPr>
          <p:cNvSpPr>
            <a:spLocks noGrp="1"/>
          </p:cNvSpPr>
          <p:nvPr>
            <p:ph type="body" sz="quarter" idx="125" hasCustomPrompt="1"/>
          </p:nvPr>
        </p:nvSpPr>
        <p:spPr>
          <a:xfrm>
            <a:off x="8168634" y="4808814"/>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Tree>
    <p:extLst>
      <p:ext uri="{BB962C8B-B14F-4D97-AF65-F5344CB8AC3E}">
        <p14:creationId xmlns:p14="http://schemas.microsoft.com/office/powerpoint/2010/main" val="40961210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umbers 9 (colo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755A1-EA3D-D54A-AE76-83C33BC434E2}"/>
              </a:ext>
            </a:extLst>
          </p:cNvPr>
          <p:cNvSpPr>
            <a:spLocks noGrp="1"/>
          </p:cNvSpPr>
          <p:nvPr>
            <p:ph type="title" hasCustomPrompt="1"/>
          </p:nvPr>
        </p:nvSpPr>
        <p:spPr/>
        <p:txBody>
          <a:bodyPr/>
          <a:lstStyle>
            <a:lvl1pPr>
              <a:defRPr>
                <a:solidFill>
                  <a:schemeClr val="bg1"/>
                </a:solidFill>
              </a:defRPr>
            </a:lvl1pPr>
          </a:lstStyle>
          <a:p>
            <a:r>
              <a:rPr lang="en-US" dirty="0"/>
              <a:t>This is the message of this slide</a:t>
            </a:r>
            <a:br>
              <a:rPr lang="en-US" dirty="0"/>
            </a:br>
            <a:r>
              <a:rPr lang="en-US" dirty="0"/>
              <a:t>You can write it in one or two lines </a:t>
            </a:r>
            <a:endParaRPr lang="ru-RU" dirty="0"/>
          </a:p>
        </p:txBody>
      </p:sp>
      <p:sp>
        <p:nvSpPr>
          <p:cNvPr id="3" name="Footer Placeholder 2">
            <a:extLst>
              <a:ext uri="{FF2B5EF4-FFF2-40B4-BE49-F238E27FC236}">
                <a16:creationId xmlns:a16="http://schemas.microsoft.com/office/drawing/2014/main" id="{947F0B1F-65F8-D742-AB7B-757C91644D02}"/>
              </a:ext>
            </a:extLst>
          </p:cNvPr>
          <p:cNvSpPr>
            <a:spLocks noGrp="1"/>
          </p:cNvSpPr>
          <p:nvPr>
            <p:ph type="ftr" sz="quarter" idx="10"/>
          </p:nvPr>
        </p:nvSpPr>
        <p:spPr/>
        <p:txBody>
          <a:bodyPr/>
          <a:lstStyle>
            <a:lvl1pPr>
              <a:defRPr>
                <a:solidFill>
                  <a:schemeClr val="bg1"/>
                </a:solidFill>
              </a:defRPr>
            </a:lvl1pPr>
          </a:lstStyle>
          <a:p>
            <a:endParaRPr lang="ru-RU" dirty="0"/>
          </a:p>
        </p:txBody>
      </p:sp>
      <p:sp>
        <p:nvSpPr>
          <p:cNvPr id="4" name="Slide Number Placeholder 3">
            <a:extLst>
              <a:ext uri="{FF2B5EF4-FFF2-40B4-BE49-F238E27FC236}">
                <a16:creationId xmlns:a16="http://schemas.microsoft.com/office/drawing/2014/main" id="{15FC75A1-EE1A-344F-90BD-A07590F0E51A}"/>
              </a:ext>
            </a:extLst>
          </p:cNvPr>
          <p:cNvSpPr>
            <a:spLocks noGrp="1"/>
          </p:cNvSpPr>
          <p:nvPr>
            <p:ph type="sldNum" sz="quarter" idx="11"/>
          </p:nvPr>
        </p:nvSpPr>
        <p:spPr/>
        <p:txBody>
          <a:bodyPr/>
          <a:lstStyle>
            <a:lvl1pPr>
              <a:defRPr>
                <a:solidFill>
                  <a:schemeClr val="bg1"/>
                </a:solidFill>
              </a:defRPr>
            </a:lvl1pPr>
          </a:lstStyle>
          <a:p>
            <a:fld id="{E200D83E-88D0-C440-9F2A-EBA669C92F70}" type="slidenum">
              <a:rPr lang="ru-RU" smtClean="0"/>
              <a:pPr/>
              <a:t>‹#›</a:t>
            </a:fld>
            <a:endParaRPr lang="ru-RU"/>
          </a:p>
        </p:txBody>
      </p:sp>
      <p:sp>
        <p:nvSpPr>
          <p:cNvPr id="62" name="Text Placeholder 2">
            <a:extLst>
              <a:ext uri="{FF2B5EF4-FFF2-40B4-BE49-F238E27FC236}">
                <a16:creationId xmlns:a16="http://schemas.microsoft.com/office/drawing/2014/main" id="{231E39F4-6C5C-0D40-9E1F-F919432497B6}"/>
              </a:ext>
            </a:extLst>
          </p:cNvPr>
          <p:cNvSpPr>
            <a:spLocks noGrp="1"/>
          </p:cNvSpPr>
          <p:nvPr>
            <p:ph type="body" sz="quarter" idx="71" hasCustomPrompt="1"/>
          </p:nvPr>
        </p:nvSpPr>
        <p:spPr>
          <a:xfrm>
            <a:off x="1352550" y="1659262"/>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bg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63" name="Text Placeholder 2">
            <a:extLst>
              <a:ext uri="{FF2B5EF4-FFF2-40B4-BE49-F238E27FC236}">
                <a16:creationId xmlns:a16="http://schemas.microsoft.com/office/drawing/2014/main" id="{C087C745-9CDB-654E-86F2-ACFAF8309734}"/>
              </a:ext>
            </a:extLst>
          </p:cNvPr>
          <p:cNvSpPr>
            <a:spLocks noGrp="1"/>
          </p:cNvSpPr>
          <p:nvPr>
            <p:ph type="body" sz="quarter" idx="70" hasCustomPrompt="1"/>
          </p:nvPr>
        </p:nvSpPr>
        <p:spPr>
          <a:xfrm>
            <a:off x="381237" y="1657350"/>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chemeClr val="bg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70" name="Text Placeholder 2">
            <a:extLst>
              <a:ext uri="{FF2B5EF4-FFF2-40B4-BE49-F238E27FC236}">
                <a16:creationId xmlns:a16="http://schemas.microsoft.com/office/drawing/2014/main" id="{4130A512-22B4-FE4F-A168-1207C7B2E403}"/>
              </a:ext>
            </a:extLst>
          </p:cNvPr>
          <p:cNvSpPr>
            <a:spLocks noGrp="1"/>
          </p:cNvSpPr>
          <p:nvPr>
            <p:ph type="body" sz="quarter" idx="104" hasCustomPrompt="1"/>
          </p:nvPr>
        </p:nvSpPr>
        <p:spPr>
          <a:xfrm>
            <a:off x="1352550" y="3202312"/>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bg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71" name="Text Placeholder 2">
            <a:extLst>
              <a:ext uri="{FF2B5EF4-FFF2-40B4-BE49-F238E27FC236}">
                <a16:creationId xmlns:a16="http://schemas.microsoft.com/office/drawing/2014/main" id="{3711E588-180A-6948-86A5-F8A2699BE2B3}"/>
              </a:ext>
            </a:extLst>
          </p:cNvPr>
          <p:cNvSpPr>
            <a:spLocks noGrp="1"/>
          </p:cNvSpPr>
          <p:nvPr>
            <p:ph type="body" sz="quarter" idx="105" hasCustomPrompt="1"/>
          </p:nvPr>
        </p:nvSpPr>
        <p:spPr>
          <a:xfrm>
            <a:off x="381237" y="3212437"/>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chemeClr val="bg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78" name="Text Placeholder 2">
            <a:extLst>
              <a:ext uri="{FF2B5EF4-FFF2-40B4-BE49-F238E27FC236}">
                <a16:creationId xmlns:a16="http://schemas.microsoft.com/office/drawing/2014/main" id="{EC1542F0-38D2-F146-A93F-F202312CBDE1}"/>
              </a:ext>
            </a:extLst>
          </p:cNvPr>
          <p:cNvSpPr>
            <a:spLocks noGrp="1"/>
          </p:cNvSpPr>
          <p:nvPr>
            <p:ph type="body" sz="quarter" idx="112" hasCustomPrompt="1"/>
          </p:nvPr>
        </p:nvSpPr>
        <p:spPr>
          <a:xfrm>
            <a:off x="1352550" y="4800600"/>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bg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79" name="Text Placeholder 2">
            <a:extLst>
              <a:ext uri="{FF2B5EF4-FFF2-40B4-BE49-F238E27FC236}">
                <a16:creationId xmlns:a16="http://schemas.microsoft.com/office/drawing/2014/main" id="{9F2ECF98-8B1C-104E-9C5A-FF3156B9CA6B}"/>
              </a:ext>
            </a:extLst>
          </p:cNvPr>
          <p:cNvSpPr>
            <a:spLocks noGrp="1"/>
          </p:cNvSpPr>
          <p:nvPr>
            <p:ph type="body" sz="quarter" idx="113" hasCustomPrompt="1"/>
          </p:nvPr>
        </p:nvSpPr>
        <p:spPr>
          <a:xfrm>
            <a:off x="381237" y="4798688"/>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chemeClr val="bg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30" name="Text Placeholder 2">
            <a:extLst>
              <a:ext uri="{FF2B5EF4-FFF2-40B4-BE49-F238E27FC236}">
                <a16:creationId xmlns:a16="http://schemas.microsoft.com/office/drawing/2014/main" id="{BF4A2F8E-AB96-2E49-BD85-22035964874A}"/>
              </a:ext>
            </a:extLst>
          </p:cNvPr>
          <p:cNvSpPr>
            <a:spLocks noGrp="1"/>
          </p:cNvSpPr>
          <p:nvPr>
            <p:ph type="body" sz="quarter" idx="114" hasCustomPrompt="1"/>
          </p:nvPr>
        </p:nvSpPr>
        <p:spPr>
          <a:xfrm>
            <a:off x="5238750" y="1669388"/>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bg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31" name="Text Placeholder 2">
            <a:extLst>
              <a:ext uri="{FF2B5EF4-FFF2-40B4-BE49-F238E27FC236}">
                <a16:creationId xmlns:a16="http://schemas.microsoft.com/office/drawing/2014/main" id="{54B7FA03-5527-A948-9958-83B62DEB6022}"/>
              </a:ext>
            </a:extLst>
          </p:cNvPr>
          <p:cNvSpPr>
            <a:spLocks noGrp="1"/>
          </p:cNvSpPr>
          <p:nvPr>
            <p:ph type="body" sz="quarter" idx="115" hasCustomPrompt="1"/>
          </p:nvPr>
        </p:nvSpPr>
        <p:spPr>
          <a:xfrm>
            <a:off x="4267437" y="1667476"/>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chemeClr val="bg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32" name="Text Placeholder 2">
            <a:extLst>
              <a:ext uri="{FF2B5EF4-FFF2-40B4-BE49-F238E27FC236}">
                <a16:creationId xmlns:a16="http://schemas.microsoft.com/office/drawing/2014/main" id="{836833E6-9089-8C43-AEB2-A05B06368770}"/>
              </a:ext>
            </a:extLst>
          </p:cNvPr>
          <p:cNvSpPr>
            <a:spLocks noGrp="1"/>
          </p:cNvSpPr>
          <p:nvPr>
            <p:ph type="body" sz="quarter" idx="116" hasCustomPrompt="1"/>
          </p:nvPr>
        </p:nvSpPr>
        <p:spPr>
          <a:xfrm>
            <a:off x="5238750" y="3212437"/>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bg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33" name="Text Placeholder 2">
            <a:extLst>
              <a:ext uri="{FF2B5EF4-FFF2-40B4-BE49-F238E27FC236}">
                <a16:creationId xmlns:a16="http://schemas.microsoft.com/office/drawing/2014/main" id="{118E26A4-8203-0B4E-8475-31F0E9142529}"/>
              </a:ext>
            </a:extLst>
          </p:cNvPr>
          <p:cNvSpPr>
            <a:spLocks noGrp="1"/>
          </p:cNvSpPr>
          <p:nvPr>
            <p:ph type="body" sz="quarter" idx="117" hasCustomPrompt="1"/>
          </p:nvPr>
        </p:nvSpPr>
        <p:spPr>
          <a:xfrm>
            <a:off x="4267437" y="3222563"/>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chemeClr val="bg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34" name="Text Placeholder 2">
            <a:extLst>
              <a:ext uri="{FF2B5EF4-FFF2-40B4-BE49-F238E27FC236}">
                <a16:creationId xmlns:a16="http://schemas.microsoft.com/office/drawing/2014/main" id="{00FBE42B-14AE-7447-9F05-393E15080BA7}"/>
              </a:ext>
            </a:extLst>
          </p:cNvPr>
          <p:cNvSpPr>
            <a:spLocks noGrp="1"/>
          </p:cNvSpPr>
          <p:nvPr>
            <p:ph type="body" sz="quarter" idx="118" hasCustomPrompt="1"/>
          </p:nvPr>
        </p:nvSpPr>
        <p:spPr>
          <a:xfrm>
            <a:off x="5238750" y="4810726"/>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bg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35" name="Text Placeholder 2">
            <a:extLst>
              <a:ext uri="{FF2B5EF4-FFF2-40B4-BE49-F238E27FC236}">
                <a16:creationId xmlns:a16="http://schemas.microsoft.com/office/drawing/2014/main" id="{4926AA38-DFC4-EC46-B3D9-B2A2207E8CE7}"/>
              </a:ext>
            </a:extLst>
          </p:cNvPr>
          <p:cNvSpPr>
            <a:spLocks noGrp="1"/>
          </p:cNvSpPr>
          <p:nvPr>
            <p:ph type="body" sz="quarter" idx="119" hasCustomPrompt="1"/>
          </p:nvPr>
        </p:nvSpPr>
        <p:spPr>
          <a:xfrm>
            <a:off x="4267437" y="4808814"/>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chemeClr val="bg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36" name="Text Placeholder 2">
            <a:extLst>
              <a:ext uri="{FF2B5EF4-FFF2-40B4-BE49-F238E27FC236}">
                <a16:creationId xmlns:a16="http://schemas.microsoft.com/office/drawing/2014/main" id="{70973A08-CF70-6948-9A4C-862595F49B71}"/>
              </a:ext>
            </a:extLst>
          </p:cNvPr>
          <p:cNvSpPr>
            <a:spLocks noGrp="1"/>
          </p:cNvSpPr>
          <p:nvPr>
            <p:ph type="body" sz="quarter" idx="120" hasCustomPrompt="1"/>
          </p:nvPr>
        </p:nvSpPr>
        <p:spPr>
          <a:xfrm>
            <a:off x="9139947" y="1669388"/>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bg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37" name="Text Placeholder 2">
            <a:extLst>
              <a:ext uri="{FF2B5EF4-FFF2-40B4-BE49-F238E27FC236}">
                <a16:creationId xmlns:a16="http://schemas.microsoft.com/office/drawing/2014/main" id="{9A1B0048-A471-1641-BF15-2DD116F793DB}"/>
              </a:ext>
            </a:extLst>
          </p:cNvPr>
          <p:cNvSpPr>
            <a:spLocks noGrp="1"/>
          </p:cNvSpPr>
          <p:nvPr>
            <p:ph type="body" sz="quarter" idx="121" hasCustomPrompt="1"/>
          </p:nvPr>
        </p:nvSpPr>
        <p:spPr>
          <a:xfrm>
            <a:off x="8168634" y="1667476"/>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chemeClr val="bg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38" name="Text Placeholder 2">
            <a:extLst>
              <a:ext uri="{FF2B5EF4-FFF2-40B4-BE49-F238E27FC236}">
                <a16:creationId xmlns:a16="http://schemas.microsoft.com/office/drawing/2014/main" id="{5C31BE78-8D28-CA49-963F-C25A1C44818D}"/>
              </a:ext>
            </a:extLst>
          </p:cNvPr>
          <p:cNvSpPr>
            <a:spLocks noGrp="1"/>
          </p:cNvSpPr>
          <p:nvPr>
            <p:ph type="body" sz="quarter" idx="122" hasCustomPrompt="1"/>
          </p:nvPr>
        </p:nvSpPr>
        <p:spPr>
          <a:xfrm>
            <a:off x="9139947" y="3212437"/>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bg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39" name="Text Placeholder 2">
            <a:extLst>
              <a:ext uri="{FF2B5EF4-FFF2-40B4-BE49-F238E27FC236}">
                <a16:creationId xmlns:a16="http://schemas.microsoft.com/office/drawing/2014/main" id="{F40F322D-A431-B849-B247-E9D19A97322E}"/>
              </a:ext>
            </a:extLst>
          </p:cNvPr>
          <p:cNvSpPr>
            <a:spLocks noGrp="1"/>
          </p:cNvSpPr>
          <p:nvPr>
            <p:ph type="body" sz="quarter" idx="123" hasCustomPrompt="1"/>
          </p:nvPr>
        </p:nvSpPr>
        <p:spPr>
          <a:xfrm>
            <a:off x="8168634" y="3222563"/>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chemeClr val="bg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40" name="Text Placeholder 2">
            <a:extLst>
              <a:ext uri="{FF2B5EF4-FFF2-40B4-BE49-F238E27FC236}">
                <a16:creationId xmlns:a16="http://schemas.microsoft.com/office/drawing/2014/main" id="{89A3F0D8-A908-9346-AD19-745AC935502C}"/>
              </a:ext>
            </a:extLst>
          </p:cNvPr>
          <p:cNvSpPr>
            <a:spLocks noGrp="1"/>
          </p:cNvSpPr>
          <p:nvPr>
            <p:ph type="body" sz="quarter" idx="124" hasCustomPrompt="1"/>
          </p:nvPr>
        </p:nvSpPr>
        <p:spPr>
          <a:xfrm>
            <a:off x="9139947" y="4810726"/>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bg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41" name="Text Placeholder 2">
            <a:extLst>
              <a:ext uri="{FF2B5EF4-FFF2-40B4-BE49-F238E27FC236}">
                <a16:creationId xmlns:a16="http://schemas.microsoft.com/office/drawing/2014/main" id="{5E3E655F-0CC6-F342-9B78-9FDA15CC1985}"/>
              </a:ext>
            </a:extLst>
          </p:cNvPr>
          <p:cNvSpPr>
            <a:spLocks noGrp="1"/>
          </p:cNvSpPr>
          <p:nvPr>
            <p:ph type="body" sz="quarter" idx="125" hasCustomPrompt="1"/>
          </p:nvPr>
        </p:nvSpPr>
        <p:spPr>
          <a:xfrm>
            <a:off x="8168634" y="4808814"/>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chemeClr val="bg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grpSp>
        <p:nvGrpSpPr>
          <p:cNvPr id="23" name="Group 22">
            <a:extLst>
              <a:ext uri="{FF2B5EF4-FFF2-40B4-BE49-F238E27FC236}">
                <a16:creationId xmlns:a16="http://schemas.microsoft.com/office/drawing/2014/main" id="{CC144F8E-4229-EF45-A2F6-96832E6214CF}"/>
              </a:ext>
            </a:extLst>
          </p:cNvPr>
          <p:cNvGrpSpPr/>
          <p:nvPr/>
        </p:nvGrpSpPr>
        <p:grpSpPr>
          <a:xfrm>
            <a:off x="10839450" y="6410620"/>
            <a:ext cx="971550" cy="161630"/>
            <a:chOff x="14294536" y="8436933"/>
            <a:chExt cx="1501942" cy="249867"/>
          </a:xfrm>
          <a:solidFill>
            <a:schemeClr val="bg1"/>
          </a:solidFill>
        </p:grpSpPr>
        <p:sp>
          <p:nvSpPr>
            <p:cNvPr id="24" name="object 2">
              <a:extLst>
                <a:ext uri="{FF2B5EF4-FFF2-40B4-BE49-F238E27FC236}">
                  <a16:creationId xmlns:a16="http://schemas.microsoft.com/office/drawing/2014/main" id="{2C4F555D-58D6-284B-AD4B-DCC05D8F57EB}"/>
                </a:ext>
              </a:extLst>
            </p:cNvPr>
            <p:cNvSpPr/>
            <p:nvPr/>
          </p:nvSpPr>
          <p:spPr>
            <a:xfrm>
              <a:off x="14294536" y="8436933"/>
              <a:ext cx="210239" cy="249867"/>
            </a:xfrm>
            <a:custGeom>
              <a:avLst/>
              <a:gdLst/>
              <a:ahLst/>
              <a:cxnLst/>
              <a:rect l="l" t="t" r="r" b="b"/>
              <a:pathLst>
                <a:path w="1798954" h="2138045">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5" name="object 3">
              <a:extLst>
                <a:ext uri="{FF2B5EF4-FFF2-40B4-BE49-F238E27FC236}">
                  <a16:creationId xmlns:a16="http://schemas.microsoft.com/office/drawing/2014/main" id="{576754CD-5626-9247-9ECF-1A623A6141CB}"/>
                </a:ext>
              </a:extLst>
            </p:cNvPr>
            <p:cNvSpPr/>
            <p:nvPr/>
          </p:nvSpPr>
          <p:spPr>
            <a:xfrm>
              <a:off x="14543672" y="8448213"/>
              <a:ext cx="194655" cy="238587"/>
            </a:xfrm>
            <a:custGeom>
              <a:avLst/>
              <a:gdLst/>
              <a:ahLst/>
              <a:cxnLst/>
              <a:rect l="l" t="t" r="r" b="b"/>
              <a:pathLst>
                <a:path w="1665604" h="2041525">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grpFill/>
          </p:spPr>
          <p:txBody>
            <a:bodyPr wrap="square" lIns="0" tIns="0" rIns="0" bIns="0" rtlCol="0"/>
            <a:lstStyle/>
            <a:p>
              <a:endParaRPr sz="1350" dirty="0">
                <a:latin typeface="Arial" panose="020B0604020202020204" pitchFamily="34" charset="0"/>
                <a:cs typeface="Arial" panose="020B0604020202020204" pitchFamily="34" charset="0"/>
              </a:endParaRPr>
            </a:p>
          </p:txBody>
        </p:sp>
        <p:sp>
          <p:nvSpPr>
            <p:cNvPr id="26" name="object 4">
              <a:extLst>
                <a:ext uri="{FF2B5EF4-FFF2-40B4-BE49-F238E27FC236}">
                  <a16:creationId xmlns:a16="http://schemas.microsoft.com/office/drawing/2014/main" id="{A497D83F-A2DC-E34E-913D-26441AE59EEC}"/>
                </a:ext>
              </a:extLst>
            </p:cNvPr>
            <p:cNvSpPr/>
            <p:nvPr/>
          </p:nvSpPr>
          <p:spPr>
            <a:xfrm>
              <a:off x="14745615" y="8511292"/>
              <a:ext cx="193022" cy="175508"/>
            </a:xfrm>
            <a:custGeom>
              <a:avLst/>
              <a:gdLst/>
              <a:ahLst/>
              <a:cxnLst/>
              <a:rect l="l" t="t" r="r" b="b"/>
              <a:pathLst>
                <a:path w="1651634" h="1501775">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w="1651634" h="1501775">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7" name="object 5">
              <a:extLst>
                <a:ext uri="{FF2B5EF4-FFF2-40B4-BE49-F238E27FC236}">
                  <a16:creationId xmlns:a16="http://schemas.microsoft.com/office/drawing/2014/main" id="{96E1243F-0ADB-0A45-A5F6-9263C76982B6}"/>
                </a:ext>
              </a:extLst>
            </p:cNvPr>
            <p:cNvSpPr/>
            <p:nvPr/>
          </p:nvSpPr>
          <p:spPr>
            <a:xfrm>
              <a:off x="14976246" y="8448139"/>
              <a:ext cx="62189" cy="238661"/>
            </a:xfrm>
            <a:custGeom>
              <a:avLst/>
              <a:gdLst/>
              <a:ahLst/>
              <a:cxnLst/>
              <a:rect l="l" t="t" r="r" b="b"/>
              <a:pathLst>
                <a:path w="532129" h="2042160">
                  <a:moveTo>
                    <a:pt x="531622" y="0"/>
                  </a:moveTo>
                  <a:lnTo>
                    <a:pt x="0" y="0"/>
                  </a:lnTo>
                  <a:lnTo>
                    <a:pt x="0" y="2041613"/>
                  </a:lnTo>
                  <a:lnTo>
                    <a:pt x="531622" y="2041613"/>
                  </a:lnTo>
                  <a:lnTo>
                    <a:pt x="531622"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8" name="object 6">
              <a:extLst>
                <a:ext uri="{FF2B5EF4-FFF2-40B4-BE49-F238E27FC236}">
                  <a16:creationId xmlns:a16="http://schemas.microsoft.com/office/drawing/2014/main" id="{C391746F-A5DA-DD47-B68E-C6F7875FA407}"/>
                </a:ext>
              </a:extLst>
            </p:cNvPr>
            <p:cNvSpPr/>
            <p:nvPr/>
          </p:nvSpPr>
          <p:spPr>
            <a:xfrm>
              <a:off x="15067761" y="8469289"/>
              <a:ext cx="131576" cy="217511"/>
            </a:xfrm>
            <a:custGeom>
              <a:avLst/>
              <a:gdLst/>
              <a:ahLst/>
              <a:cxnLst/>
              <a:rect l="l" t="t" r="r" b="b"/>
              <a:pathLst>
                <a:path w="1125854" h="1861185">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9" name="object 7">
              <a:extLst>
                <a:ext uri="{FF2B5EF4-FFF2-40B4-BE49-F238E27FC236}">
                  <a16:creationId xmlns:a16="http://schemas.microsoft.com/office/drawing/2014/main" id="{1B25DFB0-6126-274A-9090-B6C2CAF140BE}"/>
                </a:ext>
              </a:extLst>
            </p:cNvPr>
            <p:cNvSpPr/>
            <p:nvPr/>
          </p:nvSpPr>
          <p:spPr>
            <a:xfrm>
              <a:off x="15222399" y="8511292"/>
              <a:ext cx="176547" cy="175508"/>
            </a:xfrm>
            <a:custGeom>
              <a:avLst/>
              <a:gdLst/>
              <a:ahLst/>
              <a:cxnLst/>
              <a:rect l="l" t="t" r="r" b="b"/>
              <a:pathLst>
                <a:path w="1510665" h="150177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w="1510665" h="150177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w="1510665" h="150177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grpFill/>
          </p:spPr>
          <p:txBody>
            <a:bodyPr wrap="square" lIns="0" tIns="0" rIns="0" bIns="0" rtlCol="0"/>
            <a:lstStyle/>
            <a:p>
              <a:endParaRPr sz="1350" dirty="0">
                <a:latin typeface="Arial" panose="020B0604020202020204" pitchFamily="34" charset="0"/>
                <a:cs typeface="Arial" panose="020B0604020202020204" pitchFamily="34" charset="0"/>
              </a:endParaRPr>
            </a:p>
          </p:txBody>
        </p:sp>
        <p:sp>
          <p:nvSpPr>
            <p:cNvPr id="42" name="object 8">
              <a:extLst>
                <a:ext uri="{FF2B5EF4-FFF2-40B4-BE49-F238E27FC236}">
                  <a16:creationId xmlns:a16="http://schemas.microsoft.com/office/drawing/2014/main" id="{399CE544-ED34-204E-BD3A-ADC6D6C8A1C4}"/>
                </a:ext>
              </a:extLst>
            </p:cNvPr>
            <p:cNvSpPr/>
            <p:nvPr/>
          </p:nvSpPr>
          <p:spPr>
            <a:xfrm>
              <a:off x="15425933" y="8511292"/>
              <a:ext cx="176844" cy="175508"/>
            </a:xfrm>
            <a:custGeom>
              <a:avLst/>
              <a:gdLst/>
              <a:ahLst/>
              <a:cxnLst/>
              <a:rect l="l" t="t" r="r" b="b"/>
              <a:pathLst>
                <a:path w="1513204" h="1501775">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43" name="object 9">
              <a:extLst>
                <a:ext uri="{FF2B5EF4-FFF2-40B4-BE49-F238E27FC236}">
                  <a16:creationId xmlns:a16="http://schemas.microsoft.com/office/drawing/2014/main" id="{DEFBB250-4EFF-0A4E-8CB9-35DDEE9F663A}"/>
                </a:ext>
              </a:extLst>
            </p:cNvPr>
            <p:cNvSpPr/>
            <p:nvPr/>
          </p:nvSpPr>
          <p:spPr>
            <a:xfrm>
              <a:off x="15618966" y="8448213"/>
              <a:ext cx="177512" cy="238587"/>
            </a:xfrm>
            <a:custGeom>
              <a:avLst/>
              <a:gdLst/>
              <a:ahLst/>
              <a:cxnLst/>
              <a:rect l="l" t="t" r="r" b="b"/>
              <a:pathLst>
                <a:path w="1518919" h="2041525">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9848747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umbers 9 (dark)">
    <p:spTree>
      <p:nvGrpSpPr>
        <p:cNvPr id="1" name=""/>
        <p:cNvGrpSpPr/>
        <p:nvPr/>
      </p:nvGrpSpPr>
      <p:grpSpPr>
        <a:xfrm>
          <a:off x="0" y="0"/>
          <a:ext cx="0" cy="0"/>
          <a:chOff x="0" y="0"/>
          <a:chExt cx="0" cy="0"/>
        </a:xfrm>
      </p:grpSpPr>
      <p:sp>
        <p:nvSpPr>
          <p:cNvPr id="44" name="object 4">
            <a:extLst>
              <a:ext uri="{FF2B5EF4-FFF2-40B4-BE49-F238E27FC236}">
                <a16:creationId xmlns:a16="http://schemas.microsoft.com/office/drawing/2014/main" id="{262A66D5-8073-CE45-B5CC-BD5D63ED0C74}"/>
              </a:ext>
            </a:extLst>
          </p:cNvPr>
          <p:cNvSpPr/>
          <p:nvPr/>
        </p:nvSpPr>
        <p:spPr>
          <a:xfrm>
            <a:off x="-107879" y="-115584"/>
            <a:ext cx="12299879" cy="6978969"/>
          </a:xfrm>
          <a:custGeom>
            <a:avLst/>
            <a:gdLst/>
            <a:ahLst/>
            <a:cxnLst/>
            <a:rect l="l" t="t" r="r" b="b"/>
            <a:pathLst>
              <a:path w="16256000" h="9144000">
                <a:moveTo>
                  <a:pt x="16256000" y="0"/>
                </a:moveTo>
                <a:lnTo>
                  <a:pt x="0" y="0"/>
                </a:lnTo>
                <a:lnTo>
                  <a:pt x="0" y="9144000"/>
                </a:lnTo>
                <a:lnTo>
                  <a:pt x="16256000" y="9144000"/>
                </a:lnTo>
                <a:lnTo>
                  <a:pt x="16256000" y="0"/>
                </a:lnTo>
                <a:close/>
              </a:path>
            </a:pathLst>
          </a:custGeom>
          <a:solidFill>
            <a:schemeClr val="tx1">
              <a:alpha val="60000"/>
            </a:schemeClr>
          </a:solidFill>
        </p:spPr>
        <p:txBody>
          <a:bodyPr wrap="square" lIns="0" tIns="0" rIns="0" bIns="0" rtlCol="0"/>
          <a:lstStyle/>
          <a:p>
            <a:endParaRPr sz="1350" b="0" i="0" dirty="0">
              <a:latin typeface="Arial Regular"/>
            </a:endParaRPr>
          </a:p>
        </p:txBody>
      </p:sp>
      <p:sp>
        <p:nvSpPr>
          <p:cNvPr id="2" name="Title 1">
            <a:extLst>
              <a:ext uri="{FF2B5EF4-FFF2-40B4-BE49-F238E27FC236}">
                <a16:creationId xmlns:a16="http://schemas.microsoft.com/office/drawing/2014/main" id="{95C755A1-EA3D-D54A-AE76-83C33BC434E2}"/>
              </a:ext>
            </a:extLst>
          </p:cNvPr>
          <p:cNvSpPr>
            <a:spLocks noGrp="1"/>
          </p:cNvSpPr>
          <p:nvPr>
            <p:ph type="title" hasCustomPrompt="1"/>
          </p:nvPr>
        </p:nvSpPr>
        <p:spPr/>
        <p:txBody>
          <a:bodyPr/>
          <a:lstStyle>
            <a:lvl1pPr>
              <a:defRPr>
                <a:solidFill>
                  <a:srgbClr val="FFFFFF"/>
                </a:solidFill>
              </a:defRPr>
            </a:lvl1pPr>
          </a:lstStyle>
          <a:p>
            <a:r>
              <a:rPr lang="en-US" dirty="0"/>
              <a:t>This is the message of this slide</a:t>
            </a:r>
            <a:br>
              <a:rPr lang="en-US" dirty="0"/>
            </a:br>
            <a:r>
              <a:rPr lang="en-US" dirty="0"/>
              <a:t>You can write it in one or two lines </a:t>
            </a:r>
            <a:endParaRPr lang="ru-RU" dirty="0"/>
          </a:p>
        </p:txBody>
      </p:sp>
      <p:sp>
        <p:nvSpPr>
          <p:cNvPr id="3" name="Footer Placeholder 2">
            <a:extLst>
              <a:ext uri="{FF2B5EF4-FFF2-40B4-BE49-F238E27FC236}">
                <a16:creationId xmlns:a16="http://schemas.microsoft.com/office/drawing/2014/main" id="{947F0B1F-65F8-D742-AB7B-757C91644D02}"/>
              </a:ext>
            </a:extLst>
          </p:cNvPr>
          <p:cNvSpPr>
            <a:spLocks noGrp="1"/>
          </p:cNvSpPr>
          <p:nvPr>
            <p:ph type="ftr" sz="quarter" idx="10"/>
          </p:nvPr>
        </p:nvSpPr>
        <p:spPr/>
        <p:txBody>
          <a:bodyPr/>
          <a:lstStyle>
            <a:lvl1pPr>
              <a:defRPr>
                <a:solidFill>
                  <a:srgbClr val="FFFFFF"/>
                </a:solidFill>
              </a:defRPr>
            </a:lvl1pPr>
          </a:lstStyle>
          <a:p>
            <a:endParaRPr lang="ru-RU" dirty="0"/>
          </a:p>
        </p:txBody>
      </p:sp>
      <p:sp>
        <p:nvSpPr>
          <p:cNvPr id="4" name="Slide Number Placeholder 3">
            <a:extLst>
              <a:ext uri="{FF2B5EF4-FFF2-40B4-BE49-F238E27FC236}">
                <a16:creationId xmlns:a16="http://schemas.microsoft.com/office/drawing/2014/main" id="{15FC75A1-EE1A-344F-90BD-A07590F0E51A}"/>
              </a:ext>
            </a:extLst>
          </p:cNvPr>
          <p:cNvSpPr>
            <a:spLocks noGrp="1"/>
          </p:cNvSpPr>
          <p:nvPr>
            <p:ph type="sldNum" sz="quarter" idx="11"/>
          </p:nvPr>
        </p:nvSpPr>
        <p:spPr/>
        <p:txBody>
          <a:bodyPr/>
          <a:lstStyle>
            <a:lvl1pPr>
              <a:defRPr>
                <a:solidFill>
                  <a:srgbClr val="FFFFFF"/>
                </a:solidFill>
              </a:defRPr>
            </a:lvl1pPr>
          </a:lstStyle>
          <a:p>
            <a:fld id="{E200D83E-88D0-C440-9F2A-EBA669C92F70}" type="slidenum">
              <a:rPr lang="ru-RU" smtClean="0"/>
              <a:pPr/>
              <a:t>‹#›</a:t>
            </a:fld>
            <a:endParaRPr lang="ru-RU"/>
          </a:p>
        </p:txBody>
      </p:sp>
      <p:sp>
        <p:nvSpPr>
          <p:cNvPr id="62" name="Text Placeholder 2">
            <a:extLst>
              <a:ext uri="{FF2B5EF4-FFF2-40B4-BE49-F238E27FC236}">
                <a16:creationId xmlns:a16="http://schemas.microsoft.com/office/drawing/2014/main" id="{231E39F4-6C5C-0D40-9E1F-F919432497B6}"/>
              </a:ext>
            </a:extLst>
          </p:cNvPr>
          <p:cNvSpPr>
            <a:spLocks noGrp="1"/>
          </p:cNvSpPr>
          <p:nvPr>
            <p:ph type="body" sz="quarter" idx="71" hasCustomPrompt="1"/>
          </p:nvPr>
        </p:nvSpPr>
        <p:spPr>
          <a:xfrm>
            <a:off x="1352550" y="1659262"/>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rgbClr val="FFFFFF"/>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63" name="Text Placeholder 2">
            <a:extLst>
              <a:ext uri="{FF2B5EF4-FFF2-40B4-BE49-F238E27FC236}">
                <a16:creationId xmlns:a16="http://schemas.microsoft.com/office/drawing/2014/main" id="{C087C745-9CDB-654E-86F2-ACFAF8309734}"/>
              </a:ext>
            </a:extLst>
          </p:cNvPr>
          <p:cNvSpPr>
            <a:spLocks noGrp="1"/>
          </p:cNvSpPr>
          <p:nvPr>
            <p:ph type="body" sz="quarter" idx="70" hasCustomPrompt="1"/>
          </p:nvPr>
        </p:nvSpPr>
        <p:spPr>
          <a:xfrm>
            <a:off x="381237" y="1657350"/>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rgbClr val="FFFFFF"/>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70" name="Text Placeholder 2">
            <a:extLst>
              <a:ext uri="{FF2B5EF4-FFF2-40B4-BE49-F238E27FC236}">
                <a16:creationId xmlns:a16="http://schemas.microsoft.com/office/drawing/2014/main" id="{4130A512-22B4-FE4F-A168-1207C7B2E403}"/>
              </a:ext>
            </a:extLst>
          </p:cNvPr>
          <p:cNvSpPr>
            <a:spLocks noGrp="1"/>
          </p:cNvSpPr>
          <p:nvPr>
            <p:ph type="body" sz="quarter" idx="104" hasCustomPrompt="1"/>
          </p:nvPr>
        </p:nvSpPr>
        <p:spPr>
          <a:xfrm>
            <a:off x="1352550" y="3202312"/>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rgbClr val="FFFFFF"/>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71" name="Text Placeholder 2">
            <a:extLst>
              <a:ext uri="{FF2B5EF4-FFF2-40B4-BE49-F238E27FC236}">
                <a16:creationId xmlns:a16="http://schemas.microsoft.com/office/drawing/2014/main" id="{3711E588-180A-6948-86A5-F8A2699BE2B3}"/>
              </a:ext>
            </a:extLst>
          </p:cNvPr>
          <p:cNvSpPr>
            <a:spLocks noGrp="1"/>
          </p:cNvSpPr>
          <p:nvPr>
            <p:ph type="body" sz="quarter" idx="105" hasCustomPrompt="1"/>
          </p:nvPr>
        </p:nvSpPr>
        <p:spPr>
          <a:xfrm>
            <a:off x="381237" y="3212437"/>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rgbClr val="FFFFFF"/>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78" name="Text Placeholder 2">
            <a:extLst>
              <a:ext uri="{FF2B5EF4-FFF2-40B4-BE49-F238E27FC236}">
                <a16:creationId xmlns:a16="http://schemas.microsoft.com/office/drawing/2014/main" id="{EC1542F0-38D2-F146-A93F-F202312CBDE1}"/>
              </a:ext>
            </a:extLst>
          </p:cNvPr>
          <p:cNvSpPr>
            <a:spLocks noGrp="1"/>
          </p:cNvSpPr>
          <p:nvPr>
            <p:ph type="body" sz="quarter" idx="112" hasCustomPrompt="1"/>
          </p:nvPr>
        </p:nvSpPr>
        <p:spPr>
          <a:xfrm>
            <a:off x="1352550" y="4800600"/>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rgbClr val="FFFFFF"/>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79" name="Text Placeholder 2">
            <a:extLst>
              <a:ext uri="{FF2B5EF4-FFF2-40B4-BE49-F238E27FC236}">
                <a16:creationId xmlns:a16="http://schemas.microsoft.com/office/drawing/2014/main" id="{9F2ECF98-8B1C-104E-9C5A-FF3156B9CA6B}"/>
              </a:ext>
            </a:extLst>
          </p:cNvPr>
          <p:cNvSpPr>
            <a:spLocks noGrp="1"/>
          </p:cNvSpPr>
          <p:nvPr>
            <p:ph type="body" sz="quarter" idx="113" hasCustomPrompt="1"/>
          </p:nvPr>
        </p:nvSpPr>
        <p:spPr>
          <a:xfrm>
            <a:off x="381237" y="4798688"/>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rgbClr val="FFFFFF"/>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30" name="Text Placeholder 2">
            <a:extLst>
              <a:ext uri="{FF2B5EF4-FFF2-40B4-BE49-F238E27FC236}">
                <a16:creationId xmlns:a16="http://schemas.microsoft.com/office/drawing/2014/main" id="{BF4A2F8E-AB96-2E49-BD85-22035964874A}"/>
              </a:ext>
            </a:extLst>
          </p:cNvPr>
          <p:cNvSpPr>
            <a:spLocks noGrp="1"/>
          </p:cNvSpPr>
          <p:nvPr>
            <p:ph type="body" sz="quarter" idx="114" hasCustomPrompt="1"/>
          </p:nvPr>
        </p:nvSpPr>
        <p:spPr>
          <a:xfrm>
            <a:off x="5238750" y="1669388"/>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rgbClr val="FFFFFF"/>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31" name="Text Placeholder 2">
            <a:extLst>
              <a:ext uri="{FF2B5EF4-FFF2-40B4-BE49-F238E27FC236}">
                <a16:creationId xmlns:a16="http://schemas.microsoft.com/office/drawing/2014/main" id="{54B7FA03-5527-A948-9958-83B62DEB6022}"/>
              </a:ext>
            </a:extLst>
          </p:cNvPr>
          <p:cNvSpPr>
            <a:spLocks noGrp="1"/>
          </p:cNvSpPr>
          <p:nvPr>
            <p:ph type="body" sz="quarter" idx="115" hasCustomPrompt="1"/>
          </p:nvPr>
        </p:nvSpPr>
        <p:spPr>
          <a:xfrm>
            <a:off x="4267437" y="1667476"/>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rgbClr val="FFFFFF"/>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32" name="Text Placeholder 2">
            <a:extLst>
              <a:ext uri="{FF2B5EF4-FFF2-40B4-BE49-F238E27FC236}">
                <a16:creationId xmlns:a16="http://schemas.microsoft.com/office/drawing/2014/main" id="{836833E6-9089-8C43-AEB2-A05B06368770}"/>
              </a:ext>
            </a:extLst>
          </p:cNvPr>
          <p:cNvSpPr>
            <a:spLocks noGrp="1"/>
          </p:cNvSpPr>
          <p:nvPr>
            <p:ph type="body" sz="quarter" idx="116" hasCustomPrompt="1"/>
          </p:nvPr>
        </p:nvSpPr>
        <p:spPr>
          <a:xfrm>
            <a:off x="5238750" y="3212437"/>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rgbClr val="FFFFFF"/>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33" name="Text Placeholder 2">
            <a:extLst>
              <a:ext uri="{FF2B5EF4-FFF2-40B4-BE49-F238E27FC236}">
                <a16:creationId xmlns:a16="http://schemas.microsoft.com/office/drawing/2014/main" id="{118E26A4-8203-0B4E-8475-31F0E9142529}"/>
              </a:ext>
            </a:extLst>
          </p:cNvPr>
          <p:cNvSpPr>
            <a:spLocks noGrp="1"/>
          </p:cNvSpPr>
          <p:nvPr>
            <p:ph type="body" sz="quarter" idx="117" hasCustomPrompt="1"/>
          </p:nvPr>
        </p:nvSpPr>
        <p:spPr>
          <a:xfrm>
            <a:off x="4267437" y="3222563"/>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rgbClr val="FFFFFF"/>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34" name="Text Placeholder 2">
            <a:extLst>
              <a:ext uri="{FF2B5EF4-FFF2-40B4-BE49-F238E27FC236}">
                <a16:creationId xmlns:a16="http://schemas.microsoft.com/office/drawing/2014/main" id="{00FBE42B-14AE-7447-9F05-393E15080BA7}"/>
              </a:ext>
            </a:extLst>
          </p:cNvPr>
          <p:cNvSpPr>
            <a:spLocks noGrp="1"/>
          </p:cNvSpPr>
          <p:nvPr>
            <p:ph type="body" sz="quarter" idx="118" hasCustomPrompt="1"/>
          </p:nvPr>
        </p:nvSpPr>
        <p:spPr>
          <a:xfrm>
            <a:off x="5238750" y="4810726"/>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rgbClr val="FFFFFF"/>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35" name="Text Placeholder 2">
            <a:extLst>
              <a:ext uri="{FF2B5EF4-FFF2-40B4-BE49-F238E27FC236}">
                <a16:creationId xmlns:a16="http://schemas.microsoft.com/office/drawing/2014/main" id="{4926AA38-DFC4-EC46-B3D9-B2A2207E8CE7}"/>
              </a:ext>
            </a:extLst>
          </p:cNvPr>
          <p:cNvSpPr>
            <a:spLocks noGrp="1"/>
          </p:cNvSpPr>
          <p:nvPr>
            <p:ph type="body" sz="quarter" idx="119" hasCustomPrompt="1"/>
          </p:nvPr>
        </p:nvSpPr>
        <p:spPr>
          <a:xfrm>
            <a:off x="4267437" y="4808814"/>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rgbClr val="FFFFFF"/>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36" name="Text Placeholder 2">
            <a:extLst>
              <a:ext uri="{FF2B5EF4-FFF2-40B4-BE49-F238E27FC236}">
                <a16:creationId xmlns:a16="http://schemas.microsoft.com/office/drawing/2014/main" id="{70973A08-CF70-6948-9A4C-862595F49B71}"/>
              </a:ext>
            </a:extLst>
          </p:cNvPr>
          <p:cNvSpPr>
            <a:spLocks noGrp="1"/>
          </p:cNvSpPr>
          <p:nvPr>
            <p:ph type="body" sz="quarter" idx="120" hasCustomPrompt="1"/>
          </p:nvPr>
        </p:nvSpPr>
        <p:spPr>
          <a:xfrm>
            <a:off x="9139947" y="1669388"/>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rgbClr val="FFFFFF"/>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37" name="Text Placeholder 2">
            <a:extLst>
              <a:ext uri="{FF2B5EF4-FFF2-40B4-BE49-F238E27FC236}">
                <a16:creationId xmlns:a16="http://schemas.microsoft.com/office/drawing/2014/main" id="{9A1B0048-A471-1641-BF15-2DD116F793DB}"/>
              </a:ext>
            </a:extLst>
          </p:cNvPr>
          <p:cNvSpPr>
            <a:spLocks noGrp="1"/>
          </p:cNvSpPr>
          <p:nvPr>
            <p:ph type="body" sz="quarter" idx="121" hasCustomPrompt="1"/>
          </p:nvPr>
        </p:nvSpPr>
        <p:spPr>
          <a:xfrm>
            <a:off x="8168634" y="1667476"/>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rgbClr val="FFFFFF"/>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38" name="Text Placeholder 2">
            <a:extLst>
              <a:ext uri="{FF2B5EF4-FFF2-40B4-BE49-F238E27FC236}">
                <a16:creationId xmlns:a16="http://schemas.microsoft.com/office/drawing/2014/main" id="{5C31BE78-8D28-CA49-963F-C25A1C44818D}"/>
              </a:ext>
            </a:extLst>
          </p:cNvPr>
          <p:cNvSpPr>
            <a:spLocks noGrp="1"/>
          </p:cNvSpPr>
          <p:nvPr>
            <p:ph type="body" sz="quarter" idx="122" hasCustomPrompt="1"/>
          </p:nvPr>
        </p:nvSpPr>
        <p:spPr>
          <a:xfrm>
            <a:off x="9139947" y="3212437"/>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rgbClr val="FFFFFF"/>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39" name="Text Placeholder 2">
            <a:extLst>
              <a:ext uri="{FF2B5EF4-FFF2-40B4-BE49-F238E27FC236}">
                <a16:creationId xmlns:a16="http://schemas.microsoft.com/office/drawing/2014/main" id="{F40F322D-A431-B849-B247-E9D19A97322E}"/>
              </a:ext>
            </a:extLst>
          </p:cNvPr>
          <p:cNvSpPr>
            <a:spLocks noGrp="1"/>
          </p:cNvSpPr>
          <p:nvPr>
            <p:ph type="body" sz="quarter" idx="123" hasCustomPrompt="1"/>
          </p:nvPr>
        </p:nvSpPr>
        <p:spPr>
          <a:xfrm>
            <a:off x="8168634" y="3222563"/>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rgbClr val="FFFFFF"/>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40" name="Text Placeholder 2">
            <a:extLst>
              <a:ext uri="{FF2B5EF4-FFF2-40B4-BE49-F238E27FC236}">
                <a16:creationId xmlns:a16="http://schemas.microsoft.com/office/drawing/2014/main" id="{89A3F0D8-A908-9346-AD19-745AC935502C}"/>
              </a:ext>
            </a:extLst>
          </p:cNvPr>
          <p:cNvSpPr>
            <a:spLocks noGrp="1"/>
          </p:cNvSpPr>
          <p:nvPr>
            <p:ph type="body" sz="quarter" idx="124" hasCustomPrompt="1"/>
          </p:nvPr>
        </p:nvSpPr>
        <p:spPr>
          <a:xfrm>
            <a:off x="9139947" y="4810726"/>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rgbClr val="FFFFFF"/>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41" name="Text Placeholder 2">
            <a:extLst>
              <a:ext uri="{FF2B5EF4-FFF2-40B4-BE49-F238E27FC236}">
                <a16:creationId xmlns:a16="http://schemas.microsoft.com/office/drawing/2014/main" id="{5E3E655F-0CC6-F342-9B78-9FDA15CC1985}"/>
              </a:ext>
            </a:extLst>
          </p:cNvPr>
          <p:cNvSpPr>
            <a:spLocks noGrp="1"/>
          </p:cNvSpPr>
          <p:nvPr>
            <p:ph type="body" sz="quarter" idx="125" hasCustomPrompt="1"/>
          </p:nvPr>
        </p:nvSpPr>
        <p:spPr>
          <a:xfrm>
            <a:off x="8168634" y="4808814"/>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rgbClr val="FFFFFF"/>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grpSp>
        <p:nvGrpSpPr>
          <p:cNvPr id="46" name="Group 45">
            <a:extLst>
              <a:ext uri="{FF2B5EF4-FFF2-40B4-BE49-F238E27FC236}">
                <a16:creationId xmlns:a16="http://schemas.microsoft.com/office/drawing/2014/main" id="{92A3E582-82CD-9D4B-9F93-0A2D153B198B}"/>
              </a:ext>
            </a:extLst>
          </p:cNvPr>
          <p:cNvGrpSpPr/>
          <p:nvPr/>
        </p:nvGrpSpPr>
        <p:grpSpPr>
          <a:xfrm>
            <a:off x="10839450" y="6410620"/>
            <a:ext cx="971550" cy="161630"/>
            <a:chOff x="14294536" y="8436933"/>
            <a:chExt cx="1501942" cy="249867"/>
          </a:xfrm>
          <a:solidFill>
            <a:srgbClr val="FFFFFF"/>
          </a:solidFill>
        </p:grpSpPr>
        <p:sp>
          <p:nvSpPr>
            <p:cNvPr id="47" name="object 2">
              <a:extLst>
                <a:ext uri="{FF2B5EF4-FFF2-40B4-BE49-F238E27FC236}">
                  <a16:creationId xmlns:a16="http://schemas.microsoft.com/office/drawing/2014/main" id="{F511A7EA-6E73-D349-BCA5-D89A75B4B044}"/>
                </a:ext>
              </a:extLst>
            </p:cNvPr>
            <p:cNvSpPr/>
            <p:nvPr/>
          </p:nvSpPr>
          <p:spPr>
            <a:xfrm>
              <a:off x="14294536" y="8436933"/>
              <a:ext cx="210239" cy="249867"/>
            </a:xfrm>
            <a:custGeom>
              <a:avLst/>
              <a:gdLst/>
              <a:ahLst/>
              <a:cxnLst/>
              <a:rect l="l" t="t" r="r" b="b"/>
              <a:pathLst>
                <a:path w="1798954" h="2138045">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48" name="object 3">
              <a:extLst>
                <a:ext uri="{FF2B5EF4-FFF2-40B4-BE49-F238E27FC236}">
                  <a16:creationId xmlns:a16="http://schemas.microsoft.com/office/drawing/2014/main" id="{85BE583E-47F7-7D4E-846A-BAC9B56B34CE}"/>
                </a:ext>
              </a:extLst>
            </p:cNvPr>
            <p:cNvSpPr/>
            <p:nvPr/>
          </p:nvSpPr>
          <p:spPr>
            <a:xfrm>
              <a:off x="14543672" y="8448213"/>
              <a:ext cx="194655" cy="238587"/>
            </a:xfrm>
            <a:custGeom>
              <a:avLst/>
              <a:gdLst/>
              <a:ahLst/>
              <a:cxnLst/>
              <a:rect l="l" t="t" r="r" b="b"/>
              <a:pathLst>
                <a:path w="1665604" h="2041525">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49" name="object 4">
              <a:extLst>
                <a:ext uri="{FF2B5EF4-FFF2-40B4-BE49-F238E27FC236}">
                  <a16:creationId xmlns:a16="http://schemas.microsoft.com/office/drawing/2014/main" id="{5627FFFF-2138-704D-8278-DD34189B9DD6}"/>
                </a:ext>
              </a:extLst>
            </p:cNvPr>
            <p:cNvSpPr/>
            <p:nvPr/>
          </p:nvSpPr>
          <p:spPr>
            <a:xfrm>
              <a:off x="14745615" y="8511292"/>
              <a:ext cx="193022" cy="175508"/>
            </a:xfrm>
            <a:custGeom>
              <a:avLst/>
              <a:gdLst/>
              <a:ahLst/>
              <a:cxnLst/>
              <a:rect l="l" t="t" r="r" b="b"/>
              <a:pathLst>
                <a:path w="1651634" h="1501775">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w="1651634" h="1501775">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50" name="object 5">
              <a:extLst>
                <a:ext uri="{FF2B5EF4-FFF2-40B4-BE49-F238E27FC236}">
                  <a16:creationId xmlns:a16="http://schemas.microsoft.com/office/drawing/2014/main" id="{ED2F909F-7012-F849-B975-5C1F2E31A830}"/>
                </a:ext>
              </a:extLst>
            </p:cNvPr>
            <p:cNvSpPr/>
            <p:nvPr/>
          </p:nvSpPr>
          <p:spPr>
            <a:xfrm>
              <a:off x="14976246" y="8448139"/>
              <a:ext cx="62189" cy="238661"/>
            </a:xfrm>
            <a:custGeom>
              <a:avLst/>
              <a:gdLst/>
              <a:ahLst/>
              <a:cxnLst/>
              <a:rect l="l" t="t" r="r" b="b"/>
              <a:pathLst>
                <a:path w="532129" h="2042160">
                  <a:moveTo>
                    <a:pt x="531622" y="0"/>
                  </a:moveTo>
                  <a:lnTo>
                    <a:pt x="0" y="0"/>
                  </a:lnTo>
                  <a:lnTo>
                    <a:pt x="0" y="2041613"/>
                  </a:lnTo>
                  <a:lnTo>
                    <a:pt x="531622" y="2041613"/>
                  </a:lnTo>
                  <a:lnTo>
                    <a:pt x="531622"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51" name="object 6">
              <a:extLst>
                <a:ext uri="{FF2B5EF4-FFF2-40B4-BE49-F238E27FC236}">
                  <a16:creationId xmlns:a16="http://schemas.microsoft.com/office/drawing/2014/main" id="{993271D0-7470-714D-94C0-3EC31EAB24EB}"/>
                </a:ext>
              </a:extLst>
            </p:cNvPr>
            <p:cNvSpPr/>
            <p:nvPr/>
          </p:nvSpPr>
          <p:spPr>
            <a:xfrm>
              <a:off x="15067761" y="8469289"/>
              <a:ext cx="131576" cy="217511"/>
            </a:xfrm>
            <a:custGeom>
              <a:avLst/>
              <a:gdLst/>
              <a:ahLst/>
              <a:cxnLst/>
              <a:rect l="l" t="t" r="r" b="b"/>
              <a:pathLst>
                <a:path w="1125854" h="1861185">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52" name="object 7">
              <a:extLst>
                <a:ext uri="{FF2B5EF4-FFF2-40B4-BE49-F238E27FC236}">
                  <a16:creationId xmlns:a16="http://schemas.microsoft.com/office/drawing/2014/main" id="{9BD66DF8-3736-AC46-838E-05EEFC1C2931}"/>
                </a:ext>
              </a:extLst>
            </p:cNvPr>
            <p:cNvSpPr/>
            <p:nvPr/>
          </p:nvSpPr>
          <p:spPr>
            <a:xfrm>
              <a:off x="15222399" y="8511292"/>
              <a:ext cx="176547" cy="175508"/>
            </a:xfrm>
            <a:custGeom>
              <a:avLst/>
              <a:gdLst/>
              <a:ahLst/>
              <a:cxnLst/>
              <a:rect l="l" t="t" r="r" b="b"/>
              <a:pathLst>
                <a:path w="1510665" h="150177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w="1510665" h="150177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w="1510665" h="150177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grpFill/>
          </p:spPr>
          <p:txBody>
            <a:bodyPr wrap="square" lIns="0" tIns="0" rIns="0" bIns="0" rtlCol="0"/>
            <a:lstStyle/>
            <a:p>
              <a:endParaRPr sz="1350" dirty="0">
                <a:latin typeface="Arial" panose="020B0604020202020204" pitchFamily="34" charset="0"/>
                <a:cs typeface="Arial" panose="020B0604020202020204" pitchFamily="34" charset="0"/>
              </a:endParaRPr>
            </a:p>
          </p:txBody>
        </p:sp>
        <p:sp>
          <p:nvSpPr>
            <p:cNvPr id="53" name="object 8">
              <a:extLst>
                <a:ext uri="{FF2B5EF4-FFF2-40B4-BE49-F238E27FC236}">
                  <a16:creationId xmlns:a16="http://schemas.microsoft.com/office/drawing/2014/main" id="{3B5DA26E-6B94-964A-9189-CEC3AB91540C}"/>
                </a:ext>
              </a:extLst>
            </p:cNvPr>
            <p:cNvSpPr/>
            <p:nvPr/>
          </p:nvSpPr>
          <p:spPr>
            <a:xfrm>
              <a:off x="15425933" y="8511292"/>
              <a:ext cx="176844" cy="175508"/>
            </a:xfrm>
            <a:custGeom>
              <a:avLst/>
              <a:gdLst/>
              <a:ahLst/>
              <a:cxnLst/>
              <a:rect l="l" t="t" r="r" b="b"/>
              <a:pathLst>
                <a:path w="1513204" h="1501775">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54" name="object 9">
              <a:extLst>
                <a:ext uri="{FF2B5EF4-FFF2-40B4-BE49-F238E27FC236}">
                  <a16:creationId xmlns:a16="http://schemas.microsoft.com/office/drawing/2014/main" id="{253DB2AA-B3C1-F644-8C07-86CD8428433A}"/>
                </a:ext>
              </a:extLst>
            </p:cNvPr>
            <p:cNvSpPr/>
            <p:nvPr/>
          </p:nvSpPr>
          <p:spPr>
            <a:xfrm>
              <a:off x="15618966" y="8448213"/>
              <a:ext cx="177512" cy="238587"/>
            </a:xfrm>
            <a:custGeom>
              <a:avLst/>
              <a:gdLst/>
              <a:ahLst/>
              <a:cxnLst/>
              <a:rect l="l" t="t" r="r" b="b"/>
              <a:pathLst>
                <a:path w="1518919" h="2041525">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5006658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Numbers 9 (dark + sidebar)">
    <p:spTree>
      <p:nvGrpSpPr>
        <p:cNvPr id="1" name=""/>
        <p:cNvGrpSpPr/>
        <p:nvPr/>
      </p:nvGrpSpPr>
      <p:grpSpPr>
        <a:xfrm>
          <a:off x="0" y="0"/>
          <a:ext cx="0" cy="0"/>
          <a:chOff x="0" y="0"/>
          <a:chExt cx="0" cy="0"/>
        </a:xfrm>
      </p:grpSpPr>
      <p:sp>
        <p:nvSpPr>
          <p:cNvPr id="44" name="object 4">
            <a:extLst>
              <a:ext uri="{FF2B5EF4-FFF2-40B4-BE49-F238E27FC236}">
                <a16:creationId xmlns:a16="http://schemas.microsoft.com/office/drawing/2014/main" id="{262A66D5-8073-CE45-B5CC-BD5D63ED0C74}"/>
              </a:ext>
            </a:extLst>
          </p:cNvPr>
          <p:cNvSpPr/>
          <p:nvPr/>
        </p:nvSpPr>
        <p:spPr>
          <a:xfrm>
            <a:off x="-107879" y="-115584"/>
            <a:ext cx="12299879" cy="6978969"/>
          </a:xfrm>
          <a:custGeom>
            <a:avLst/>
            <a:gdLst/>
            <a:ahLst/>
            <a:cxnLst/>
            <a:rect l="l" t="t" r="r" b="b"/>
            <a:pathLst>
              <a:path w="16256000" h="9144000">
                <a:moveTo>
                  <a:pt x="16256000" y="0"/>
                </a:moveTo>
                <a:lnTo>
                  <a:pt x="0" y="0"/>
                </a:lnTo>
                <a:lnTo>
                  <a:pt x="0" y="9144000"/>
                </a:lnTo>
                <a:lnTo>
                  <a:pt x="16256000" y="9144000"/>
                </a:lnTo>
                <a:lnTo>
                  <a:pt x="16256000" y="0"/>
                </a:lnTo>
                <a:close/>
              </a:path>
            </a:pathLst>
          </a:custGeom>
          <a:solidFill>
            <a:schemeClr val="tx1">
              <a:alpha val="60000"/>
            </a:schemeClr>
          </a:solidFill>
        </p:spPr>
        <p:txBody>
          <a:bodyPr wrap="square" lIns="0" tIns="0" rIns="0" bIns="0" rtlCol="0"/>
          <a:lstStyle/>
          <a:p>
            <a:endParaRPr sz="1350" b="0" i="0" dirty="0">
              <a:latin typeface="Arial Regular"/>
            </a:endParaRPr>
          </a:p>
        </p:txBody>
      </p:sp>
      <p:sp>
        <p:nvSpPr>
          <p:cNvPr id="2" name="Title 1">
            <a:extLst>
              <a:ext uri="{FF2B5EF4-FFF2-40B4-BE49-F238E27FC236}">
                <a16:creationId xmlns:a16="http://schemas.microsoft.com/office/drawing/2014/main" id="{95C755A1-EA3D-D54A-AE76-83C33BC434E2}"/>
              </a:ext>
            </a:extLst>
          </p:cNvPr>
          <p:cNvSpPr>
            <a:spLocks noGrp="1"/>
          </p:cNvSpPr>
          <p:nvPr>
            <p:ph type="title" hasCustomPrompt="1"/>
          </p:nvPr>
        </p:nvSpPr>
        <p:spPr>
          <a:xfrm>
            <a:off x="381000" y="235099"/>
            <a:ext cx="8743950" cy="965051"/>
          </a:xfrm>
        </p:spPr>
        <p:txBody>
          <a:bodyPr/>
          <a:lstStyle>
            <a:lvl1pPr>
              <a:defRPr>
                <a:solidFill>
                  <a:srgbClr val="FFFFFF"/>
                </a:solidFill>
              </a:defRPr>
            </a:lvl1pPr>
          </a:lstStyle>
          <a:p>
            <a:r>
              <a:rPr lang="en-US" dirty="0"/>
              <a:t>This is the message of this slide</a:t>
            </a:r>
            <a:br>
              <a:rPr lang="en-US" dirty="0"/>
            </a:br>
            <a:r>
              <a:rPr lang="en-US" dirty="0"/>
              <a:t>You can write it in one or two lines </a:t>
            </a:r>
            <a:endParaRPr lang="ru-RU" dirty="0"/>
          </a:p>
        </p:txBody>
      </p:sp>
      <p:sp>
        <p:nvSpPr>
          <p:cNvPr id="3" name="Footer Placeholder 2">
            <a:extLst>
              <a:ext uri="{FF2B5EF4-FFF2-40B4-BE49-F238E27FC236}">
                <a16:creationId xmlns:a16="http://schemas.microsoft.com/office/drawing/2014/main" id="{947F0B1F-65F8-D742-AB7B-757C91644D02}"/>
              </a:ext>
            </a:extLst>
          </p:cNvPr>
          <p:cNvSpPr>
            <a:spLocks noGrp="1"/>
          </p:cNvSpPr>
          <p:nvPr>
            <p:ph type="ftr" sz="quarter" idx="10"/>
          </p:nvPr>
        </p:nvSpPr>
        <p:spPr/>
        <p:txBody>
          <a:bodyPr/>
          <a:lstStyle>
            <a:lvl1pPr>
              <a:defRPr>
                <a:solidFill>
                  <a:srgbClr val="FFFFFF"/>
                </a:solidFill>
              </a:defRPr>
            </a:lvl1pPr>
          </a:lstStyle>
          <a:p>
            <a:endParaRPr lang="ru-RU" dirty="0"/>
          </a:p>
        </p:txBody>
      </p:sp>
      <p:sp>
        <p:nvSpPr>
          <p:cNvPr id="4" name="Slide Number Placeholder 3">
            <a:extLst>
              <a:ext uri="{FF2B5EF4-FFF2-40B4-BE49-F238E27FC236}">
                <a16:creationId xmlns:a16="http://schemas.microsoft.com/office/drawing/2014/main" id="{15FC75A1-EE1A-344F-90BD-A07590F0E51A}"/>
              </a:ext>
            </a:extLst>
          </p:cNvPr>
          <p:cNvSpPr>
            <a:spLocks noGrp="1"/>
          </p:cNvSpPr>
          <p:nvPr>
            <p:ph type="sldNum" sz="quarter" idx="11"/>
          </p:nvPr>
        </p:nvSpPr>
        <p:spPr/>
        <p:txBody>
          <a:bodyPr/>
          <a:lstStyle>
            <a:lvl1pPr>
              <a:defRPr>
                <a:solidFill>
                  <a:srgbClr val="FFFFFF"/>
                </a:solidFill>
              </a:defRPr>
            </a:lvl1pPr>
          </a:lstStyle>
          <a:p>
            <a:fld id="{E200D83E-88D0-C440-9F2A-EBA669C92F70}" type="slidenum">
              <a:rPr lang="ru-RU" smtClean="0"/>
              <a:pPr/>
              <a:t>‹#›</a:t>
            </a:fld>
            <a:endParaRPr lang="ru-RU"/>
          </a:p>
        </p:txBody>
      </p:sp>
      <p:sp>
        <p:nvSpPr>
          <p:cNvPr id="62" name="Text Placeholder 2">
            <a:extLst>
              <a:ext uri="{FF2B5EF4-FFF2-40B4-BE49-F238E27FC236}">
                <a16:creationId xmlns:a16="http://schemas.microsoft.com/office/drawing/2014/main" id="{231E39F4-6C5C-0D40-9E1F-F919432497B6}"/>
              </a:ext>
            </a:extLst>
          </p:cNvPr>
          <p:cNvSpPr>
            <a:spLocks noGrp="1"/>
          </p:cNvSpPr>
          <p:nvPr>
            <p:ph type="body" sz="quarter" idx="71" hasCustomPrompt="1"/>
          </p:nvPr>
        </p:nvSpPr>
        <p:spPr>
          <a:xfrm>
            <a:off x="1352551" y="1659262"/>
            <a:ext cx="1699739"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rgbClr val="FFFFFF"/>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63" name="Text Placeholder 2">
            <a:extLst>
              <a:ext uri="{FF2B5EF4-FFF2-40B4-BE49-F238E27FC236}">
                <a16:creationId xmlns:a16="http://schemas.microsoft.com/office/drawing/2014/main" id="{C087C745-9CDB-654E-86F2-ACFAF8309734}"/>
              </a:ext>
            </a:extLst>
          </p:cNvPr>
          <p:cNvSpPr>
            <a:spLocks noGrp="1"/>
          </p:cNvSpPr>
          <p:nvPr>
            <p:ph type="body" sz="quarter" idx="70" hasCustomPrompt="1"/>
          </p:nvPr>
        </p:nvSpPr>
        <p:spPr>
          <a:xfrm>
            <a:off x="381237" y="1657350"/>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rgbClr val="FFFFFF"/>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70" name="Text Placeholder 2">
            <a:extLst>
              <a:ext uri="{FF2B5EF4-FFF2-40B4-BE49-F238E27FC236}">
                <a16:creationId xmlns:a16="http://schemas.microsoft.com/office/drawing/2014/main" id="{4130A512-22B4-FE4F-A168-1207C7B2E403}"/>
              </a:ext>
            </a:extLst>
          </p:cNvPr>
          <p:cNvSpPr>
            <a:spLocks noGrp="1"/>
          </p:cNvSpPr>
          <p:nvPr>
            <p:ph type="body" sz="quarter" idx="104" hasCustomPrompt="1"/>
          </p:nvPr>
        </p:nvSpPr>
        <p:spPr>
          <a:xfrm>
            <a:off x="1352551" y="3202312"/>
            <a:ext cx="1699739"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rgbClr val="FFFFFF"/>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71" name="Text Placeholder 2">
            <a:extLst>
              <a:ext uri="{FF2B5EF4-FFF2-40B4-BE49-F238E27FC236}">
                <a16:creationId xmlns:a16="http://schemas.microsoft.com/office/drawing/2014/main" id="{3711E588-180A-6948-86A5-F8A2699BE2B3}"/>
              </a:ext>
            </a:extLst>
          </p:cNvPr>
          <p:cNvSpPr>
            <a:spLocks noGrp="1"/>
          </p:cNvSpPr>
          <p:nvPr>
            <p:ph type="body" sz="quarter" idx="105" hasCustomPrompt="1"/>
          </p:nvPr>
        </p:nvSpPr>
        <p:spPr>
          <a:xfrm>
            <a:off x="381237" y="3212437"/>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rgbClr val="FFFFFF"/>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78" name="Text Placeholder 2">
            <a:extLst>
              <a:ext uri="{FF2B5EF4-FFF2-40B4-BE49-F238E27FC236}">
                <a16:creationId xmlns:a16="http://schemas.microsoft.com/office/drawing/2014/main" id="{EC1542F0-38D2-F146-A93F-F202312CBDE1}"/>
              </a:ext>
            </a:extLst>
          </p:cNvPr>
          <p:cNvSpPr>
            <a:spLocks noGrp="1"/>
          </p:cNvSpPr>
          <p:nvPr>
            <p:ph type="body" sz="quarter" idx="112" hasCustomPrompt="1"/>
          </p:nvPr>
        </p:nvSpPr>
        <p:spPr>
          <a:xfrm>
            <a:off x="1352551" y="4800600"/>
            <a:ext cx="1699739"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rgbClr val="FFFFFF"/>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79" name="Text Placeholder 2">
            <a:extLst>
              <a:ext uri="{FF2B5EF4-FFF2-40B4-BE49-F238E27FC236}">
                <a16:creationId xmlns:a16="http://schemas.microsoft.com/office/drawing/2014/main" id="{9F2ECF98-8B1C-104E-9C5A-FF3156B9CA6B}"/>
              </a:ext>
            </a:extLst>
          </p:cNvPr>
          <p:cNvSpPr>
            <a:spLocks noGrp="1"/>
          </p:cNvSpPr>
          <p:nvPr>
            <p:ph type="body" sz="quarter" idx="113" hasCustomPrompt="1"/>
          </p:nvPr>
        </p:nvSpPr>
        <p:spPr>
          <a:xfrm>
            <a:off x="381237" y="4798688"/>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rgbClr val="FFFFFF"/>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30" name="Text Placeholder 2">
            <a:extLst>
              <a:ext uri="{FF2B5EF4-FFF2-40B4-BE49-F238E27FC236}">
                <a16:creationId xmlns:a16="http://schemas.microsoft.com/office/drawing/2014/main" id="{BF4A2F8E-AB96-2E49-BD85-22035964874A}"/>
              </a:ext>
            </a:extLst>
          </p:cNvPr>
          <p:cNvSpPr>
            <a:spLocks noGrp="1"/>
          </p:cNvSpPr>
          <p:nvPr>
            <p:ph type="body" sz="quarter" idx="114" hasCustomPrompt="1"/>
          </p:nvPr>
        </p:nvSpPr>
        <p:spPr>
          <a:xfrm>
            <a:off x="4266964" y="1669388"/>
            <a:ext cx="171450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rgbClr val="FFFFFF"/>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31" name="Text Placeholder 2">
            <a:extLst>
              <a:ext uri="{FF2B5EF4-FFF2-40B4-BE49-F238E27FC236}">
                <a16:creationId xmlns:a16="http://schemas.microsoft.com/office/drawing/2014/main" id="{54B7FA03-5527-A948-9958-83B62DEB6022}"/>
              </a:ext>
            </a:extLst>
          </p:cNvPr>
          <p:cNvSpPr>
            <a:spLocks noGrp="1"/>
          </p:cNvSpPr>
          <p:nvPr>
            <p:ph type="body" sz="quarter" idx="115" hasCustomPrompt="1"/>
          </p:nvPr>
        </p:nvSpPr>
        <p:spPr>
          <a:xfrm>
            <a:off x="3295650" y="1667476"/>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rgbClr val="FFFFFF"/>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32" name="Text Placeholder 2">
            <a:extLst>
              <a:ext uri="{FF2B5EF4-FFF2-40B4-BE49-F238E27FC236}">
                <a16:creationId xmlns:a16="http://schemas.microsoft.com/office/drawing/2014/main" id="{836833E6-9089-8C43-AEB2-A05B06368770}"/>
              </a:ext>
            </a:extLst>
          </p:cNvPr>
          <p:cNvSpPr>
            <a:spLocks noGrp="1"/>
          </p:cNvSpPr>
          <p:nvPr>
            <p:ph type="body" sz="quarter" idx="116" hasCustomPrompt="1"/>
          </p:nvPr>
        </p:nvSpPr>
        <p:spPr>
          <a:xfrm>
            <a:off x="4266964" y="3212437"/>
            <a:ext cx="1714736"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rgbClr val="FFFFFF"/>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33" name="Text Placeholder 2">
            <a:extLst>
              <a:ext uri="{FF2B5EF4-FFF2-40B4-BE49-F238E27FC236}">
                <a16:creationId xmlns:a16="http://schemas.microsoft.com/office/drawing/2014/main" id="{118E26A4-8203-0B4E-8475-31F0E9142529}"/>
              </a:ext>
            </a:extLst>
          </p:cNvPr>
          <p:cNvSpPr>
            <a:spLocks noGrp="1"/>
          </p:cNvSpPr>
          <p:nvPr>
            <p:ph type="body" sz="quarter" idx="117" hasCustomPrompt="1"/>
          </p:nvPr>
        </p:nvSpPr>
        <p:spPr>
          <a:xfrm>
            <a:off x="3295650" y="3222563"/>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rgbClr val="FFFFFF"/>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34" name="Text Placeholder 2">
            <a:extLst>
              <a:ext uri="{FF2B5EF4-FFF2-40B4-BE49-F238E27FC236}">
                <a16:creationId xmlns:a16="http://schemas.microsoft.com/office/drawing/2014/main" id="{00FBE42B-14AE-7447-9F05-393E15080BA7}"/>
              </a:ext>
            </a:extLst>
          </p:cNvPr>
          <p:cNvSpPr>
            <a:spLocks noGrp="1"/>
          </p:cNvSpPr>
          <p:nvPr>
            <p:ph type="body" sz="quarter" idx="118" hasCustomPrompt="1"/>
          </p:nvPr>
        </p:nvSpPr>
        <p:spPr>
          <a:xfrm>
            <a:off x="4266964" y="4810726"/>
            <a:ext cx="1714736"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rgbClr val="FFFFFF"/>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35" name="Text Placeholder 2">
            <a:extLst>
              <a:ext uri="{FF2B5EF4-FFF2-40B4-BE49-F238E27FC236}">
                <a16:creationId xmlns:a16="http://schemas.microsoft.com/office/drawing/2014/main" id="{4926AA38-DFC4-EC46-B3D9-B2A2207E8CE7}"/>
              </a:ext>
            </a:extLst>
          </p:cNvPr>
          <p:cNvSpPr>
            <a:spLocks noGrp="1"/>
          </p:cNvSpPr>
          <p:nvPr>
            <p:ph type="body" sz="quarter" idx="119" hasCustomPrompt="1"/>
          </p:nvPr>
        </p:nvSpPr>
        <p:spPr>
          <a:xfrm>
            <a:off x="3295650" y="4808814"/>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rgbClr val="FFFFFF"/>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36" name="Text Placeholder 2">
            <a:extLst>
              <a:ext uri="{FF2B5EF4-FFF2-40B4-BE49-F238E27FC236}">
                <a16:creationId xmlns:a16="http://schemas.microsoft.com/office/drawing/2014/main" id="{70973A08-CF70-6948-9A4C-862595F49B71}"/>
              </a:ext>
            </a:extLst>
          </p:cNvPr>
          <p:cNvSpPr>
            <a:spLocks noGrp="1"/>
          </p:cNvSpPr>
          <p:nvPr>
            <p:ph type="body" sz="quarter" idx="120" hasCustomPrompt="1"/>
          </p:nvPr>
        </p:nvSpPr>
        <p:spPr>
          <a:xfrm>
            <a:off x="7196847" y="1669388"/>
            <a:ext cx="1699503"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rgbClr val="FFFFFF"/>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37" name="Text Placeholder 2">
            <a:extLst>
              <a:ext uri="{FF2B5EF4-FFF2-40B4-BE49-F238E27FC236}">
                <a16:creationId xmlns:a16="http://schemas.microsoft.com/office/drawing/2014/main" id="{9A1B0048-A471-1641-BF15-2DD116F793DB}"/>
              </a:ext>
            </a:extLst>
          </p:cNvPr>
          <p:cNvSpPr>
            <a:spLocks noGrp="1"/>
          </p:cNvSpPr>
          <p:nvPr>
            <p:ph type="body" sz="quarter" idx="121" hasCustomPrompt="1"/>
          </p:nvPr>
        </p:nvSpPr>
        <p:spPr>
          <a:xfrm>
            <a:off x="6225534" y="1667476"/>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rgbClr val="FFFFFF"/>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38" name="Text Placeholder 2">
            <a:extLst>
              <a:ext uri="{FF2B5EF4-FFF2-40B4-BE49-F238E27FC236}">
                <a16:creationId xmlns:a16="http://schemas.microsoft.com/office/drawing/2014/main" id="{5C31BE78-8D28-CA49-963F-C25A1C44818D}"/>
              </a:ext>
            </a:extLst>
          </p:cNvPr>
          <p:cNvSpPr>
            <a:spLocks noGrp="1"/>
          </p:cNvSpPr>
          <p:nvPr>
            <p:ph type="body" sz="quarter" idx="122" hasCustomPrompt="1"/>
          </p:nvPr>
        </p:nvSpPr>
        <p:spPr>
          <a:xfrm>
            <a:off x="7196847" y="3212437"/>
            <a:ext cx="1699503"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rgbClr val="FFFFFF"/>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39" name="Text Placeholder 2">
            <a:extLst>
              <a:ext uri="{FF2B5EF4-FFF2-40B4-BE49-F238E27FC236}">
                <a16:creationId xmlns:a16="http://schemas.microsoft.com/office/drawing/2014/main" id="{F40F322D-A431-B849-B247-E9D19A97322E}"/>
              </a:ext>
            </a:extLst>
          </p:cNvPr>
          <p:cNvSpPr>
            <a:spLocks noGrp="1"/>
          </p:cNvSpPr>
          <p:nvPr>
            <p:ph type="body" sz="quarter" idx="123" hasCustomPrompt="1"/>
          </p:nvPr>
        </p:nvSpPr>
        <p:spPr>
          <a:xfrm>
            <a:off x="6225534" y="3222563"/>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rgbClr val="FFFFFF"/>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40" name="Text Placeholder 2">
            <a:extLst>
              <a:ext uri="{FF2B5EF4-FFF2-40B4-BE49-F238E27FC236}">
                <a16:creationId xmlns:a16="http://schemas.microsoft.com/office/drawing/2014/main" id="{89A3F0D8-A908-9346-AD19-745AC935502C}"/>
              </a:ext>
            </a:extLst>
          </p:cNvPr>
          <p:cNvSpPr>
            <a:spLocks noGrp="1"/>
          </p:cNvSpPr>
          <p:nvPr>
            <p:ph type="body" sz="quarter" idx="124" hasCustomPrompt="1"/>
          </p:nvPr>
        </p:nvSpPr>
        <p:spPr>
          <a:xfrm>
            <a:off x="7196847" y="4810726"/>
            <a:ext cx="1699503"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rgbClr val="FFFFFF"/>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41" name="Text Placeholder 2">
            <a:extLst>
              <a:ext uri="{FF2B5EF4-FFF2-40B4-BE49-F238E27FC236}">
                <a16:creationId xmlns:a16="http://schemas.microsoft.com/office/drawing/2014/main" id="{5E3E655F-0CC6-F342-9B78-9FDA15CC1985}"/>
              </a:ext>
            </a:extLst>
          </p:cNvPr>
          <p:cNvSpPr>
            <a:spLocks noGrp="1"/>
          </p:cNvSpPr>
          <p:nvPr>
            <p:ph type="body" sz="quarter" idx="125" hasCustomPrompt="1"/>
          </p:nvPr>
        </p:nvSpPr>
        <p:spPr>
          <a:xfrm>
            <a:off x="6225534" y="4808814"/>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rgbClr val="FFFFFF"/>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grpSp>
        <p:nvGrpSpPr>
          <p:cNvPr id="46" name="Group 45">
            <a:extLst>
              <a:ext uri="{FF2B5EF4-FFF2-40B4-BE49-F238E27FC236}">
                <a16:creationId xmlns:a16="http://schemas.microsoft.com/office/drawing/2014/main" id="{92A3E582-82CD-9D4B-9F93-0A2D153B198B}"/>
              </a:ext>
            </a:extLst>
          </p:cNvPr>
          <p:cNvGrpSpPr/>
          <p:nvPr/>
        </p:nvGrpSpPr>
        <p:grpSpPr>
          <a:xfrm>
            <a:off x="10839450" y="6410620"/>
            <a:ext cx="971550" cy="161630"/>
            <a:chOff x="14294536" y="8436933"/>
            <a:chExt cx="1501942" cy="249867"/>
          </a:xfrm>
          <a:solidFill>
            <a:srgbClr val="FFFFFF"/>
          </a:solidFill>
        </p:grpSpPr>
        <p:sp>
          <p:nvSpPr>
            <p:cNvPr id="47" name="object 2">
              <a:extLst>
                <a:ext uri="{FF2B5EF4-FFF2-40B4-BE49-F238E27FC236}">
                  <a16:creationId xmlns:a16="http://schemas.microsoft.com/office/drawing/2014/main" id="{F511A7EA-6E73-D349-BCA5-D89A75B4B044}"/>
                </a:ext>
              </a:extLst>
            </p:cNvPr>
            <p:cNvSpPr/>
            <p:nvPr/>
          </p:nvSpPr>
          <p:spPr>
            <a:xfrm>
              <a:off x="14294536" y="8436933"/>
              <a:ext cx="210239" cy="249867"/>
            </a:xfrm>
            <a:custGeom>
              <a:avLst/>
              <a:gdLst/>
              <a:ahLst/>
              <a:cxnLst/>
              <a:rect l="l" t="t" r="r" b="b"/>
              <a:pathLst>
                <a:path w="1798954" h="2138045">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48" name="object 3">
              <a:extLst>
                <a:ext uri="{FF2B5EF4-FFF2-40B4-BE49-F238E27FC236}">
                  <a16:creationId xmlns:a16="http://schemas.microsoft.com/office/drawing/2014/main" id="{85BE583E-47F7-7D4E-846A-BAC9B56B34CE}"/>
                </a:ext>
              </a:extLst>
            </p:cNvPr>
            <p:cNvSpPr/>
            <p:nvPr/>
          </p:nvSpPr>
          <p:spPr>
            <a:xfrm>
              <a:off x="14543672" y="8448213"/>
              <a:ext cx="194655" cy="238587"/>
            </a:xfrm>
            <a:custGeom>
              <a:avLst/>
              <a:gdLst/>
              <a:ahLst/>
              <a:cxnLst/>
              <a:rect l="l" t="t" r="r" b="b"/>
              <a:pathLst>
                <a:path w="1665604" h="2041525">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49" name="object 4">
              <a:extLst>
                <a:ext uri="{FF2B5EF4-FFF2-40B4-BE49-F238E27FC236}">
                  <a16:creationId xmlns:a16="http://schemas.microsoft.com/office/drawing/2014/main" id="{5627FFFF-2138-704D-8278-DD34189B9DD6}"/>
                </a:ext>
              </a:extLst>
            </p:cNvPr>
            <p:cNvSpPr/>
            <p:nvPr/>
          </p:nvSpPr>
          <p:spPr>
            <a:xfrm>
              <a:off x="14745615" y="8511292"/>
              <a:ext cx="193022" cy="175508"/>
            </a:xfrm>
            <a:custGeom>
              <a:avLst/>
              <a:gdLst/>
              <a:ahLst/>
              <a:cxnLst/>
              <a:rect l="l" t="t" r="r" b="b"/>
              <a:pathLst>
                <a:path w="1651634" h="1501775">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w="1651634" h="1501775">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50" name="object 5">
              <a:extLst>
                <a:ext uri="{FF2B5EF4-FFF2-40B4-BE49-F238E27FC236}">
                  <a16:creationId xmlns:a16="http://schemas.microsoft.com/office/drawing/2014/main" id="{ED2F909F-7012-F849-B975-5C1F2E31A830}"/>
                </a:ext>
              </a:extLst>
            </p:cNvPr>
            <p:cNvSpPr/>
            <p:nvPr/>
          </p:nvSpPr>
          <p:spPr>
            <a:xfrm>
              <a:off x="14976246" y="8448139"/>
              <a:ext cx="62189" cy="238661"/>
            </a:xfrm>
            <a:custGeom>
              <a:avLst/>
              <a:gdLst/>
              <a:ahLst/>
              <a:cxnLst/>
              <a:rect l="l" t="t" r="r" b="b"/>
              <a:pathLst>
                <a:path w="532129" h="2042160">
                  <a:moveTo>
                    <a:pt x="531622" y="0"/>
                  </a:moveTo>
                  <a:lnTo>
                    <a:pt x="0" y="0"/>
                  </a:lnTo>
                  <a:lnTo>
                    <a:pt x="0" y="2041613"/>
                  </a:lnTo>
                  <a:lnTo>
                    <a:pt x="531622" y="2041613"/>
                  </a:lnTo>
                  <a:lnTo>
                    <a:pt x="531622"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51" name="object 6">
              <a:extLst>
                <a:ext uri="{FF2B5EF4-FFF2-40B4-BE49-F238E27FC236}">
                  <a16:creationId xmlns:a16="http://schemas.microsoft.com/office/drawing/2014/main" id="{993271D0-7470-714D-94C0-3EC31EAB24EB}"/>
                </a:ext>
              </a:extLst>
            </p:cNvPr>
            <p:cNvSpPr/>
            <p:nvPr/>
          </p:nvSpPr>
          <p:spPr>
            <a:xfrm>
              <a:off x="15067761" y="8469289"/>
              <a:ext cx="131576" cy="217511"/>
            </a:xfrm>
            <a:custGeom>
              <a:avLst/>
              <a:gdLst/>
              <a:ahLst/>
              <a:cxnLst/>
              <a:rect l="l" t="t" r="r" b="b"/>
              <a:pathLst>
                <a:path w="1125854" h="1861185">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52" name="object 7">
              <a:extLst>
                <a:ext uri="{FF2B5EF4-FFF2-40B4-BE49-F238E27FC236}">
                  <a16:creationId xmlns:a16="http://schemas.microsoft.com/office/drawing/2014/main" id="{9BD66DF8-3736-AC46-838E-05EEFC1C2931}"/>
                </a:ext>
              </a:extLst>
            </p:cNvPr>
            <p:cNvSpPr/>
            <p:nvPr/>
          </p:nvSpPr>
          <p:spPr>
            <a:xfrm>
              <a:off x="15222399" y="8511292"/>
              <a:ext cx="176547" cy="175508"/>
            </a:xfrm>
            <a:custGeom>
              <a:avLst/>
              <a:gdLst/>
              <a:ahLst/>
              <a:cxnLst/>
              <a:rect l="l" t="t" r="r" b="b"/>
              <a:pathLst>
                <a:path w="1510665" h="150177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w="1510665" h="150177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w="1510665" h="150177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grpFill/>
          </p:spPr>
          <p:txBody>
            <a:bodyPr wrap="square" lIns="0" tIns="0" rIns="0" bIns="0" rtlCol="0"/>
            <a:lstStyle/>
            <a:p>
              <a:endParaRPr sz="1350" dirty="0">
                <a:latin typeface="Arial" panose="020B0604020202020204" pitchFamily="34" charset="0"/>
                <a:cs typeface="Arial" panose="020B0604020202020204" pitchFamily="34" charset="0"/>
              </a:endParaRPr>
            </a:p>
          </p:txBody>
        </p:sp>
        <p:sp>
          <p:nvSpPr>
            <p:cNvPr id="53" name="object 8">
              <a:extLst>
                <a:ext uri="{FF2B5EF4-FFF2-40B4-BE49-F238E27FC236}">
                  <a16:creationId xmlns:a16="http://schemas.microsoft.com/office/drawing/2014/main" id="{3B5DA26E-6B94-964A-9189-CEC3AB91540C}"/>
                </a:ext>
              </a:extLst>
            </p:cNvPr>
            <p:cNvSpPr/>
            <p:nvPr/>
          </p:nvSpPr>
          <p:spPr>
            <a:xfrm>
              <a:off x="15425933" y="8511292"/>
              <a:ext cx="176844" cy="175508"/>
            </a:xfrm>
            <a:custGeom>
              <a:avLst/>
              <a:gdLst/>
              <a:ahLst/>
              <a:cxnLst/>
              <a:rect l="l" t="t" r="r" b="b"/>
              <a:pathLst>
                <a:path w="1513204" h="1501775">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54" name="object 9">
              <a:extLst>
                <a:ext uri="{FF2B5EF4-FFF2-40B4-BE49-F238E27FC236}">
                  <a16:creationId xmlns:a16="http://schemas.microsoft.com/office/drawing/2014/main" id="{253DB2AA-B3C1-F644-8C07-86CD8428433A}"/>
                </a:ext>
              </a:extLst>
            </p:cNvPr>
            <p:cNvSpPr/>
            <p:nvPr/>
          </p:nvSpPr>
          <p:spPr>
            <a:xfrm>
              <a:off x="15618966" y="8448213"/>
              <a:ext cx="177512" cy="238587"/>
            </a:xfrm>
            <a:custGeom>
              <a:avLst/>
              <a:gdLst/>
              <a:ahLst/>
              <a:cxnLst/>
              <a:rect l="l" t="t" r="r" b="b"/>
              <a:pathLst>
                <a:path w="1518919" h="2041525">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grpSp>
      <p:sp>
        <p:nvSpPr>
          <p:cNvPr id="43" name="Picture Placeholder 13">
            <a:extLst>
              <a:ext uri="{FF2B5EF4-FFF2-40B4-BE49-F238E27FC236}">
                <a16:creationId xmlns:a16="http://schemas.microsoft.com/office/drawing/2014/main" id="{BF54EDA1-83D6-1F41-8BC3-C341BEB62A4A}"/>
              </a:ext>
            </a:extLst>
          </p:cNvPr>
          <p:cNvSpPr>
            <a:spLocks noGrp="1"/>
          </p:cNvSpPr>
          <p:nvPr>
            <p:ph type="pic" sz="quarter" idx="126" hasCustomPrompt="1"/>
          </p:nvPr>
        </p:nvSpPr>
        <p:spPr>
          <a:xfrm>
            <a:off x="9124951" y="1657351"/>
            <a:ext cx="986783" cy="926438"/>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solidFill>
                  <a:schemeClr val="bg1"/>
                </a:solidFill>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Portrait</a:t>
            </a:r>
          </a:p>
        </p:txBody>
      </p:sp>
      <p:sp>
        <p:nvSpPr>
          <p:cNvPr id="55" name="Text Placeholder 2">
            <a:extLst>
              <a:ext uri="{FF2B5EF4-FFF2-40B4-BE49-F238E27FC236}">
                <a16:creationId xmlns:a16="http://schemas.microsoft.com/office/drawing/2014/main" id="{4C511C15-3B97-E44D-84E6-A49D51F307B2}"/>
              </a:ext>
            </a:extLst>
          </p:cNvPr>
          <p:cNvSpPr>
            <a:spLocks noGrp="1"/>
          </p:cNvSpPr>
          <p:nvPr>
            <p:ph type="body" sz="quarter" idx="128" hasCustomPrompt="1"/>
          </p:nvPr>
        </p:nvSpPr>
        <p:spPr>
          <a:xfrm>
            <a:off x="10150855" y="1657350"/>
            <a:ext cx="1660145"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1">
                <a:solidFill>
                  <a:srgbClr val="FFFFFF"/>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57" name="Picture Placeholder 13">
            <a:extLst>
              <a:ext uri="{FF2B5EF4-FFF2-40B4-BE49-F238E27FC236}">
                <a16:creationId xmlns:a16="http://schemas.microsoft.com/office/drawing/2014/main" id="{A6499222-3FB2-6949-A72F-10E3B497B549}"/>
              </a:ext>
            </a:extLst>
          </p:cNvPr>
          <p:cNvSpPr>
            <a:spLocks noGrp="1"/>
          </p:cNvSpPr>
          <p:nvPr>
            <p:ph type="pic" sz="quarter" idx="129" hasCustomPrompt="1"/>
          </p:nvPr>
        </p:nvSpPr>
        <p:spPr>
          <a:xfrm>
            <a:off x="9128499" y="3223098"/>
            <a:ext cx="986783" cy="926438"/>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solidFill>
                  <a:schemeClr val="bg1"/>
                </a:solidFill>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Portrait</a:t>
            </a:r>
          </a:p>
        </p:txBody>
      </p:sp>
      <p:sp>
        <p:nvSpPr>
          <p:cNvPr id="58" name="Text Placeholder 2">
            <a:extLst>
              <a:ext uri="{FF2B5EF4-FFF2-40B4-BE49-F238E27FC236}">
                <a16:creationId xmlns:a16="http://schemas.microsoft.com/office/drawing/2014/main" id="{0A36E758-E97E-0E4C-8C85-1CC674C57337}"/>
              </a:ext>
            </a:extLst>
          </p:cNvPr>
          <p:cNvSpPr>
            <a:spLocks noGrp="1"/>
          </p:cNvSpPr>
          <p:nvPr>
            <p:ph type="body" sz="quarter" idx="130" hasCustomPrompt="1"/>
          </p:nvPr>
        </p:nvSpPr>
        <p:spPr>
          <a:xfrm>
            <a:off x="10154404" y="3223097"/>
            <a:ext cx="1660145"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1">
                <a:solidFill>
                  <a:srgbClr val="FFFFFF"/>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59" name="Picture Placeholder 13">
            <a:extLst>
              <a:ext uri="{FF2B5EF4-FFF2-40B4-BE49-F238E27FC236}">
                <a16:creationId xmlns:a16="http://schemas.microsoft.com/office/drawing/2014/main" id="{B1181ECD-DE5E-D44D-BFA8-D192E946D492}"/>
              </a:ext>
            </a:extLst>
          </p:cNvPr>
          <p:cNvSpPr>
            <a:spLocks noGrp="1"/>
          </p:cNvSpPr>
          <p:nvPr>
            <p:ph type="pic" sz="quarter" idx="131" hasCustomPrompt="1"/>
          </p:nvPr>
        </p:nvSpPr>
        <p:spPr>
          <a:xfrm>
            <a:off x="9119469" y="4810726"/>
            <a:ext cx="986783" cy="926438"/>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solidFill>
                  <a:schemeClr val="bg1"/>
                </a:solidFill>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Portrait</a:t>
            </a:r>
          </a:p>
        </p:txBody>
      </p:sp>
      <p:sp>
        <p:nvSpPr>
          <p:cNvPr id="60" name="Text Placeholder 2">
            <a:extLst>
              <a:ext uri="{FF2B5EF4-FFF2-40B4-BE49-F238E27FC236}">
                <a16:creationId xmlns:a16="http://schemas.microsoft.com/office/drawing/2014/main" id="{4131C0D1-0220-724C-8B8A-C43BAEAC4E49}"/>
              </a:ext>
            </a:extLst>
          </p:cNvPr>
          <p:cNvSpPr>
            <a:spLocks noGrp="1"/>
          </p:cNvSpPr>
          <p:nvPr>
            <p:ph type="body" sz="quarter" idx="132" hasCustomPrompt="1"/>
          </p:nvPr>
        </p:nvSpPr>
        <p:spPr>
          <a:xfrm>
            <a:off x="10145374" y="4810726"/>
            <a:ext cx="1660145"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1">
                <a:solidFill>
                  <a:srgbClr val="FFFFFF"/>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Tree>
    <p:extLst>
      <p:ext uri="{BB962C8B-B14F-4D97-AF65-F5344CB8AC3E}">
        <p14:creationId xmlns:p14="http://schemas.microsoft.com/office/powerpoint/2010/main" val="40446112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rocess: 1-2-end">
    <p:spTree>
      <p:nvGrpSpPr>
        <p:cNvPr id="1" name=""/>
        <p:cNvGrpSpPr/>
        <p:nvPr/>
      </p:nvGrpSpPr>
      <p:grpSpPr>
        <a:xfrm>
          <a:off x="0" y="0"/>
          <a:ext cx="0" cy="0"/>
          <a:chOff x="0" y="0"/>
          <a:chExt cx="0" cy="0"/>
        </a:xfrm>
      </p:grpSpPr>
      <p:sp>
        <p:nvSpPr>
          <p:cNvPr id="28" name="object 22">
            <a:extLst>
              <a:ext uri="{FF2B5EF4-FFF2-40B4-BE49-F238E27FC236}">
                <a16:creationId xmlns:a16="http://schemas.microsoft.com/office/drawing/2014/main" id="{60B8C331-DCED-6E48-9E86-12CE6F0F2D49}"/>
              </a:ext>
            </a:extLst>
          </p:cNvPr>
          <p:cNvSpPr/>
          <p:nvPr/>
        </p:nvSpPr>
        <p:spPr>
          <a:xfrm>
            <a:off x="8896350" y="0"/>
            <a:ext cx="3295650" cy="6858000"/>
          </a:xfrm>
          <a:custGeom>
            <a:avLst/>
            <a:gdLst/>
            <a:ahLst/>
            <a:cxnLst/>
            <a:rect l="l" t="t" r="r" b="b"/>
            <a:pathLst>
              <a:path w="4406900" h="9144000">
                <a:moveTo>
                  <a:pt x="4406887" y="0"/>
                </a:moveTo>
                <a:lnTo>
                  <a:pt x="0" y="0"/>
                </a:lnTo>
                <a:lnTo>
                  <a:pt x="0" y="9144000"/>
                </a:lnTo>
                <a:lnTo>
                  <a:pt x="4406887" y="9144000"/>
                </a:lnTo>
                <a:lnTo>
                  <a:pt x="4406887" y="0"/>
                </a:lnTo>
                <a:close/>
              </a:path>
            </a:pathLst>
          </a:custGeom>
          <a:solidFill>
            <a:schemeClr val="tx2"/>
          </a:solidFill>
          <a:ln>
            <a:noFill/>
          </a:ln>
        </p:spPr>
        <p:txBody>
          <a:bodyPr wrap="square" lIns="0" tIns="0" rIns="0" bIns="0" rtlCol="0"/>
          <a:lstStyle/>
          <a:p>
            <a:endParaRPr sz="1350" b="0" i="0" dirty="0">
              <a:latin typeface="Arial Regular"/>
            </a:endParaRPr>
          </a:p>
        </p:txBody>
      </p:sp>
      <p:sp>
        <p:nvSpPr>
          <p:cNvPr id="29" name="Text Placeholder 2">
            <a:extLst>
              <a:ext uri="{FF2B5EF4-FFF2-40B4-BE49-F238E27FC236}">
                <a16:creationId xmlns:a16="http://schemas.microsoft.com/office/drawing/2014/main" id="{202DE0A9-7A98-EB4B-9862-A3EF9D4B77D1}"/>
              </a:ext>
            </a:extLst>
          </p:cNvPr>
          <p:cNvSpPr>
            <a:spLocks noGrp="1"/>
          </p:cNvSpPr>
          <p:nvPr>
            <p:ph type="body" sz="quarter" idx="29" hasCustomPrompt="1"/>
          </p:nvPr>
        </p:nvSpPr>
        <p:spPr>
          <a:xfrm>
            <a:off x="9124951" y="1657350"/>
            <a:ext cx="2686049" cy="4457700"/>
          </a:xfrm>
          <a:prstGeom prst="rect">
            <a:avLst/>
          </a:prstGeom>
        </p:spPr>
        <p:txBody>
          <a:bodyPr lIns="0" tIns="0" rIns="0" bIns="0" anchor="ctr" anchorCtr="0"/>
          <a:lstStyle>
            <a:lvl1pPr marL="9525" marR="3810" indent="0" algn="l" defTabSz="685800" rtl="0" eaLnBrk="1" fontAlgn="auto" latinLnBrk="0" hangingPunct="1">
              <a:lnSpc>
                <a:spcPct val="100000"/>
              </a:lnSpc>
              <a:spcBef>
                <a:spcPts val="75"/>
              </a:spcBef>
              <a:spcAft>
                <a:spcPts val="0"/>
              </a:spcAft>
              <a:buClrTx/>
              <a:buSzTx/>
              <a:buFont typeface="Arial" panose="020B0604020202020204" pitchFamily="34" charset="0"/>
              <a:buNone/>
              <a:tabLst/>
              <a:defRPr sz="2400" b="1" i="0">
                <a:solidFill>
                  <a:schemeClr val="bg1"/>
                </a:solidFill>
                <a:latin typeface="Arial" panose="020B0604020202020204" pitchFamily="34" charset="0"/>
                <a:cs typeface="Arial" panose="020B0604020202020204" pitchFamily="34" charset="0"/>
              </a:defRPr>
            </a:lvl1pPr>
          </a:lstStyle>
          <a:p>
            <a:pPr marL="9525" marR="3810" lvl="0" indent="0" algn="l" defTabSz="685800" rtl="0" eaLnBrk="1" fontAlgn="auto" latinLnBrk="0" hangingPunct="1">
              <a:lnSpc>
                <a:spcPct val="100000"/>
              </a:lnSpc>
              <a:spcBef>
                <a:spcPts val="75"/>
              </a:spcBef>
              <a:spcAft>
                <a:spcPts val="0"/>
              </a:spcAft>
              <a:buClrTx/>
              <a:buSzTx/>
              <a:buFont typeface="Arial" panose="020B0604020202020204" pitchFamily="34" charset="0"/>
              <a:buNone/>
              <a:tabLst/>
              <a:defRPr/>
            </a:pPr>
            <a:r>
              <a:rPr lang="en-US" sz="2400" b="1" spc="-4" dirty="0">
                <a:latin typeface="Arial"/>
                <a:cs typeface="Arial"/>
              </a:rPr>
              <a:t>You can post the result of your process here</a:t>
            </a:r>
            <a:endParaRPr lang="en-GB" sz="2400" dirty="0">
              <a:latin typeface="Arial"/>
              <a:cs typeface="Arial"/>
            </a:endParaRPr>
          </a:p>
        </p:txBody>
      </p:sp>
      <p:sp>
        <p:nvSpPr>
          <p:cNvPr id="43" name="Text Placeholder 2">
            <a:extLst>
              <a:ext uri="{FF2B5EF4-FFF2-40B4-BE49-F238E27FC236}">
                <a16:creationId xmlns:a16="http://schemas.microsoft.com/office/drawing/2014/main" id="{5E2B35E7-BABA-8E4E-8323-E7F57C171122}"/>
              </a:ext>
            </a:extLst>
          </p:cNvPr>
          <p:cNvSpPr>
            <a:spLocks noGrp="1"/>
          </p:cNvSpPr>
          <p:nvPr>
            <p:ph type="body" sz="quarter" idx="68" hasCustomPrompt="1"/>
          </p:nvPr>
        </p:nvSpPr>
        <p:spPr>
          <a:xfrm>
            <a:off x="392947" y="5701012"/>
            <a:ext cx="2674103"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01</a:t>
            </a:r>
          </a:p>
        </p:txBody>
      </p:sp>
      <p:sp>
        <p:nvSpPr>
          <p:cNvPr id="44" name="Text Placeholder 2">
            <a:extLst>
              <a:ext uri="{FF2B5EF4-FFF2-40B4-BE49-F238E27FC236}">
                <a16:creationId xmlns:a16="http://schemas.microsoft.com/office/drawing/2014/main" id="{7CE8C7AD-46C1-6044-BD8B-F8425AD82B52}"/>
              </a:ext>
            </a:extLst>
          </p:cNvPr>
          <p:cNvSpPr>
            <a:spLocks noGrp="1"/>
          </p:cNvSpPr>
          <p:nvPr>
            <p:ph type="body" sz="quarter" idx="69" hasCustomPrompt="1"/>
          </p:nvPr>
        </p:nvSpPr>
        <p:spPr>
          <a:xfrm>
            <a:off x="392947" y="4394063"/>
            <a:ext cx="2674103" cy="1024585"/>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ru-RU" dirty="0"/>
            </a:br>
            <a:r>
              <a:rPr lang="en-US" dirty="0"/>
              <a:t>Description of the step Description of the step Description of the step</a:t>
            </a:r>
          </a:p>
        </p:txBody>
      </p:sp>
      <p:sp>
        <p:nvSpPr>
          <p:cNvPr id="45" name="Text Placeholder 2">
            <a:extLst>
              <a:ext uri="{FF2B5EF4-FFF2-40B4-BE49-F238E27FC236}">
                <a16:creationId xmlns:a16="http://schemas.microsoft.com/office/drawing/2014/main" id="{B786AC7E-D643-EC4C-9F6D-47B4059569AF}"/>
              </a:ext>
            </a:extLst>
          </p:cNvPr>
          <p:cNvSpPr>
            <a:spLocks noGrp="1"/>
          </p:cNvSpPr>
          <p:nvPr>
            <p:ph type="body" sz="quarter" idx="66" hasCustomPrompt="1"/>
          </p:nvPr>
        </p:nvSpPr>
        <p:spPr>
          <a:xfrm>
            <a:off x="4280733" y="1861968"/>
            <a:ext cx="2672517"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02</a:t>
            </a:r>
          </a:p>
        </p:txBody>
      </p:sp>
      <p:sp>
        <p:nvSpPr>
          <p:cNvPr id="46" name="Text Placeholder 2">
            <a:extLst>
              <a:ext uri="{FF2B5EF4-FFF2-40B4-BE49-F238E27FC236}">
                <a16:creationId xmlns:a16="http://schemas.microsoft.com/office/drawing/2014/main" id="{D7249B7E-5FDC-EE40-9F41-9923AB629485}"/>
              </a:ext>
            </a:extLst>
          </p:cNvPr>
          <p:cNvSpPr>
            <a:spLocks noGrp="1"/>
          </p:cNvSpPr>
          <p:nvPr>
            <p:ph type="body" sz="quarter" idx="67" hasCustomPrompt="1"/>
          </p:nvPr>
        </p:nvSpPr>
        <p:spPr>
          <a:xfrm>
            <a:off x="4280733" y="2414419"/>
            <a:ext cx="2672517" cy="1024585"/>
          </a:xfrm>
          <a:prstGeom prst="rect">
            <a:avLst/>
          </a:prstGeom>
        </p:spPr>
        <p:txBody>
          <a:bodyPr lIns="0" tIns="0" rIns="0" bIns="0" anchor="b"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ru-RU" dirty="0"/>
            </a:br>
            <a:r>
              <a:rPr lang="en-US" dirty="0"/>
              <a:t>Description of the step Description of the step Description of the step</a:t>
            </a:r>
          </a:p>
        </p:txBody>
      </p:sp>
      <p:cxnSp>
        <p:nvCxnSpPr>
          <p:cNvPr id="47" name="Straight Connector 46">
            <a:extLst>
              <a:ext uri="{FF2B5EF4-FFF2-40B4-BE49-F238E27FC236}">
                <a16:creationId xmlns:a16="http://schemas.microsoft.com/office/drawing/2014/main" id="{25DF873D-0C15-AA46-BF43-7D15B4ECDA37}"/>
              </a:ext>
            </a:extLst>
          </p:cNvPr>
          <p:cNvCxnSpPr>
            <a:cxnSpLocks/>
          </p:cNvCxnSpPr>
          <p:nvPr/>
        </p:nvCxnSpPr>
        <p:spPr>
          <a:xfrm>
            <a:off x="666750" y="3909059"/>
            <a:ext cx="82021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A07AA905-0F44-8449-A81C-5FF9BCB7497F}"/>
              </a:ext>
            </a:extLst>
          </p:cNvPr>
          <p:cNvCxnSpPr>
            <a:cxnSpLocks/>
          </p:cNvCxnSpPr>
          <p:nvPr/>
        </p:nvCxnSpPr>
        <p:spPr>
          <a:xfrm>
            <a:off x="381000" y="3909059"/>
            <a:ext cx="8487939" cy="0"/>
          </a:xfrm>
          <a:prstGeom prst="line">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45F76650-8A73-8F4D-9870-5A3CAB450FB5}"/>
              </a:ext>
            </a:extLst>
          </p:cNvPr>
          <p:cNvCxnSpPr>
            <a:cxnSpLocks/>
          </p:cNvCxnSpPr>
          <p:nvPr/>
        </p:nvCxnSpPr>
        <p:spPr>
          <a:xfrm>
            <a:off x="393904" y="3915000"/>
            <a:ext cx="1388"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3344C8-019C-1A45-86E9-E81360419BF9}"/>
              </a:ext>
            </a:extLst>
          </p:cNvPr>
          <p:cNvCxnSpPr>
            <a:cxnSpLocks/>
          </p:cNvCxnSpPr>
          <p:nvPr/>
        </p:nvCxnSpPr>
        <p:spPr>
          <a:xfrm>
            <a:off x="4267201" y="3569400"/>
            <a:ext cx="1742"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76A888E4-4E6B-6A46-9671-AE876B055FD1}"/>
              </a:ext>
            </a:extLst>
          </p:cNvPr>
          <p:cNvSpPr>
            <a:spLocks noGrp="1"/>
          </p:cNvSpPr>
          <p:nvPr>
            <p:ph type="sldNum" sz="quarter" idx="71"/>
          </p:nvPr>
        </p:nvSpPr>
        <p:spPr/>
        <p:txBody>
          <a:bodyPr/>
          <a:lstStyle/>
          <a:p>
            <a:fld id="{E200D83E-88D0-C440-9F2A-EBA669C92F70}" type="slidenum">
              <a:rPr lang="ru-RU" smtClean="0"/>
              <a:pPr/>
              <a:t>‹#›</a:t>
            </a:fld>
            <a:endParaRPr lang="ru-RU"/>
          </a:p>
        </p:txBody>
      </p:sp>
      <p:sp>
        <p:nvSpPr>
          <p:cNvPr id="3" name="Title 2">
            <a:extLst>
              <a:ext uri="{FF2B5EF4-FFF2-40B4-BE49-F238E27FC236}">
                <a16:creationId xmlns:a16="http://schemas.microsoft.com/office/drawing/2014/main" id="{52CD35E5-727F-9842-B859-9699AA9AC584}"/>
              </a:ext>
            </a:extLst>
          </p:cNvPr>
          <p:cNvSpPr>
            <a:spLocks noGrp="1"/>
          </p:cNvSpPr>
          <p:nvPr>
            <p:ph type="title" hasCustomPrompt="1"/>
          </p:nvPr>
        </p:nvSpPr>
        <p:spPr>
          <a:xfrm>
            <a:off x="381000" y="235099"/>
            <a:ext cx="8515350" cy="965051"/>
          </a:xfrm>
        </p:spPr>
        <p:txBody>
          <a:bodyPr/>
          <a:lstStyle>
            <a:lvl1pPr>
              <a:defRPr/>
            </a:lvl1pPr>
          </a:lstStyle>
          <a:p>
            <a:r>
              <a:rPr lang="en-US" dirty="0"/>
              <a:t>This is the message of this slide</a:t>
            </a:r>
            <a:br>
              <a:rPr lang="en-US" dirty="0"/>
            </a:br>
            <a:r>
              <a:rPr lang="en-US" dirty="0"/>
              <a:t>You can write it in one or two lines </a:t>
            </a:r>
            <a:endParaRPr lang="ru-RU" dirty="0"/>
          </a:p>
        </p:txBody>
      </p:sp>
      <p:grpSp>
        <p:nvGrpSpPr>
          <p:cNvPr id="15" name="Group 14">
            <a:extLst>
              <a:ext uri="{FF2B5EF4-FFF2-40B4-BE49-F238E27FC236}">
                <a16:creationId xmlns:a16="http://schemas.microsoft.com/office/drawing/2014/main" id="{84985B86-C3AF-154C-BFEB-365E6263ED33}"/>
              </a:ext>
            </a:extLst>
          </p:cNvPr>
          <p:cNvGrpSpPr/>
          <p:nvPr/>
        </p:nvGrpSpPr>
        <p:grpSpPr>
          <a:xfrm>
            <a:off x="10839450" y="6410620"/>
            <a:ext cx="971550" cy="161630"/>
            <a:chOff x="14294536" y="8436933"/>
            <a:chExt cx="1501942" cy="249867"/>
          </a:xfrm>
          <a:solidFill>
            <a:schemeClr val="bg1"/>
          </a:solidFill>
        </p:grpSpPr>
        <p:sp>
          <p:nvSpPr>
            <p:cNvPr id="16" name="object 2">
              <a:extLst>
                <a:ext uri="{FF2B5EF4-FFF2-40B4-BE49-F238E27FC236}">
                  <a16:creationId xmlns:a16="http://schemas.microsoft.com/office/drawing/2014/main" id="{1EFA7180-B872-3B4C-A6B1-1ED08A0AFC93}"/>
                </a:ext>
              </a:extLst>
            </p:cNvPr>
            <p:cNvSpPr/>
            <p:nvPr/>
          </p:nvSpPr>
          <p:spPr>
            <a:xfrm>
              <a:off x="14294536" y="8436933"/>
              <a:ext cx="210239" cy="249867"/>
            </a:xfrm>
            <a:custGeom>
              <a:avLst/>
              <a:gdLst/>
              <a:ahLst/>
              <a:cxnLst/>
              <a:rect l="l" t="t" r="r" b="b"/>
              <a:pathLst>
                <a:path w="1798954" h="2138045">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17" name="object 3">
              <a:extLst>
                <a:ext uri="{FF2B5EF4-FFF2-40B4-BE49-F238E27FC236}">
                  <a16:creationId xmlns:a16="http://schemas.microsoft.com/office/drawing/2014/main" id="{DAC15CB6-0D9E-244C-B6CF-AE5D3ED5E4CE}"/>
                </a:ext>
              </a:extLst>
            </p:cNvPr>
            <p:cNvSpPr/>
            <p:nvPr/>
          </p:nvSpPr>
          <p:spPr>
            <a:xfrm>
              <a:off x="14543672" y="8448213"/>
              <a:ext cx="194655" cy="238587"/>
            </a:xfrm>
            <a:custGeom>
              <a:avLst/>
              <a:gdLst/>
              <a:ahLst/>
              <a:cxnLst/>
              <a:rect l="l" t="t" r="r" b="b"/>
              <a:pathLst>
                <a:path w="1665604" h="2041525">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18" name="object 4">
              <a:extLst>
                <a:ext uri="{FF2B5EF4-FFF2-40B4-BE49-F238E27FC236}">
                  <a16:creationId xmlns:a16="http://schemas.microsoft.com/office/drawing/2014/main" id="{1D87CBD6-B308-D14F-81A1-2CE190D41263}"/>
                </a:ext>
              </a:extLst>
            </p:cNvPr>
            <p:cNvSpPr/>
            <p:nvPr/>
          </p:nvSpPr>
          <p:spPr>
            <a:xfrm>
              <a:off x="14745615" y="8511292"/>
              <a:ext cx="193022" cy="175508"/>
            </a:xfrm>
            <a:custGeom>
              <a:avLst/>
              <a:gdLst/>
              <a:ahLst/>
              <a:cxnLst/>
              <a:rect l="l" t="t" r="r" b="b"/>
              <a:pathLst>
                <a:path w="1651634" h="1501775">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w="1651634" h="1501775">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19" name="object 5">
              <a:extLst>
                <a:ext uri="{FF2B5EF4-FFF2-40B4-BE49-F238E27FC236}">
                  <a16:creationId xmlns:a16="http://schemas.microsoft.com/office/drawing/2014/main" id="{E332CB5B-89CC-7045-A349-B117246C33BF}"/>
                </a:ext>
              </a:extLst>
            </p:cNvPr>
            <p:cNvSpPr/>
            <p:nvPr/>
          </p:nvSpPr>
          <p:spPr>
            <a:xfrm>
              <a:off x="14976246" y="8448139"/>
              <a:ext cx="62189" cy="238661"/>
            </a:xfrm>
            <a:custGeom>
              <a:avLst/>
              <a:gdLst/>
              <a:ahLst/>
              <a:cxnLst/>
              <a:rect l="l" t="t" r="r" b="b"/>
              <a:pathLst>
                <a:path w="532129" h="2042160">
                  <a:moveTo>
                    <a:pt x="531622" y="0"/>
                  </a:moveTo>
                  <a:lnTo>
                    <a:pt x="0" y="0"/>
                  </a:lnTo>
                  <a:lnTo>
                    <a:pt x="0" y="2041613"/>
                  </a:lnTo>
                  <a:lnTo>
                    <a:pt x="531622" y="2041613"/>
                  </a:lnTo>
                  <a:lnTo>
                    <a:pt x="531622"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0" name="object 6">
              <a:extLst>
                <a:ext uri="{FF2B5EF4-FFF2-40B4-BE49-F238E27FC236}">
                  <a16:creationId xmlns:a16="http://schemas.microsoft.com/office/drawing/2014/main" id="{6DAB0B32-2408-314D-B05B-3EE2F1062A5B}"/>
                </a:ext>
              </a:extLst>
            </p:cNvPr>
            <p:cNvSpPr/>
            <p:nvPr/>
          </p:nvSpPr>
          <p:spPr>
            <a:xfrm>
              <a:off x="15067761" y="8469289"/>
              <a:ext cx="131576" cy="217511"/>
            </a:xfrm>
            <a:custGeom>
              <a:avLst/>
              <a:gdLst/>
              <a:ahLst/>
              <a:cxnLst/>
              <a:rect l="l" t="t" r="r" b="b"/>
              <a:pathLst>
                <a:path w="1125854" h="1861185">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1" name="object 7">
              <a:extLst>
                <a:ext uri="{FF2B5EF4-FFF2-40B4-BE49-F238E27FC236}">
                  <a16:creationId xmlns:a16="http://schemas.microsoft.com/office/drawing/2014/main" id="{F38A7268-6C54-C244-8FB8-1D8F72D4BA30}"/>
                </a:ext>
              </a:extLst>
            </p:cNvPr>
            <p:cNvSpPr/>
            <p:nvPr/>
          </p:nvSpPr>
          <p:spPr>
            <a:xfrm>
              <a:off x="15222399" y="8511292"/>
              <a:ext cx="176547" cy="175508"/>
            </a:xfrm>
            <a:custGeom>
              <a:avLst/>
              <a:gdLst/>
              <a:ahLst/>
              <a:cxnLst/>
              <a:rect l="l" t="t" r="r" b="b"/>
              <a:pathLst>
                <a:path w="1510665" h="150177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w="1510665" h="150177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w="1510665" h="150177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grpFill/>
          </p:spPr>
          <p:txBody>
            <a:bodyPr wrap="square" lIns="0" tIns="0" rIns="0" bIns="0" rtlCol="0"/>
            <a:lstStyle/>
            <a:p>
              <a:endParaRPr sz="1350" dirty="0">
                <a:latin typeface="Arial" panose="020B0604020202020204" pitchFamily="34" charset="0"/>
                <a:cs typeface="Arial" panose="020B0604020202020204" pitchFamily="34" charset="0"/>
              </a:endParaRPr>
            </a:p>
          </p:txBody>
        </p:sp>
        <p:sp>
          <p:nvSpPr>
            <p:cNvPr id="22" name="object 8">
              <a:extLst>
                <a:ext uri="{FF2B5EF4-FFF2-40B4-BE49-F238E27FC236}">
                  <a16:creationId xmlns:a16="http://schemas.microsoft.com/office/drawing/2014/main" id="{521665E0-FA98-3344-B809-B0DB028A52AC}"/>
                </a:ext>
              </a:extLst>
            </p:cNvPr>
            <p:cNvSpPr/>
            <p:nvPr/>
          </p:nvSpPr>
          <p:spPr>
            <a:xfrm>
              <a:off x="15425933" y="8511292"/>
              <a:ext cx="176844" cy="175508"/>
            </a:xfrm>
            <a:custGeom>
              <a:avLst/>
              <a:gdLst/>
              <a:ahLst/>
              <a:cxnLst/>
              <a:rect l="l" t="t" r="r" b="b"/>
              <a:pathLst>
                <a:path w="1513204" h="1501775">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3" name="object 9">
              <a:extLst>
                <a:ext uri="{FF2B5EF4-FFF2-40B4-BE49-F238E27FC236}">
                  <a16:creationId xmlns:a16="http://schemas.microsoft.com/office/drawing/2014/main" id="{755E8E6C-3A42-F047-B758-760C8655167D}"/>
                </a:ext>
              </a:extLst>
            </p:cNvPr>
            <p:cNvSpPr/>
            <p:nvPr/>
          </p:nvSpPr>
          <p:spPr>
            <a:xfrm>
              <a:off x="15618966" y="8448213"/>
              <a:ext cx="177512" cy="238587"/>
            </a:xfrm>
            <a:custGeom>
              <a:avLst/>
              <a:gdLst/>
              <a:ahLst/>
              <a:cxnLst/>
              <a:rect l="l" t="t" r="r" b="b"/>
              <a:pathLst>
                <a:path w="1518919" h="2041525">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grpSp>
      <p:sp>
        <p:nvSpPr>
          <p:cNvPr id="2" name="Footer Placeholder 1">
            <a:extLst>
              <a:ext uri="{FF2B5EF4-FFF2-40B4-BE49-F238E27FC236}">
                <a16:creationId xmlns:a16="http://schemas.microsoft.com/office/drawing/2014/main" id="{00BECE1F-B0B2-E741-B1C2-6EA78CBDCA4C}"/>
              </a:ext>
            </a:extLst>
          </p:cNvPr>
          <p:cNvSpPr>
            <a:spLocks noGrp="1"/>
          </p:cNvSpPr>
          <p:nvPr>
            <p:ph type="ftr" sz="quarter" idx="72"/>
          </p:nvPr>
        </p:nvSpPr>
        <p:spPr/>
        <p:txBody>
          <a:bodyPr/>
          <a:lstStyle/>
          <a:p>
            <a:endParaRPr lang="ru-RU" dirty="0"/>
          </a:p>
        </p:txBody>
      </p:sp>
    </p:spTree>
    <p:extLst>
      <p:ext uri="{BB962C8B-B14F-4D97-AF65-F5344CB8AC3E}">
        <p14:creationId xmlns:p14="http://schemas.microsoft.com/office/powerpoint/2010/main" val="19512949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Process: 1-3-end">
    <p:spTree>
      <p:nvGrpSpPr>
        <p:cNvPr id="1" name=""/>
        <p:cNvGrpSpPr/>
        <p:nvPr/>
      </p:nvGrpSpPr>
      <p:grpSpPr>
        <a:xfrm>
          <a:off x="0" y="0"/>
          <a:ext cx="0" cy="0"/>
          <a:chOff x="0" y="0"/>
          <a:chExt cx="0" cy="0"/>
        </a:xfrm>
      </p:grpSpPr>
      <p:sp>
        <p:nvSpPr>
          <p:cNvPr id="28" name="object 22">
            <a:extLst>
              <a:ext uri="{FF2B5EF4-FFF2-40B4-BE49-F238E27FC236}">
                <a16:creationId xmlns:a16="http://schemas.microsoft.com/office/drawing/2014/main" id="{60B8C331-DCED-6E48-9E86-12CE6F0F2D49}"/>
              </a:ext>
            </a:extLst>
          </p:cNvPr>
          <p:cNvSpPr/>
          <p:nvPr/>
        </p:nvSpPr>
        <p:spPr>
          <a:xfrm>
            <a:off x="8895937" y="0"/>
            <a:ext cx="3296063" cy="6858000"/>
          </a:xfrm>
          <a:custGeom>
            <a:avLst/>
            <a:gdLst/>
            <a:ahLst/>
            <a:cxnLst/>
            <a:rect l="l" t="t" r="r" b="b"/>
            <a:pathLst>
              <a:path w="4406900" h="9144000">
                <a:moveTo>
                  <a:pt x="4406887" y="0"/>
                </a:moveTo>
                <a:lnTo>
                  <a:pt x="0" y="0"/>
                </a:lnTo>
                <a:lnTo>
                  <a:pt x="0" y="9144000"/>
                </a:lnTo>
                <a:lnTo>
                  <a:pt x="4406887" y="9144000"/>
                </a:lnTo>
                <a:lnTo>
                  <a:pt x="4406887" y="0"/>
                </a:lnTo>
                <a:close/>
              </a:path>
            </a:pathLst>
          </a:custGeom>
          <a:solidFill>
            <a:schemeClr val="tx2"/>
          </a:solidFill>
          <a:ln>
            <a:noFill/>
          </a:ln>
        </p:spPr>
        <p:txBody>
          <a:bodyPr wrap="square" lIns="0" tIns="0" rIns="0" bIns="0" rtlCol="0"/>
          <a:lstStyle/>
          <a:p>
            <a:endParaRPr sz="1350" b="0" i="0" dirty="0">
              <a:latin typeface="Arial Regular"/>
            </a:endParaRPr>
          </a:p>
        </p:txBody>
      </p:sp>
      <p:sp>
        <p:nvSpPr>
          <p:cNvPr id="29" name="Text Placeholder 2">
            <a:extLst>
              <a:ext uri="{FF2B5EF4-FFF2-40B4-BE49-F238E27FC236}">
                <a16:creationId xmlns:a16="http://schemas.microsoft.com/office/drawing/2014/main" id="{202DE0A9-7A98-EB4B-9862-A3EF9D4B77D1}"/>
              </a:ext>
            </a:extLst>
          </p:cNvPr>
          <p:cNvSpPr>
            <a:spLocks noGrp="1"/>
          </p:cNvSpPr>
          <p:nvPr>
            <p:ph type="body" sz="quarter" idx="29" hasCustomPrompt="1"/>
          </p:nvPr>
        </p:nvSpPr>
        <p:spPr>
          <a:xfrm>
            <a:off x="9124950" y="1657350"/>
            <a:ext cx="2673088" cy="4457700"/>
          </a:xfrm>
          <a:prstGeom prst="rect">
            <a:avLst/>
          </a:prstGeom>
        </p:spPr>
        <p:txBody>
          <a:bodyPr lIns="0" tIns="0" rIns="0" bIns="0" anchor="ctr" anchorCtr="0"/>
          <a:lstStyle>
            <a:lvl1pPr marL="9525" marR="3810" indent="0" algn="l" defTabSz="685800" rtl="0" eaLnBrk="1" fontAlgn="auto" latinLnBrk="0" hangingPunct="1">
              <a:lnSpc>
                <a:spcPct val="100000"/>
              </a:lnSpc>
              <a:spcBef>
                <a:spcPts val="75"/>
              </a:spcBef>
              <a:spcAft>
                <a:spcPts val="0"/>
              </a:spcAft>
              <a:buClrTx/>
              <a:buSzTx/>
              <a:buFont typeface="Arial" panose="020B0604020202020204" pitchFamily="34" charset="0"/>
              <a:buNone/>
              <a:tabLst/>
              <a:defRPr sz="2400" b="1" i="0">
                <a:solidFill>
                  <a:schemeClr val="bg1"/>
                </a:solidFill>
                <a:latin typeface="Arial" panose="020B0604020202020204" pitchFamily="34" charset="0"/>
                <a:cs typeface="Arial" panose="020B0604020202020204" pitchFamily="34" charset="0"/>
              </a:defRPr>
            </a:lvl1pPr>
          </a:lstStyle>
          <a:p>
            <a:pPr marL="9525" marR="3810" lvl="0" indent="0" algn="l" defTabSz="685800" rtl="0" eaLnBrk="1" fontAlgn="auto" latinLnBrk="0" hangingPunct="1">
              <a:lnSpc>
                <a:spcPct val="100000"/>
              </a:lnSpc>
              <a:spcBef>
                <a:spcPts val="75"/>
              </a:spcBef>
              <a:spcAft>
                <a:spcPts val="0"/>
              </a:spcAft>
              <a:buClrTx/>
              <a:buSzTx/>
              <a:buFont typeface="Arial" panose="020B0604020202020204" pitchFamily="34" charset="0"/>
              <a:buNone/>
              <a:tabLst/>
              <a:defRPr/>
            </a:pPr>
            <a:r>
              <a:rPr lang="en-US" sz="2400" b="1" spc="-4" dirty="0">
                <a:latin typeface="Arial"/>
                <a:cs typeface="Arial"/>
              </a:rPr>
              <a:t>You can post the result of your process here</a:t>
            </a:r>
            <a:endParaRPr lang="en-GB" sz="2400" dirty="0">
              <a:latin typeface="Arial"/>
              <a:cs typeface="Arial"/>
            </a:endParaRPr>
          </a:p>
        </p:txBody>
      </p:sp>
      <p:sp>
        <p:nvSpPr>
          <p:cNvPr id="3" name="Title 2">
            <a:extLst>
              <a:ext uri="{FF2B5EF4-FFF2-40B4-BE49-F238E27FC236}">
                <a16:creationId xmlns:a16="http://schemas.microsoft.com/office/drawing/2014/main" id="{52CD35E5-727F-9842-B859-9699AA9AC584}"/>
              </a:ext>
            </a:extLst>
          </p:cNvPr>
          <p:cNvSpPr>
            <a:spLocks noGrp="1"/>
          </p:cNvSpPr>
          <p:nvPr>
            <p:ph type="title" hasCustomPrompt="1"/>
          </p:nvPr>
        </p:nvSpPr>
        <p:spPr>
          <a:xfrm>
            <a:off x="381000" y="235099"/>
            <a:ext cx="8515350" cy="965051"/>
          </a:xfrm>
        </p:spPr>
        <p:txBody>
          <a:bodyPr/>
          <a:lstStyle>
            <a:lvl1pPr>
              <a:defRPr/>
            </a:lvl1pPr>
          </a:lstStyle>
          <a:p>
            <a:r>
              <a:rPr lang="en-US" dirty="0"/>
              <a:t>This is the message of this slide</a:t>
            </a:r>
            <a:br>
              <a:rPr lang="en-US" dirty="0"/>
            </a:br>
            <a:r>
              <a:rPr lang="en-US" dirty="0"/>
              <a:t>You can write it in one or two lines </a:t>
            </a:r>
            <a:endParaRPr lang="ru-RU" dirty="0"/>
          </a:p>
        </p:txBody>
      </p:sp>
      <p:sp>
        <p:nvSpPr>
          <p:cNvPr id="24" name="Text Placeholder 2">
            <a:extLst>
              <a:ext uri="{FF2B5EF4-FFF2-40B4-BE49-F238E27FC236}">
                <a16:creationId xmlns:a16="http://schemas.microsoft.com/office/drawing/2014/main" id="{1BD0605B-B123-B442-AE07-41F200DD6EB2}"/>
              </a:ext>
            </a:extLst>
          </p:cNvPr>
          <p:cNvSpPr>
            <a:spLocks noGrp="1"/>
          </p:cNvSpPr>
          <p:nvPr>
            <p:ph type="body" sz="quarter" idx="54" hasCustomPrompt="1"/>
          </p:nvPr>
        </p:nvSpPr>
        <p:spPr>
          <a:xfrm>
            <a:off x="6210301" y="5701012"/>
            <a:ext cx="2686050"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03</a:t>
            </a:r>
          </a:p>
        </p:txBody>
      </p:sp>
      <p:sp>
        <p:nvSpPr>
          <p:cNvPr id="25" name="Text Placeholder 2">
            <a:extLst>
              <a:ext uri="{FF2B5EF4-FFF2-40B4-BE49-F238E27FC236}">
                <a16:creationId xmlns:a16="http://schemas.microsoft.com/office/drawing/2014/main" id="{3E3719F9-21FE-EA47-B799-A22D03549EC1}"/>
              </a:ext>
            </a:extLst>
          </p:cNvPr>
          <p:cNvSpPr>
            <a:spLocks noGrp="1"/>
          </p:cNvSpPr>
          <p:nvPr>
            <p:ph type="body" sz="quarter" idx="46" hasCustomPrompt="1"/>
          </p:nvPr>
        </p:nvSpPr>
        <p:spPr>
          <a:xfrm>
            <a:off x="6210301" y="4394063"/>
            <a:ext cx="2686050" cy="1024585"/>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ru-RU" dirty="0"/>
            </a:br>
            <a:r>
              <a:rPr lang="en-US" dirty="0"/>
              <a:t>Description of the step Description of the step Description of the step</a:t>
            </a:r>
          </a:p>
        </p:txBody>
      </p:sp>
      <p:sp>
        <p:nvSpPr>
          <p:cNvPr id="26" name="Text Placeholder 2">
            <a:extLst>
              <a:ext uri="{FF2B5EF4-FFF2-40B4-BE49-F238E27FC236}">
                <a16:creationId xmlns:a16="http://schemas.microsoft.com/office/drawing/2014/main" id="{2507D5AF-05B7-AC4C-96F4-56CE5241FF4B}"/>
              </a:ext>
            </a:extLst>
          </p:cNvPr>
          <p:cNvSpPr>
            <a:spLocks noGrp="1"/>
          </p:cNvSpPr>
          <p:nvPr>
            <p:ph type="body" sz="quarter" idx="66" hasCustomPrompt="1"/>
          </p:nvPr>
        </p:nvSpPr>
        <p:spPr>
          <a:xfrm>
            <a:off x="3329425" y="1861968"/>
            <a:ext cx="2652275"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02</a:t>
            </a:r>
          </a:p>
        </p:txBody>
      </p:sp>
      <p:sp>
        <p:nvSpPr>
          <p:cNvPr id="27" name="Text Placeholder 2">
            <a:extLst>
              <a:ext uri="{FF2B5EF4-FFF2-40B4-BE49-F238E27FC236}">
                <a16:creationId xmlns:a16="http://schemas.microsoft.com/office/drawing/2014/main" id="{0150F216-2855-1146-9C8B-4C4E649010E8}"/>
              </a:ext>
            </a:extLst>
          </p:cNvPr>
          <p:cNvSpPr>
            <a:spLocks noGrp="1"/>
          </p:cNvSpPr>
          <p:nvPr>
            <p:ph type="body" sz="quarter" idx="67" hasCustomPrompt="1"/>
          </p:nvPr>
        </p:nvSpPr>
        <p:spPr>
          <a:xfrm>
            <a:off x="3329425" y="2414419"/>
            <a:ext cx="2652275" cy="1024585"/>
          </a:xfrm>
          <a:prstGeom prst="rect">
            <a:avLst/>
          </a:prstGeom>
        </p:spPr>
        <p:txBody>
          <a:bodyPr lIns="0" tIns="0" rIns="0" bIns="0" anchor="b"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ru-RU" dirty="0"/>
            </a:br>
            <a:r>
              <a:rPr lang="en-US" dirty="0"/>
              <a:t>Description of the step Description of the step Description of the step</a:t>
            </a:r>
          </a:p>
        </p:txBody>
      </p:sp>
      <p:sp>
        <p:nvSpPr>
          <p:cNvPr id="39" name="Text Placeholder 2">
            <a:extLst>
              <a:ext uri="{FF2B5EF4-FFF2-40B4-BE49-F238E27FC236}">
                <a16:creationId xmlns:a16="http://schemas.microsoft.com/office/drawing/2014/main" id="{2731D0BF-B741-7649-93F9-53C0A88D9905}"/>
              </a:ext>
            </a:extLst>
          </p:cNvPr>
          <p:cNvSpPr>
            <a:spLocks noGrp="1"/>
          </p:cNvSpPr>
          <p:nvPr>
            <p:ph type="body" sz="quarter" idx="68" hasCustomPrompt="1"/>
          </p:nvPr>
        </p:nvSpPr>
        <p:spPr>
          <a:xfrm>
            <a:off x="392947" y="5701012"/>
            <a:ext cx="2674104"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01</a:t>
            </a:r>
          </a:p>
        </p:txBody>
      </p:sp>
      <p:sp>
        <p:nvSpPr>
          <p:cNvPr id="40" name="Text Placeholder 2">
            <a:extLst>
              <a:ext uri="{FF2B5EF4-FFF2-40B4-BE49-F238E27FC236}">
                <a16:creationId xmlns:a16="http://schemas.microsoft.com/office/drawing/2014/main" id="{5F29137F-58E7-C24B-827E-B9106E00CE58}"/>
              </a:ext>
            </a:extLst>
          </p:cNvPr>
          <p:cNvSpPr>
            <a:spLocks noGrp="1"/>
          </p:cNvSpPr>
          <p:nvPr>
            <p:ph type="body" sz="quarter" idx="69" hasCustomPrompt="1"/>
          </p:nvPr>
        </p:nvSpPr>
        <p:spPr>
          <a:xfrm>
            <a:off x="392947" y="4394063"/>
            <a:ext cx="2674104" cy="1024585"/>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ru-RU" dirty="0"/>
            </a:br>
            <a:r>
              <a:rPr lang="en-US" dirty="0"/>
              <a:t>Description of the step Description of the step Description of the step</a:t>
            </a:r>
          </a:p>
        </p:txBody>
      </p:sp>
      <p:cxnSp>
        <p:nvCxnSpPr>
          <p:cNvPr id="41" name="Straight Connector 40">
            <a:extLst>
              <a:ext uri="{FF2B5EF4-FFF2-40B4-BE49-F238E27FC236}">
                <a16:creationId xmlns:a16="http://schemas.microsoft.com/office/drawing/2014/main" id="{CCAA8D11-1101-7447-B95A-A5F44862A5AA}"/>
              </a:ext>
            </a:extLst>
          </p:cNvPr>
          <p:cNvCxnSpPr>
            <a:cxnSpLocks/>
          </p:cNvCxnSpPr>
          <p:nvPr/>
        </p:nvCxnSpPr>
        <p:spPr>
          <a:xfrm>
            <a:off x="543605" y="3909059"/>
            <a:ext cx="82021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B7EDCDE3-1830-0C42-85ED-597C951AD761}"/>
              </a:ext>
            </a:extLst>
          </p:cNvPr>
          <p:cNvCxnSpPr>
            <a:cxnSpLocks/>
          </p:cNvCxnSpPr>
          <p:nvPr/>
        </p:nvCxnSpPr>
        <p:spPr>
          <a:xfrm>
            <a:off x="381000" y="3909059"/>
            <a:ext cx="8515350" cy="0"/>
          </a:xfrm>
          <a:prstGeom prst="line">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E650A181-4C87-5F4F-B87B-094C8B489E7C}"/>
              </a:ext>
            </a:extLst>
          </p:cNvPr>
          <p:cNvCxnSpPr>
            <a:cxnSpLocks/>
          </p:cNvCxnSpPr>
          <p:nvPr/>
        </p:nvCxnSpPr>
        <p:spPr>
          <a:xfrm>
            <a:off x="3295651" y="3569400"/>
            <a:ext cx="1742"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C59D7BB-A8D4-A847-9CE7-83FDB8EF160D}"/>
              </a:ext>
            </a:extLst>
          </p:cNvPr>
          <p:cNvCxnSpPr>
            <a:cxnSpLocks/>
          </p:cNvCxnSpPr>
          <p:nvPr/>
        </p:nvCxnSpPr>
        <p:spPr>
          <a:xfrm>
            <a:off x="6224178" y="3928500"/>
            <a:ext cx="0"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7D67690-A3A8-D246-AA57-431674371CAC}"/>
              </a:ext>
            </a:extLst>
          </p:cNvPr>
          <p:cNvCxnSpPr>
            <a:cxnSpLocks/>
          </p:cNvCxnSpPr>
          <p:nvPr/>
        </p:nvCxnSpPr>
        <p:spPr>
          <a:xfrm>
            <a:off x="393904" y="3915000"/>
            <a:ext cx="1388"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0CD3F29A-6A29-4B4D-8506-8264A8D5EF0D}"/>
              </a:ext>
            </a:extLst>
          </p:cNvPr>
          <p:cNvSpPr>
            <a:spLocks noGrp="1"/>
          </p:cNvSpPr>
          <p:nvPr>
            <p:ph type="ftr" sz="quarter" idx="70"/>
          </p:nvPr>
        </p:nvSpPr>
        <p:spPr/>
        <p:txBody>
          <a:bodyPr/>
          <a:lstStyle/>
          <a:p>
            <a:endParaRPr lang="ru-RU" dirty="0"/>
          </a:p>
        </p:txBody>
      </p:sp>
      <p:sp>
        <p:nvSpPr>
          <p:cNvPr id="7" name="Slide Number Placeholder 6">
            <a:extLst>
              <a:ext uri="{FF2B5EF4-FFF2-40B4-BE49-F238E27FC236}">
                <a16:creationId xmlns:a16="http://schemas.microsoft.com/office/drawing/2014/main" id="{3839FC04-8B77-214E-B354-B4248513518E}"/>
              </a:ext>
            </a:extLst>
          </p:cNvPr>
          <p:cNvSpPr>
            <a:spLocks noGrp="1"/>
          </p:cNvSpPr>
          <p:nvPr>
            <p:ph type="sldNum" sz="quarter" idx="71"/>
          </p:nvPr>
        </p:nvSpPr>
        <p:spPr/>
        <p:txBody>
          <a:bodyPr/>
          <a:lstStyle/>
          <a:p>
            <a:fld id="{E200D83E-88D0-C440-9F2A-EBA669C92F70}" type="slidenum">
              <a:rPr lang="ru-RU" smtClean="0"/>
              <a:pPr/>
              <a:t>‹#›</a:t>
            </a:fld>
            <a:endParaRPr lang="ru-RU"/>
          </a:p>
        </p:txBody>
      </p:sp>
      <p:grpSp>
        <p:nvGrpSpPr>
          <p:cNvPr id="18" name="Group 17">
            <a:extLst>
              <a:ext uri="{FF2B5EF4-FFF2-40B4-BE49-F238E27FC236}">
                <a16:creationId xmlns:a16="http://schemas.microsoft.com/office/drawing/2014/main" id="{897F2EB1-10DB-4E4A-8AF0-C4C0836ACB7B}"/>
              </a:ext>
            </a:extLst>
          </p:cNvPr>
          <p:cNvGrpSpPr/>
          <p:nvPr/>
        </p:nvGrpSpPr>
        <p:grpSpPr>
          <a:xfrm>
            <a:off x="10839450" y="6410620"/>
            <a:ext cx="971550" cy="161630"/>
            <a:chOff x="14294536" y="8436933"/>
            <a:chExt cx="1501942" cy="249867"/>
          </a:xfrm>
          <a:solidFill>
            <a:schemeClr val="bg1"/>
          </a:solidFill>
        </p:grpSpPr>
        <p:sp>
          <p:nvSpPr>
            <p:cNvPr id="19" name="object 2">
              <a:extLst>
                <a:ext uri="{FF2B5EF4-FFF2-40B4-BE49-F238E27FC236}">
                  <a16:creationId xmlns:a16="http://schemas.microsoft.com/office/drawing/2014/main" id="{9242C732-1DD0-AF44-9338-4E1A5C273937}"/>
                </a:ext>
              </a:extLst>
            </p:cNvPr>
            <p:cNvSpPr/>
            <p:nvPr/>
          </p:nvSpPr>
          <p:spPr>
            <a:xfrm>
              <a:off x="14294536" y="8436933"/>
              <a:ext cx="210239" cy="249867"/>
            </a:xfrm>
            <a:custGeom>
              <a:avLst/>
              <a:gdLst/>
              <a:ahLst/>
              <a:cxnLst/>
              <a:rect l="l" t="t" r="r" b="b"/>
              <a:pathLst>
                <a:path w="1798954" h="2138045">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0" name="object 3">
              <a:extLst>
                <a:ext uri="{FF2B5EF4-FFF2-40B4-BE49-F238E27FC236}">
                  <a16:creationId xmlns:a16="http://schemas.microsoft.com/office/drawing/2014/main" id="{3D066FCB-B44D-A745-86B3-CD3ED26C15F1}"/>
                </a:ext>
              </a:extLst>
            </p:cNvPr>
            <p:cNvSpPr/>
            <p:nvPr/>
          </p:nvSpPr>
          <p:spPr>
            <a:xfrm>
              <a:off x="14543672" y="8448213"/>
              <a:ext cx="194655" cy="238587"/>
            </a:xfrm>
            <a:custGeom>
              <a:avLst/>
              <a:gdLst/>
              <a:ahLst/>
              <a:cxnLst/>
              <a:rect l="l" t="t" r="r" b="b"/>
              <a:pathLst>
                <a:path w="1665604" h="2041525">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1" name="object 4">
              <a:extLst>
                <a:ext uri="{FF2B5EF4-FFF2-40B4-BE49-F238E27FC236}">
                  <a16:creationId xmlns:a16="http://schemas.microsoft.com/office/drawing/2014/main" id="{4614E4FC-AB91-4344-BE96-59B1179E1D14}"/>
                </a:ext>
              </a:extLst>
            </p:cNvPr>
            <p:cNvSpPr/>
            <p:nvPr/>
          </p:nvSpPr>
          <p:spPr>
            <a:xfrm>
              <a:off x="14745615" y="8511292"/>
              <a:ext cx="193022" cy="175508"/>
            </a:xfrm>
            <a:custGeom>
              <a:avLst/>
              <a:gdLst/>
              <a:ahLst/>
              <a:cxnLst/>
              <a:rect l="l" t="t" r="r" b="b"/>
              <a:pathLst>
                <a:path w="1651634" h="1501775">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w="1651634" h="1501775">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2" name="object 5">
              <a:extLst>
                <a:ext uri="{FF2B5EF4-FFF2-40B4-BE49-F238E27FC236}">
                  <a16:creationId xmlns:a16="http://schemas.microsoft.com/office/drawing/2014/main" id="{834888DF-CF6A-8D42-8EDD-3BA3C2B12BF5}"/>
                </a:ext>
              </a:extLst>
            </p:cNvPr>
            <p:cNvSpPr/>
            <p:nvPr/>
          </p:nvSpPr>
          <p:spPr>
            <a:xfrm>
              <a:off x="14976246" y="8448139"/>
              <a:ext cx="62189" cy="238661"/>
            </a:xfrm>
            <a:custGeom>
              <a:avLst/>
              <a:gdLst/>
              <a:ahLst/>
              <a:cxnLst/>
              <a:rect l="l" t="t" r="r" b="b"/>
              <a:pathLst>
                <a:path w="532129" h="2042160">
                  <a:moveTo>
                    <a:pt x="531622" y="0"/>
                  </a:moveTo>
                  <a:lnTo>
                    <a:pt x="0" y="0"/>
                  </a:lnTo>
                  <a:lnTo>
                    <a:pt x="0" y="2041613"/>
                  </a:lnTo>
                  <a:lnTo>
                    <a:pt x="531622" y="2041613"/>
                  </a:lnTo>
                  <a:lnTo>
                    <a:pt x="531622"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3" name="object 6">
              <a:extLst>
                <a:ext uri="{FF2B5EF4-FFF2-40B4-BE49-F238E27FC236}">
                  <a16:creationId xmlns:a16="http://schemas.microsoft.com/office/drawing/2014/main" id="{B62B41DE-5B39-364B-90E0-9351EBA05332}"/>
                </a:ext>
              </a:extLst>
            </p:cNvPr>
            <p:cNvSpPr/>
            <p:nvPr/>
          </p:nvSpPr>
          <p:spPr>
            <a:xfrm>
              <a:off x="15067761" y="8469289"/>
              <a:ext cx="131576" cy="217511"/>
            </a:xfrm>
            <a:custGeom>
              <a:avLst/>
              <a:gdLst/>
              <a:ahLst/>
              <a:cxnLst/>
              <a:rect l="l" t="t" r="r" b="b"/>
              <a:pathLst>
                <a:path w="1125854" h="1861185">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30" name="object 7">
              <a:extLst>
                <a:ext uri="{FF2B5EF4-FFF2-40B4-BE49-F238E27FC236}">
                  <a16:creationId xmlns:a16="http://schemas.microsoft.com/office/drawing/2014/main" id="{8E6E7641-F23F-4248-B093-7AFA5C59A964}"/>
                </a:ext>
              </a:extLst>
            </p:cNvPr>
            <p:cNvSpPr/>
            <p:nvPr/>
          </p:nvSpPr>
          <p:spPr>
            <a:xfrm>
              <a:off x="15222399" y="8511292"/>
              <a:ext cx="176547" cy="175508"/>
            </a:xfrm>
            <a:custGeom>
              <a:avLst/>
              <a:gdLst/>
              <a:ahLst/>
              <a:cxnLst/>
              <a:rect l="l" t="t" r="r" b="b"/>
              <a:pathLst>
                <a:path w="1510665" h="150177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w="1510665" h="150177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w="1510665" h="150177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grpFill/>
          </p:spPr>
          <p:txBody>
            <a:bodyPr wrap="square" lIns="0" tIns="0" rIns="0" bIns="0" rtlCol="0"/>
            <a:lstStyle/>
            <a:p>
              <a:endParaRPr sz="1350" dirty="0">
                <a:latin typeface="Arial" panose="020B0604020202020204" pitchFamily="34" charset="0"/>
                <a:cs typeface="Arial" panose="020B0604020202020204" pitchFamily="34" charset="0"/>
              </a:endParaRPr>
            </a:p>
          </p:txBody>
        </p:sp>
        <p:sp>
          <p:nvSpPr>
            <p:cNvPr id="31" name="object 8">
              <a:extLst>
                <a:ext uri="{FF2B5EF4-FFF2-40B4-BE49-F238E27FC236}">
                  <a16:creationId xmlns:a16="http://schemas.microsoft.com/office/drawing/2014/main" id="{924F09C2-C56F-EF48-86A6-FA6C474AD76D}"/>
                </a:ext>
              </a:extLst>
            </p:cNvPr>
            <p:cNvSpPr/>
            <p:nvPr/>
          </p:nvSpPr>
          <p:spPr>
            <a:xfrm>
              <a:off x="15425933" y="8511292"/>
              <a:ext cx="176844" cy="175508"/>
            </a:xfrm>
            <a:custGeom>
              <a:avLst/>
              <a:gdLst/>
              <a:ahLst/>
              <a:cxnLst/>
              <a:rect l="l" t="t" r="r" b="b"/>
              <a:pathLst>
                <a:path w="1513204" h="1501775">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32" name="object 9">
              <a:extLst>
                <a:ext uri="{FF2B5EF4-FFF2-40B4-BE49-F238E27FC236}">
                  <a16:creationId xmlns:a16="http://schemas.microsoft.com/office/drawing/2014/main" id="{E9C1A30D-7066-6247-9D9A-C42C3CF602E4}"/>
                </a:ext>
              </a:extLst>
            </p:cNvPr>
            <p:cNvSpPr/>
            <p:nvPr/>
          </p:nvSpPr>
          <p:spPr>
            <a:xfrm>
              <a:off x="15618966" y="8448213"/>
              <a:ext cx="177512" cy="238587"/>
            </a:xfrm>
            <a:custGeom>
              <a:avLst/>
              <a:gdLst/>
              <a:ahLst/>
              <a:cxnLst/>
              <a:rect l="l" t="t" r="r" b="b"/>
              <a:pathLst>
                <a:path w="1518919" h="2041525">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1821115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Process: 1-4-end">
    <p:spTree>
      <p:nvGrpSpPr>
        <p:cNvPr id="1" name=""/>
        <p:cNvGrpSpPr/>
        <p:nvPr/>
      </p:nvGrpSpPr>
      <p:grpSpPr>
        <a:xfrm>
          <a:off x="0" y="0"/>
          <a:ext cx="0" cy="0"/>
          <a:chOff x="0" y="0"/>
          <a:chExt cx="0" cy="0"/>
        </a:xfrm>
      </p:grpSpPr>
      <p:sp>
        <p:nvSpPr>
          <p:cNvPr id="28" name="object 22">
            <a:extLst>
              <a:ext uri="{FF2B5EF4-FFF2-40B4-BE49-F238E27FC236}">
                <a16:creationId xmlns:a16="http://schemas.microsoft.com/office/drawing/2014/main" id="{60B8C331-DCED-6E48-9E86-12CE6F0F2D49}"/>
              </a:ext>
            </a:extLst>
          </p:cNvPr>
          <p:cNvSpPr/>
          <p:nvPr/>
        </p:nvSpPr>
        <p:spPr>
          <a:xfrm>
            <a:off x="8908398" y="0"/>
            <a:ext cx="3283602" cy="6858000"/>
          </a:xfrm>
          <a:custGeom>
            <a:avLst/>
            <a:gdLst/>
            <a:ahLst/>
            <a:cxnLst/>
            <a:rect l="l" t="t" r="r" b="b"/>
            <a:pathLst>
              <a:path w="4406900" h="9144000">
                <a:moveTo>
                  <a:pt x="4406887" y="0"/>
                </a:moveTo>
                <a:lnTo>
                  <a:pt x="0" y="0"/>
                </a:lnTo>
                <a:lnTo>
                  <a:pt x="0" y="9144000"/>
                </a:lnTo>
                <a:lnTo>
                  <a:pt x="4406887" y="9144000"/>
                </a:lnTo>
                <a:lnTo>
                  <a:pt x="4406887" y="0"/>
                </a:lnTo>
                <a:close/>
              </a:path>
            </a:pathLst>
          </a:custGeom>
          <a:solidFill>
            <a:schemeClr val="tx2"/>
          </a:solidFill>
          <a:ln>
            <a:noFill/>
          </a:ln>
        </p:spPr>
        <p:txBody>
          <a:bodyPr wrap="square" lIns="0" tIns="0" rIns="0" bIns="0" rtlCol="0"/>
          <a:lstStyle/>
          <a:p>
            <a:endParaRPr sz="1350" b="0" i="0" dirty="0">
              <a:latin typeface="Arial Regular"/>
            </a:endParaRPr>
          </a:p>
        </p:txBody>
      </p:sp>
      <p:sp>
        <p:nvSpPr>
          <p:cNvPr id="29" name="Text Placeholder 2">
            <a:extLst>
              <a:ext uri="{FF2B5EF4-FFF2-40B4-BE49-F238E27FC236}">
                <a16:creationId xmlns:a16="http://schemas.microsoft.com/office/drawing/2014/main" id="{202DE0A9-7A98-EB4B-9862-A3EF9D4B77D1}"/>
              </a:ext>
            </a:extLst>
          </p:cNvPr>
          <p:cNvSpPr>
            <a:spLocks noGrp="1"/>
          </p:cNvSpPr>
          <p:nvPr>
            <p:ph type="body" sz="quarter" idx="29" hasCustomPrompt="1"/>
          </p:nvPr>
        </p:nvSpPr>
        <p:spPr>
          <a:xfrm>
            <a:off x="9124951" y="1657350"/>
            <a:ext cx="2686049" cy="4457700"/>
          </a:xfrm>
          <a:prstGeom prst="rect">
            <a:avLst/>
          </a:prstGeom>
        </p:spPr>
        <p:txBody>
          <a:bodyPr lIns="0" tIns="0" rIns="0" bIns="0" anchor="ctr" anchorCtr="0"/>
          <a:lstStyle>
            <a:lvl1pPr marL="9525" marR="3810" indent="0" algn="l" defTabSz="685800" rtl="0" eaLnBrk="1" fontAlgn="auto" latinLnBrk="0" hangingPunct="1">
              <a:lnSpc>
                <a:spcPct val="100000"/>
              </a:lnSpc>
              <a:spcBef>
                <a:spcPts val="75"/>
              </a:spcBef>
              <a:spcAft>
                <a:spcPts val="0"/>
              </a:spcAft>
              <a:buClrTx/>
              <a:buSzTx/>
              <a:buFont typeface="Arial" panose="020B0604020202020204" pitchFamily="34" charset="0"/>
              <a:buNone/>
              <a:tabLst/>
              <a:defRPr sz="2400" b="1" i="0">
                <a:solidFill>
                  <a:schemeClr val="bg1"/>
                </a:solidFill>
                <a:latin typeface="Arial" panose="020B0604020202020204" pitchFamily="34" charset="0"/>
                <a:cs typeface="Arial" panose="020B0604020202020204" pitchFamily="34" charset="0"/>
              </a:defRPr>
            </a:lvl1pPr>
          </a:lstStyle>
          <a:p>
            <a:pPr marL="9525" marR="3810" lvl="0" indent="0" algn="l" defTabSz="685800" rtl="0" eaLnBrk="1" fontAlgn="auto" latinLnBrk="0" hangingPunct="1">
              <a:lnSpc>
                <a:spcPct val="100000"/>
              </a:lnSpc>
              <a:spcBef>
                <a:spcPts val="75"/>
              </a:spcBef>
              <a:spcAft>
                <a:spcPts val="0"/>
              </a:spcAft>
              <a:buClrTx/>
              <a:buSzTx/>
              <a:buFont typeface="Arial" panose="020B0604020202020204" pitchFamily="34" charset="0"/>
              <a:buNone/>
              <a:tabLst/>
              <a:defRPr/>
            </a:pPr>
            <a:r>
              <a:rPr lang="en-US" sz="2400" b="1" spc="-4" dirty="0">
                <a:latin typeface="Arial"/>
                <a:cs typeface="Arial"/>
              </a:rPr>
              <a:t>You can post the result of your process here</a:t>
            </a:r>
            <a:endParaRPr lang="en-GB" sz="2400" dirty="0">
              <a:latin typeface="Arial"/>
              <a:cs typeface="Arial"/>
            </a:endParaRPr>
          </a:p>
        </p:txBody>
      </p:sp>
      <p:sp>
        <p:nvSpPr>
          <p:cNvPr id="3" name="Title 2">
            <a:extLst>
              <a:ext uri="{FF2B5EF4-FFF2-40B4-BE49-F238E27FC236}">
                <a16:creationId xmlns:a16="http://schemas.microsoft.com/office/drawing/2014/main" id="{52CD35E5-727F-9842-B859-9699AA9AC584}"/>
              </a:ext>
            </a:extLst>
          </p:cNvPr>
          <p:cNvSpPr>
            <a:spLocks noGrp="1"/>
          </p:cNvSpPr>
          <p:nvPr>
            <p:ph type="title" hasCustomPrompt="1"/>
          </p:nvPr>
        </p:nvSpPr>
        <p:spPr>
          <a:xfrm>
            <a:off x="381000" y="235099"/>
            <a:ext cx="8515350" cy="965051"/>
          </a:xfrm>
        </p:spPr>
        <p:txBody>
          <a:bodyPr/>
          <a:lstStyle>
            <a:lvl1pPr>
              <a:defRPr/>
            </a:lvl1pPr>
          </a:lstStyle>
          <a:p>
            <a:r>
              <a:rPr lang="en-US" dirty="0"/>
              <a:t>This is the message of this slide</a:t>
            </a:r>
            <a:br>
              <a:rPr lang="en-US" dirty="0"/>
            </a:br>
            <a:r>
              <a:rPr lang="en-US" dirty="0"/>
              <a:t>You can write it in one or two lines </a:t>
            </a:r>
            <a:endParaRPr lang="ru-RU" dirty="0"/>
          </a:p>
        </p:txBody>
      </p:sp>
      <p:sp>
        <p:nvSpPr>
          <p:cNvPr id="6" name="Footer Placeholder 5">
            <a:extLst>
              <a:ext uri="{FF2B5EF4-FFF2-40B4-BE49-F238E27FC236}">
                <a16:creationId xmlns:a16="http://schemas.microsoft.com/office/drawing/2014/main" id="{0CD3F29A-6A29-4B4D-8506-8264A8D5EF0D}"/>
              </a:ext>
            </a:extLst>
          </p:cNvPr>
          <p:cNvSpPr>
            <a:spLocks noGrp="1"/>
          </p:cNvSpPr>
          <p:nvPr>
            <p:ph type="ftr" sz="quarter" idx="70"/>
          </p:nvPr>
        </p:nvSpPr>
        <p:spPr/>
        <p:txBody>
          <a:bodyPr/>
          <a:lstStyle/>
          <a:p>
            <a:endParaRPr lang="ru-RU" dirty="0"/>
          </a:p>
        </p:txBody>
      </p:sp>
      <p:sp>
        <p:nvSpPr>
          <p:cNvPr id="7" name="Slide Number Placeholder 6">
            <a:extLst>
              <a:ext uri="{FF2B5EF4-FFF2-40B4-BE49-F238E27FC236}">
                <a16:creationId xmlns:a16="http://schemas.microsoft.com/office/drawing/2014/main" id="{3839FC04-8B77-214E-B354-B4248513518E}"/>
              </a:ext>
            </a:extLst>
          </p:cNvPr>
          <p:cNvSpPr>
            <a:spLocks noGrp="1"/>
          </p:cNvSpPr>
          <p:nvPr>
            <p:ph type="sldNum" sz="quarter" idx="71"/>
          </p:nvPr>
        </p:nvSpPr>
        <p:spPr/>
        <p:txBody>
          <a:bodyPr/>
          <a:lstStyle/>
          <a:p>
            <a:fld id="{E200D83E-88D0-C440-9F2A-EBA669C92F70}" type="slidenum">
              <a:rPr lang="ru-RU" smtClean="0"/>
              <a:pPr/>
              <a:t>‹#›</a:t>
            </a:fld>
            <a:endParaRPr lang="ru-RU"/>
          </a:p>
        </p:txBody>
      </p:sp>
      <p:sp>
        <p:nvSpPr>
          <p:cNvPr id="43" name="Text Placeholder 2">
            <a:extLst>
              <a:ext uri="{FF2B5EF4-FFF2-40B4-BE49-F238E27FC236}">
                <a16:creationId xmlns:a16="http://schemas.microsoft.com/office/drawing/2014/main" id="{734177C3-A87D-674C-8C5B-6DFE235A8A1A}"/>
              </a:ext>
            </a:extLst>
          </p:cNvPr>
          <p:cNvSpPr>
            <a:spLocks noGrp="1"/>
          </p:cNvSpPr>
          <p:nvPr>
            <p:ph type="body" sz="quarter" idx="54" hasCustomPrompt="1"/>
          </p:nvPr>
        </p:nvSpPr>
        <p:spPr>
          <a:xfrm>
            <a:off x="4267201" y="5701012"/>
            <a:ext cx="2686050"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03</a:t>
            </a:r>
          </a:p>
        </p:txBody>
      </p:sp>
      <p:sp>
        <p:nvSpPr>
          <p:cNvPr id="44" name="Text Placeholder 2">
            <a:extLst>
              <a:ext uri="{FF2B5EF4-FFF2-40B4-BE49-F238E27FC236}">
                <a16:creationId xmlns:a16="http://schemas.microsoft.com/office/drawing/2014/main" id="{45079488-998F-A142-8245-979B0AB3EE4C}"/>
              </a:ext>
            </a:extLst>
          </p:cNvPr>
          <p:cNvSpPr>
            <a:spLocks noGrp="1"/>
          </p:cNvSpPr>
          <p:nvPr>
            <p:ph type="body" sz="quarter" idx="64" hasCustomPrompt="1"/>
          </p:nvPr>
        </p:nvSpPr>
        <p:spPr>
          <a:xfrm>
            <a:off x="6210301" y="1861968"/>
            <a:ext cx="2686050"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04</a:t>
            </a:r>
          </a:p>
        </p:txBody>
      </p:sp>
      <p:sp>
        <p:nvSpPr>
          <p:cNvPr id="45" name="Text Placeholder 2">
            <a:extLst>
              <a:ext uri="{FF2B5EF4-FFF2-40B4-BE49-F238E27FC236}">
                <a16:creationId xmlns:a16="http://schemas.microsoft.com/office/drawing/2014/main" id="{BFE507EF-EF02-B24E-9EC9-D2CDFFDF3F09}"/>
              </a:ext>
            </a:extLst>
          </p:cNvPr>
          <p:cNvSpPr>
            <a:spLocks noGrp="1"/>
          </p:cNvSpPr>
          <p:nvPr>
            <p:ph type="body" sz="quarter" idx="65" hasCustomPrompt="1"/>
          </p:nvPr>
        </p:nvSpPr>
        <p:spPr>
          <a:xfrm>
            <a:off x="6210301" y="2414419"/>
            <a:ext cx="2686050" cy="1024585"/>
          </a:xfrm>
          <a:prstGeom prst="rect">
            <a:avLst/>
          </a:prstGeom>
        </p:spPr>
        <p:txBody>
          <a:bodyPr lIns="0" tIns="0" rIns="0" bIns="0" anchor="b"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en-US" dirty="0"/>
            </a:br>
            <a:r>
              <a:rPr lang="en-US" dirty="0"/>
              <a:t>Description of the step Description of the step Description of the step</a:t>
            </a:r>
          </a:p>
        </p:txBody>
      </p:sp>
      <p:sp>
        <p:nvSpPr>
          <p:cNvPr id="46" name="Text Placeholder 2">
            <a:extLst>
              <a:ext uri="{FF2B5EF4-FFF2-40B4-BE49-F238E27FC236}">
                <a16:creationId xmlns:a16="http://schemas.microsoft.com/office/drawing/2014/main" id="{BA6C8F34-E1B3-4944-B431-0551B0FCE2BF}"/>
              </a:ext>
            </a:extLst>
          </p:cNvPr>
          <p:cNvSpPr>
            <a:spLocks noGrp="1"/>
          </p:cNvSpPr>
          <p:nvPr>
            <p:ph type="body" sz="quarter" idx="46" hasCustomPrompt="1"/>
          </p:nvPr>
        </p:nvSpPr>
        <p:spPr>
          <a:xfrm>
            <a:off x="4267201" y="4394063"/>
            <a:ext cx="2686050" cy="1024585"/>
          </a:xfrm>
          <a:prstGeom prst="rect">
            <a:avLst/>
          </a:prstGeom>
        </p:spPr>
        <p:txBody>
          <a:bodyPr lIns="0" tIns="0" rIns="0" bIns="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en-US" dirty="0"/>
            </a:br>
            <a:r>
              <a:rPr lang="en-US" dirty="0"/>
              <a:t>Description of the step Description of the step Description of the step</a:t>
            </a:r>
          </a:p>
        </p:txBody>
      </p:sp>
      <p:sp>
        <p:nvSpPr>
          <p:cNvPr id="47" name="Text Placeholder 2">
            <a:extLst>
              <a:ext uri="{FF2B5EF4-FFF2-40B4-BE49-F238E27FC236}">
                <a16:creationId xmlns:a16="http://schemas.microsoft.com/office/drawing/2014/main" id="{57C0DA57-55E9-A14E-AC9C-D7A0A4510A67}"/>
              </a:ext>
            </a:extLst>
          </p:cNvPr>
          <p:cNvSpPr>
            <a:spLocks noGrp="1"/>
          </p:cNvSpPr>
          <p:nvPr>
            <p:ph type="body" sz="quarter" idx="66" hasCustomPrompt="1"/>
          </p:nvPr>
        </p:nvSpPr>
        <p:spPr>
          <a:xfrm>
            <a:off x="2324100" y="1861968"/>
            <a:ext cx="2686051"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02</a:t>
            </a:r>
          </a:p>
        </p:txBody>
      </p:sp>
      <p:sp>
        <p:nvSpPr>
          <p:cNvPr id="48" name="Text Placeholder 2">
            <a:extLst>
              <a:ext uri="{FF2B5EF4-FFF2-40B4-BE49-F238E27FC236}">
                <a16:creationId xmlns:a16="http://schemas.microsoft.com/office/drawing/2014/main" id="{F1335D71-6E42-9842-A25F-8CFCC5DF00A4}"/>
              </a:ext>
            </a:extLst>
          </p:cNvPr>
          <p:cNvSpPr>
            <a:spLocks noGrp="1"/>
          </p:cNvSpPr>
          <p:nvPr>
            <p:ph type="body" sz="quarter" idx="67" hasCustomPrompt="1"/>
          </p:nvPr>
        </p:nvSpPr>
        <p:spPr>
          <a:xfrm>
            <a:off x="2324100" y="2414419"/>
            <a:ext cx="2686051" cy="1024585"/>
          </a:xfrm>
          <a:prstGeom prst="rect">
            <a:avLst/>
          </a:prstGeom>
        </p:spPr>
        <p:txBody>
          <a:bodyPr lIns="0" tIns="0" rIns="0" bIns="0" anchor="b"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en-US" dirty="0"/>
            </a:br>
            <a:r>
              <a:rPr lang="en-US" dirty="0"/>
              <a:t>Description of the step Description of the step Description of the step</a:t>
            </a:r>
          </a:p>
        </p:txBody>
      </p:sp>
      <p:cxnSp>
        <p:nvCxnSpPr>
          <p:cNvPr id="49" name="Straight Connector 48">
            <a:extLst>
              <a:ext uri="{FF2B5EF4-FFF2-40B4-BE49-F238E27FC236}">
                <a16:creationId xmlns:a16="http://schemas.microsoft.com/office/drawing/2014/main" id="{FEEA7E52-EEAE-9E41-A4B9-0B0A4CC9B090}"/>
              </a:ext>
            </a:extLst>
          </p:cNvPr>
          <p:cNvCxnSpPr>
            <a:cxnSpLocks/>
          </p:cNvCxnSpPr>
          <p:nvPr/>
        </p:nvCxnSpPr>
        <p:spPr>
          <a:xfrm>
            <a:off x="543605" y="3909059"/>
            <a:ext cx="82021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0" name="Text Placeholder 2">
            <a:extLst>
              <a:ext uri="{FF2B5EF4-FFF2-40B4-BE49-F238E27FC236}">
                <a16:creationId xmlns:a16="http://schemas.microsoft.com/office/drawing/2014/main" id="{3EC85CD7-A3F8-7040-98B8-DA2413FCCBA6}"/>
              </a:ext>
            </a:extLst>
          </p:cNvPr>
          <p:cNvSpPr>
            <a:spLocks noGrp="1"/>
          </p:cNvSpPr>
          <p:nvPr>
            <p:ph type="body" sz="quarter" idx="68" hasCustomPrompt="1"/>
          </p:nvPr>
        </p:nvSpPr>
        <p:spPr>
          <a:xfrm>
            <a:off x="392947" y="5701012"/>
            <a:ext cx="2674104"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01</a:t>
            </a:r>
          </a:p>
        </p:txBody>
      </p:sp>
      <p:sp>
        <p:nvSpPr>
          <p:cNvPr id="54" name="Text Placeholder 2">
            <a:extLst>
              <a:ext uri="{FF2B5EF4-FFF2-40B4-BE49-F238E27FC236}">
                <a16:creationId xmlns:a16="http://schemas.microsoft.com/office/drawing/2014/main" id="{A69E1C81-E66F-8845-9A42-2A7493EF3872}"/>
              </a:ext>
            </a:extLst>
          </p:cNvPr>
          <p:cNvSpPr>
            <a:spLocks noGrp="1"/>
          </p:cNvSpPr>
          <p:nvPr>
            <p:ph type="body" sz="quarter" idx="69" hasCustomPrompt="1"/>
          </p:nvPr>
        </p:nvSpPr>
        <p:spPr>
          <a:xfrm>
            <a:off x="392947" y="4394063"/>
            <a:ext cx="2674104" cy="1024585"/>
          </a:xfrm>
          <a:prstGeom prst="rect">
            <a:avLst/>
          </a:prstGeom>
        </p:spPr>
        <p:txBody>
          <a:bodyPr lIns="0" tIns="0" rIns="0" bIns="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en-US" dirty="0"/>
            </a:br>
            <a:r>
              <a:rPr lang="en-US" dirty="0"/>
              <a:t>Description of the step Description of the step Description of the step</a:t>
            </a:r>
          </a:p>
        </p:txBody>
      </p:sp>
      <p:cxnSp>
        <p:nvCxnSpPr>
          <p:cNvPr id="55" name="Straight Connector 54">
            <a:extLst>
              <a:ext uri="{FF2B5EF4-FFF2-40B4-BE49-F238E27FC236}">
                <a16:creationId xmlns:a16="http://schemas.microsoft.com/office/drawing/2014/main" id="{26D69A9B-5BBF-8D4A-BCE2-351AECC2D3E2}"/>
              </a:ext>
            </a:extLst>
          </p:cNvPr>
          <p:cNvCxnSpPr>
            <a:cxnSpLocks/>
          </p:cNvCxnSpPr>
          <p:nvPr/>
        </p:nvCxnSpPr>
        <p:spPr>
          <a:xfrm>
            <a:off x="381000" y="3909059"/>
            <a:ext cx="8505393" cy="0"/>
          </a:xfrm>
          <a:prstGeom prst="line">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88B44BE1-481A-4D45-AC00-9060912C26F3}"/>
              </a:ext>
            </a:extLst>
          </p:cNvPr>
          <p:cNvCxnSpPr>
            <a:cxnSpLocks/>
          </p:cNvCxnSpPr>
          <p:nvPr/>
        </p:nvCxnSpPr>
        <p:spPr>
          <a:xfrm>
            <a:off x="2324101" y="3569400"/>
            <a:ext cx="1742"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71F2C0F-679F-BA4E-A705-D66053142BF5}"/>
              </a:ext>
            </a:extLst>
          </p:cNvPr>
          <p:cNvCxnSpPr>
            <a:cxnSpLocks/>
          </p:cNvCxnSpPr>
          <p:nvPr/>
        </p:nvCxnSpPr>
        <p:spPr>
          <a:xfrm>
            <a:off x="4271534" y="3928500"/>
            <a:ext cx="0"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9B459D9-6458-2743-908E-896F2ACF0CBF}"/>
              </a:ext>
            </a:extLst>
          </p:cNvPr>
          <p:cNvCxnSpPr>
            <a:cxnSpLocks/>
          </p:cNvCxnSpPr>
          <p:nvPr/>
        </p:nvCxnSpPr>
        <p:spPr>
          <a:xfrm>
            <a:off x="6224178" y="3569400"/>
            <a:ext cx="0"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9721FDA-8214-FE46-A0F7-8A60218A92F2}"/>
              </a:ext>
            </a:extLst>
          </p:cNvPr>
          <p:cNvCxnSpPr>
            <a:cxnSpLocks/>
          </p:cNvCxnSpPr>
          <p:nvPr/>
        </p:nvCxnSpPr>
        <p:spPr>
          <a:xfrm>
            <a:off x="393904" y="3915000"/>
            <a:ext cx="1388"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DAC6CC1A-A6BF-6A4B-A2CF-2E512C4B16A1}"/>
              </a:ext>
            </a:extLst>
          </p:cNvPr>
          <p:cNvGrpSpPr/>
          <p:nvPr/>
        </p:nvGrpSpPr>
        <p:grpSpPr>
          <a:xfrm>
            <a:off x="10839450" y="6410620"/>
            <a:ext cx="971550" cy="161630"/>
            <a:chOff x="14294536" y="8436933"/>
            <a:chExt cx="1501942" cy="249867"/>
          </a:xfrm>
          <a:solidFill>
            <a:schemeClr val="bg1"/>
          </a:solidFill>
        </p:grpSpPr>
        <p:sp>
          <p:nvSpPr>
            <p:cNvPr id="22" name="object 2">
              <a:extLst>
                <a:ext uri="{FF2B5EF4-FFF2-40B4-BE49-F238E27FC236}">
                  <a16:creationId xmlns:a16="http://schemas.microsoft.com/office/drawing/2014/main" id="{576A9637-6B07-804A-9ED4-E45918524BD7}"/>
                </a:ext>
              </a:extLst>
            </p:cNvPr>
            <p:cNvSpPr/>
            <p:nvPr/>
          </p:nvSpPr>
          <p:spPr>
            <a:xfrm>
              <a:off x="14294536" y="8436933"/>
              <a:ext cx="210239" cy="249867"/>
            </a:xfrm>
            <a:custGeom>
              <a:avLst/>
              <a:gdLst/>
              <a:ahLst/>
              <a:cxnLst/>
              <a:rect l="l" t="t" r="r" b="b"/>
              <a:pathLst>
                <a:path w="1798954" h="2138045">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3" name="object 3">
              <a:extLst>
                <a:ext uri="{FF2B5EF4-FFF2-40B4-BE49-F238E27FC236}">
                  <a16:creationId xmlns:a16="http://schemas.microsoft.com/office/drawing/2014/main" id="{1B96BF0E-5BAF-A84C-93A2-2E5A1B497C9F}"/>
                </a:ext>
              </a:extLst>
            </p:cNvPr>
            <p:cNvSpPr/>
            <p:nvPr/>
          </p:nvSpPr>
          <p:spPr>
            <a:xfrm>
              <a:off x="14543672" y="8448213"/>
              <a:ext cx="194655" cy="238587"/>
            </a:xfrm>
            <a:custGeom>
              <a:avLst/>
              <a:gdLst/>
              <a:ahLst/>
              <a:cxnLst/>
              <a:rect l="l" t="t" r="r" b="b"/>
              <a:pathLst>
                <a:path w="1665604" h="2041525">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4" name="object 4">
              <a:extLst>
                <a:ext uri="{FF2B5EF4-FFF2-40B4-BE49-F238E27FC236}">
                  <a16:creationId xmlns:a16="http://schemas.microsoft.com/office/drawing/2014/main" id="{B1DEC828-07CC-844F-803B-AE2FB1E3E77D}"/>
                </a:ext>
              </a:extLst>
            </p:cNvPr>
            <p:cNvSpPr/>
            <p:nvPr/>
          </p:nvSpPr>
          <p:spPr>
            <a:xfrm>
              <a:off x="14745615" y="8511292"/>
              <a:ext cx="193022" cy="175508"/>
            </a:xfrm>
            <a:custGeom>
              <a:avLst/>
              <a:gdLst/>
              <a:ahLst/>
              <a:cxnLst/>
              <a:rect l="l" t="t" r="r" b="b"/>
              <a:pathLst>
                <a:path w="1651634" h="1501775">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w="1651634" h="1501775">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5" name="object 5">
              <a:extLst>
                <a:ext uri="{FF2B5EF4-FFF2-40B4-BE49-F238E27FC236}">
                  <a16:creationId xmlns:a16="http://schemas.microsoft.com/office/drawing/2014/main" id="{973DCCFF-5A06-A147-A645-2A5411510BFA}"/>
                </a:ext>
              </a:extLst>
            </p:cNvPr>
            <p:cNvSpPr/>
            <p:nvPr/>
          </p:nvSpPr>
          <p:spPr>
            <a:xfrm>
              <a:off x="14976246" y="8448139"/>
              <a:ext cx="62189" cy="238661"/>
            </a:xfrm>
            <a:custGeom>
              <a:avLst/>
              <a:gdLst/>
              <a:ahLst/>
              <a:cxnLst/>
              <a:rect l="l" t="t" r="r" b="b"/>
              <a:pathLst>
                <a:path w="532129" h="2042160">
                  <a:moveTo>
                    <a:pt x="531622" y="0"/>
                  </a:moveTo>
                  <a:lnTo>
                    <a:pt x="0" y="0"/>
                  </a:lnTo>
                  <a:lnTo>
                    <a:pt x="0" y="2041613"/>
                  </a:lnTo>
                  <a:lnTo>
                    <a:pt x="531622" y="2041613"/>
                  </a:lnTo>
                  <a:lnTo>
                    <a:pt x="531622"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6" name="object 6">
              <a:extLst>
                <a:ext uri="{FF2B5EF4-FFF2-40B4-BE49-F238E27FC236}">
                  <a16:creationId xmlns:a16="http://schemas.microsoft.com/office/drawing/2014/main" id="{9A2BA0CB-AC3C-2B4E-88BB-F8DB1B0E51A9}"/>
                </a:ext>
              </a:extLst>
            </p:cNvPr>
            <p:cNvSpPr/>
            <p:nvPr/>
          </p:nvSpPr>
          <p:spPr>
            <a:xfrm>
              <a:off x="15067761" y="8469289"/>
              <a:ext cx="131576" cy="217511"/>
            </a:xfrm>
            <a:custGeom>
              <a:avLst/>
              <a:gdLst/>
              <a:ahLst/>
              <a:cxnLst/>
              <a:rect l="l" t="t" r="r" b="b"/>
              <a:pathLst>
                <a:path w="1125854" h="1861185">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7" name="object 7">
              <a:extLst>
                <a:ext uri="{FF2B5EF4-FFF2-40B4-BE49-F238E27FC236}">
                  <a16:creationId xmlns:a16="http://schemas.microsoft.com/office/drawing/2014/main" id="{7F817FEE-0105-F34D-8342-2E51F124C2CC}"/>
                </a:ext>
              </a:extLst>
            </p:cNvPr>
            <p:cNvSpPr/>
            <p:nvPr/>
          </p:nvSpPr>
          <p:spPr>
            <a:xfrm>
              <a:off x="15222399" y="8511292"/>
              <a:ext cx="176547" cy="175508"/>
            </a:xfrm>
            <a:custGeom>
              <a:avLst/>
              <a:gdLst/>
              <a:ahLst/>
              <a:cxnLst/>
              <a:rect l="l" t="t" r="r" b="b"/>
              <a:pathLst>
                <a:path w="1510665" h="150177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w="1510665" h="150177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w="1510665" h="150177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grpFill/>
          </p:spPr>
          <p:txBody>
            <a:bodyPr wrap="square" lIns="0" tIns="0" rIns="0" bIns="0" rtlCol="0"/>
            <a:lstStyle/>
            <a:p>
              <a:endParaRPr sz="1350" dirty="0">
                <a:latin typeface="Arial" panose="020B0604020202020204" pitchFamily="34" charset="0"/>
                <a:cs typeface="Arial" panose="020B0604020202020204" pitchFamily="34" charset="0"/>
              </a:endParaRPr>
            </a:p>
          </p:txBody>
        </p:sp>
        <p:sp>
          <p:nvSpPr>
            <p:cNvPr id="30" name="object 8">
              <a:extLst>
                <a:ext uri="{FF2B5EF4-FFF2-40B4-BE49-F238E27FC236}">
                  <a16:creationId xmlns:a16="http://schemas.microsoft.com/office/drawing/2014/main" id="{57B0CF26-2CCA-9E4F-B38B-1B457EF7E309}"/>
                </a:ext>
              </a:extLst>
            </p:cNvPr>
            <p:cNvSpPr/>
            <p:nvPr/>
          </p:nvSpPr>
          <p:spPr>
            <a:xfrm>
              <a:off x="15425933" y="8511292"/>
              <a:ext cx="176844" cy="175508"/>
            </a:xfrm>
            <a:custGeom>
              <a:avLst/>
              <a:gdLst/>
              <a:ahLst/>
              <a:cxnLst/>
              <a:rect l="l" t="t" r="r" b="b"/>
              <a:pathLst>
                <a:path w="1513204" h="1501775">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31" name="object 9">
              <a:extLst>
                <a:ext uri="{FF2B5EF4-FFF2-40B4-BE49-F238E27FC236}">
                  <a16:creationId xmlns:a16="http://schemas.microsoft.com/office/drawing/2014/main" id="{01BE4EE0-9648-EF40-8EA8-B68DD8160BEB}"/>
                </a:ext>
              </a:extLst>
            </p:cNvPr>
            <p:cNvSpPr/>
            <p:nvPr/>
          </p:nvSpPr>
          <p:spPr>
            <a:xfrm>
              <a:off x="15618966" y="8448213"/>
              <a:ext cx="177512" cy="238587"/>
            </a:xfrm>
            <a:custGeom>
              <a:avLst/>
              <a:gdLst/>
              <a:ahLst/>
              <a:cxnLst/>
              <a:rect l="l" t="t" r="r" b="b"/>
              <a:pathLst>
                <a:path w="1518919" h="2041525">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960737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apt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0B8AF-74A7-544D-8B1A-5FCD48AF772F}"/>
              </a:ext>
            </a:extLst>
          </p:cNvPr>
          <p:cNvSpPr>
            <a:spLocks noGrp="1"/>
          </p:cNvSpPr>
          <p:nvPr>
            <p:ph type="title" hasCustomPrompt="1"/>
          </p:nvPr>
        </p:nvSpPr>
        <p:spPr>
          <a:xfrm>
            <a:off x="6210300" y="235099"/>
            <a:ext cx="5600700" cy="965051"/>
          </a:xfrm>
          <a:prstGeom prst="rect">
            <a:avLst/>
          </a:prstGeom>
        </p:spPr>
        <p:txBody>
          <a:bodyPr/>
          <a:lstStyle>
            <a:lvl1pPr marL="0" marR="0" indent="0" algn="l" defTabSz="685800" rtl="0" eaLnBrk="1" fontAlgn="auto" latinLnBrk="0" hangingPunct="1">
              <a:lnSpc>
                <a:spcPct val="100000"/>
              </a:lnSpc>
              <a:spcBef>
                <a:spcPct val="0"/>
              </a:spcBef>
              <a:spcAft>
                <a:spcPts val="0"/>
              </a:spcAft>
              <a:buClrTx/>
              <a:buSzTx/>
              <a:buFontTx/>
              <a:buNone/>
              <a:tabLst/>
              <a:defRPr>
                <a:solidFill>
                  <a:schemeClr val="bg1"/>
                </a:solidFill>
              </a:defRPr>
            </a:lvl1pPr>
          </a:lstStyle>
          <a:p>
            <a:pPr lvl="0"/>
            <a:r>
              <a:rPr lang="en-US" dirty="0"/>
              <a:t>Here is the place for the chapter name (2-3 lines)</a:t>
            </a:r>
            <a:endParaRPr lang="x-none" dirty="0"/>
          </a:p>
        </p:txBody>
      </p:sp>
      <p:sp>
        <p:nvSpPr>
          <p:cNvPr id="20" name="Text Placeholder 26">
            <a:extLst>
              <a:ext uri="{FF2B5EF4-FFF2-40B4-BE49-F238E27FC236}">
                <a16:creationId xmlns:a16="http://schemas.microsoft.com/office/drawing/2014/main" id="{A292CF16-4A72-104B-95CD-EB49AB8DEFDE}"/>
              </a:ext>
            </a:extLst>
          </p:cNvPr>
          <p:cNvSpPr>
            <a:spLocks noGrp="1"/>
          </p:cNvSpPr>
          <p:nvPr>
            <p:ph type="body" sz="quarter" idx="12" hasCustomPrompt="1"/>
          </p:nvPr>
        </p:nvSpPr>
        <p:spPr>
          <a:xfrm>
            <a:off x="381000" y="228601"/>
            <a:ext cx="1714501" cy="971549"/>
          </a:xfrm>
          <a:prstGeom prst="rect">
            <a:avLst/>
          </a:prstGeom>
        </p:spPr>
        <p:txBody>
          <a:bodyPr lIns="0" tIns="0" rIns="0" bIns="0"/>
          <a:lstStyle>
            <a:lvl1pPr marL="0" indent="0">
              <a:lnSpc>
                <a:spcPct val="90000"/>
              </a:lnSpc>
              <a:spcBef>
                <a:spcPts val="0"/>
              </a:spcBef>
              <a:buNone/>
              <a:defRPr sz="4950" b="1">
                <a:solidFill>
                  <a:schemeClr val="bg1"/>
                </a:solidFill>
                <a:latin typeface="Arial" panose="020B0604020202020204" pitchFamily="34" charset="0"/>
                <a:cs typeface="Arial" panose="020B0604020202020204" pitchFamily="34" charset="0"/>
              </a:defRPr>
            </a:lvl1pPr>
          </a:lstStyle>
          <a:p>
            <a:pPr lvl="0"/>
            <a:r>
              <a:rPr lang="en-GB" dirty="0"/>
              <a:t>01</a:t>
            </a:r>
            <a:endParaRPr lang="x-none" dirty="0"/>
          </a:p>
        </p:txBody>
      </p:sp>
      <p:sp>
        <p:nvSpPr>
          <p:cNvPr id="24" name="object 7">
            <a:extLst>
              <a:ext uri="{FF2B5EF4-FFF2-40B4-BE49-F238E27FC236}">
                <a16:creationId xmlns:a16="http://schemas.microsoft.com/office/drawing/2014/main" id="{34205F2C-74DC-D149-A7F9-A605E7EB5D58}"/>
              </a:ext>
            </a:extLst>
          </p:cNvPr>
          <p:cNvSpPr/>
          <p:nvPr/>
        </p:nvSpPr>
        <p:spPr>
          <a:xfrm>
            <a:off x="381000" y="8059"/>
            <a:ext cx="5829300" cy="6564191"/>
          </a:xfrm>
          <a:custGeom>
            <a:avLst/>
            <a:gdLst>
              <a:gd name="connsiteX0" fmla="*/ 3017532 w 7499522"/>
              <a:gd name="connsiteY0" fmla="*/ 5669280 h 8686800"/>
              <a:gd name="connsiteX1" fmla="*/ 12 w 7499522"/>
              <a:gd name="connsiteY1" fmla="*/ 5669280 h 8686800"/>
              <a:gd name="connsiteX2" fmla="*/ 0 w 7499522"/>
              <a:gd name="connsiteY2" fmla="*/ 8686800 h 8686800"/>
              <a:gd name="connsiteX3" fmla="*/ 3017532 w 7499522"/>
              <a:gd name="connsiteY3" fmla="*/ 8686800 h 8686800"/>
              <a:gd name="connsiteX4" fmla="*/ 3017532 w 7499522"/>
              <a:gd name="connsiteY4" fmla="*/ 5669280 h 8686800"/>
              <a:gd name="connsiteX0" fmla="*/ 7499522 w 7499522"/>
              <a:gd name="connsiteY0" fmla="*/ 12357 h 8686800"/>
              <a:gd name="connsiteX1" fmla="*/ 3492500 w 7499522"/>
              <a:gd name="connsiteY1" fmla="*/ 0 h 8686800"/>
              <a:gd name="connsiteX2" fmla="*/ 12 w 7499522"/>
              <a:gd name="connsiteY2" fmla="*/ 5669280 h 8686800"/>
              <a:gd name="connsiteX3" fmla="*/ 7499522 w 7499522"/>
              <a:gd name="connsiteY3" fmla="*/ 12357 h 8686800"/>
              <a:gd name="connsiteX0" fmla="*/ 3017532 w 7499522"/>
              <a:gd name="connsiteY0" fmla="*/ 5656923 h 8674443"/>
              <a:gd name="connsiteX1" fmla="*/ 12 w 7499522"/>
              <a:gd name="connsiteY1" fmla="*/ 5656923 h 8674443"/>
              <a:gd name="connsiteX2" fmla="*/ 0 w 7499522"/>
              <a:gd name="connsiteY2" fmla="*/ 8674443 h 8674443"/>
              <a:gd name="connsiteX3" fmla="*/ 3017532 w 7499522"/>
              <a:gd name="connsiteY3" fmla="*/ 8674443 h 8674443"/>
              <a:gd name="connsiteX4" fmla="*/ 3017532 w 7499522"/>
              <a:gd name="connsiteY4" fmla="*/ 5656923 h 8674443"/>
              <a:gd name="connsiteX0" fmla="*/ 7499522 w 7499522"/>
              <a:gd name="connsiteY0" fmla="*/ 0 h 8674443"/>
              <a:gd name="connsiteX1" fmla="*/ 1997332 w 7499522"/>
              <a:gd name="connsiteY1" fmla="*/ 0 h 8674443"/>
              <a:gd name="connsiteX2" fmla="*/ 12 w 7499522"/>
              <a:gd name="connsiteY2" fmla="*/ 5656923 h 8674443"/>
              <a:gd name="connsiteX3" fmla="*/ 7499522 w 7499522"/>
              <a:gd name="connsiteY3" fmla="*/ 0 h 8674443"/>
              <a:gd name="connsiteX0" fmla="*/ 3017532 w 7499522"/>
              <a:gd name="connsiteY0" fmla="*/ 8290495 h 11308015"/>
              <a:gd name="connsiteX1" fmla="*/ 12 w 7499522"/>
              <a:gd name="connsiteY1" fmla="*/ 8290495 h 11308015"/>
              <a:gd name="connsiteX2" fmla="*/ 0 w 7499522"/>
              <a:gd name="connsiteY2" fmla="*/ 11308015 h 11308015"/>
              <a:gd name="connsiteX3" fmla="*/ 3017532 w 7499522"/>
              <a:gd name="connsiteY3" fmla="*/ 11308015 h 11308015"/>
              <a:gd name="connsiteX4" fmla="*/ 3017532 w 7499522"/>
              <a:gd name="connsiteY4" fmla="*/ 8290495 h 11308015"/>
              <a:gd name="connsiteX0" fmla="*/ 7499522 w 7499522"/>
              <a:gd name="connsiteY0" fmla="*/ 2633572 h 11308015"/>
              <a:gd name="connsiteX1" fmla="*/ 3159758 w 7499522"/>
              <a:gd name="connsiteY1" fmla="*/ 0 h 11308015"/>
              <a:gd name="connsiteX2" fmla="*/ 12 w 7499522"/>
              <a:gd name="connsiteY2" fmla="*/ 8290495 h 11308015"/>
              <a:gd name="connsiteX3" fmla="*/ 7499522 w 7499522"/>
              <a:gd name="connsiteY3" fmla="*/ 2633572 h 11308015"/>
              <a:gd name="connsiteX0" fmla="*/ 3017532 w 10199350"/>
              <a:gd name="connsiteY0" fmla="*/ 8290495 h 11308015"/>
              <a:gd name="connsiteX1" fmla="*/ 12 w 10199350"/>
              <a:gd name="connsiteY1" fmla="*/ 8290495 h 11308015"/>
              <a:gd name="connsiteX2" fmla="*/ 0 w 10199350"/>
              <a:gd name="connsiteY2" fmla="*/ 11308015 h 11308015"/>
              <a:gd name="connsiteX3" fmla="*/ 3017532 w 10199350"/>
              <a:gd name="connsiteY3" fmla="*/ 11308015 h 11308015"/>
              <a:gd name="connsiteX4" fmla="*/ 3017532 w 10199350"/>
              <a:gd name="connsiteY4" fmla="*/ 8290495 h 11308015"/>
              <a:gd name="connsiteX0" fmla="*/ 10199350 w 10199350"/>
              <a:gd name="connsiteY0" fmla="*/ 24613 h 11308015"/>
              <a:gd name="connsiteX1" fmla="*/ 3159758 w 10199350"/>
              <a:gd name="connsiteY1" fmla="*/ 0 h 11308015"/>
              <a:gd name="connsiteX2" fmla="*/ 12 w 10199350"/>
              <a:gd name="connsiteY2" fmla="*/ 8290495 h 11308015"/>
              <a:gd name="connsiteX3" fmla="*/ 10199350 w 10199350"/>
              <a:gd name="connsiteY3" fmla="*/ 24613 h 11308015"/>
            </a:gdLst>
            <a:ahLst/>
            <a:cxnLst>
              <a:cxn ang="0">
                <a:pos x="connsiteX0" y="connsiteY0"/>
              </a:cxn>
              <a:cxn ang="0">
                <a:pos x="connsiteX1" y="connsiteY1"/>
              </a:cxn>
              <a:cxn ang="0">
                <a:pos x="connsiteX2" y="connsiteY2"/>
              </a:cxn>
              <a:cxn ang="0">
                <a:pos x="connsiteX3" y="connsiteY3"/>
              </a:cxn>
            </a:cxnLst>
            <a:rect l="l" t="t" r="r" b="b"/>
            <a:pathLst>
              <a:path w="10199350" h="11308015">
                <a:moveTo>
                  <a:pt x="3017532" y="8290495"/>
                </a:moveTo>
                <a:lnTo>
                  <a:pt x="12" y="8290495"/>
                </a:lnTo>
                <a:lnTo>
                  <a:pt x="0" y="11308015"/>
                </a:lnTo>
                <a:lnTo>
                  <a:pt x="3017532" y="11308015"/>
                </a:lnTo>
                <a:lnTo>
                  <a:pt x="3017532" y="8290495"/>
                </a:lnTo>
                <a:close/>
              </a:path>
              <a:path w="10199350" h="11308015">
                <a:moveTo>
                  <a:pt x="10199350" y="24613"/>
                </a:moveTo>
                <a:lnTo>
                  <a:pt x="3159758" y="0"/>
                </a:lnTo>
                <a:lnTo>
                  <a:pt x="12" y="8290495"/>
                </a:lnTo>
                <a:lnTo>
                  <a:pt x="10199350" y="24613"/>
                </a:lnTo>
                <a:close/>
              </a:path>
            </a:pathLst>
          </a:custGeom>
          <a:solidFill>
            <a:schemeClr val="bg2"/>
          </a:solidFill>
        </p:spPr>
        <p:txBody>
          <a:bodyPr wrap="square" lIns="0" tIns="0" rIns="0" bIns="0" rtlCol="0"/>
          <a:lstStyle/>
          <a:p>
            <a:endParaRPr sz="1350" b="0" i="0" dirty="0">
              <a:latin typeface="Arial Regular"/>
            </a:endParaRPr>
          </a:p>
        </p:txBody>
      </p:sp>
    </p:spTree>
    <p:extLst>
      <p:ext uri="{BB962C8B-B14F-4D97-AF65-F5344CB8AC3E}">
        <p14:creationId xmlns:p14="http://schemas.microsoft.com/office/powerpoint/2010/main" val="25301621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rocess: 1-5-end">
    <p:spTree>
      <p:nvGrpSpPr>
        <p:cNvPr id="1" name=""/>
        <p:cNvGrpSpPr/>
        <p:nvPr/>
      </p:nvGrpSpPr>
      <p:grpSpPr>
        <a:xfrm>
          <a:off x="0" y="0"/>
          <a:ext cx="0" cy="0"/>
          <a:chOff x="0" y="0"/>
          <a:chExt cx="0" cy="0"/>
        </a:xfrm>
      </p:grpSpPr>
      <p:sp>
        <p:nvSpPr>
          <p:cNvPr id="35" name="object 22">
            <a:extLst>
              <a:ext uri="{FF2B5EF4-FFF2-40B4-BE49-F238E27FC236}">
                <a16:creationId xmlns:a16="http://schemas.microsoft.com/office/drawing/2014/main" id="{1A4DDC40-37C3-7A44-B8AB-4E8D600966B9}"/>
              </a:ext>
            </a:extLst>
          </p:cNvPr>
          <p:cNvSpPr/>
          <p:nvPr/>
        </p:nvSpPr>
        <p:spPr>
          <a:xfrm>
            <a:off x="8908398" y="0"/>
            <a:ext cx="3283602" cy="6858000"/>
          </a:xfrm>
          <a:custGeom>
            <a:avLst/>
            <a:gdLst/>
            <a:ahLst/>
            <a:cxnLst/>
            <a:rect l="l" t="t" r="r" b="b"/>
            <a:pathLst>
              <a:path w="4406900" h="9144000">
                <a:moveTo>
                  <a:pt x="4406887" y="0"/>
                </a:moveTo>
                <a:lnTo>
                  <a:pt x="0" y="0"/>
                </a:lnTo>
                <a:lnTo>
                  <a:pt x="0" y="9144000"/>
                </a:lnTo>
                <a:lnTo>
                  <a:pt x="4406887" y="9144000"/>
                </a:lnTo>
                <a:lnTo>
                  <a:pt x="4406887" y="0"/>
                </a:lnTo>
                <a:close/>
              </a:path>
            </a:pathLst>
          </a:custGeom>
          <a:solidFill>
            <a:schemeClr val="tx2"/>
          </a:solidFill>
          <a:ln>
            <a:noFill/>
          </a:ln>
        </p:spPr>
        <p:txBody>
          <a:bodyPr wrap="square" lIns="0" tIns="0" rIns="0" bIns="0" rtlCol="0"/>
          <a:lstStyle/>
          <a:p>
            <a:endParaRPr sz="1350" b="0" i="0" dirty="0">
              <a:latin typeface="Arial Regular"/>
            </a:endParaRPr>
          </a:p>
        </p:txBody>
      </p:sp>
      <p:sp>
        <p:nvSpPr>
          <p:cNvPr id="29" name="Text Placeholder 2">
            <a:extLst>
              <a:ext uri="{FF2B5EF4-FFF2-40B4-BE49-F238E27FC236}">
                <a16:creationId xmlns:a16="http://schemas.microsoft.com/office/drawing/2014/main" id="{202DE0A9-7A98-EB4B-9862-A3EF9D4B77D1}"/>
              </a:ext>
            </a:extLst>
          </p:cNvPr>
          <p:cNvSpPr>
            <a:spLocks noGrp="1"/>
          </p:cNvSpPr>
          <p:nvPr>
            <p:ph type="body" sz="quarter" idx="29" hasCustomPrompt="1"/>
          </p:nvPr>
        </p:nvSpPr>
        <p:spPr>
          <a:xfrm>
            <a:off x="9124951" y="1657350"/>
            <a:ext cx="2686050" cy="4457700"/>
          </a:xfrm>
          <a:prstGeom prst="rect">
            <a:avLst/>
          </a:prstGeom>
        </p:spPr>
        <p:txBody>
          <a:bodyPr lIns="0" tIns="0" rIns="0" bIns="0" anchor="ctr" anchorCtr="0"/>
          <a:lstStyle>
            <a:lvl1pPr marL="9525" marR="3810" indent="0" algn="l" defTabSz="685800" rtl="0" eaLnBrk="1" fontAlgn="auto" latinLnBrk="0" hangingPunct="1">
              <a:lnSpc>
                <a:spcPct val="100000"/>
              </a:lnSpc>
              <a:spcBef>
                <a:spcPts val="75"/>
              </a:spcBef>
              <a:spcAft>
                <a:spcPts val="0"/>
              </a:spcAft>
              <a:buClrTx/>
              <a:buSzTx/>
              <a:buFont typeface="Arial" panose="020B0604020202020204" pitchFamily="34" charset="0"/>
              <a:buNone/>
              <a:tabLst/>
              <a:defRPr sz="2400" b="1" i="0">
                <a:solidFill>
                  <a:schemeClr val="bg1"/>
                </a:solidFill>
                <a:latin typeface="Arial" panose="020B0604020202020204" pitchFamily="34" charset="0"/>
                <a:cs typeface="Arial" panose="020B0604020202020204" pitchFamily="34" charset="0"/>
              </a:defRPr>
            </a:lvl1pPr>
          </a:lstStyle>
          <a:p>
            <a:pPr marL="9525" marR="3810" lvl="0" indent="0" algn="l" defTabSz="685800" rtl="0" eaLnBrk="1" fontAlgn="auto" latinLnBrk="0" hangingPunct="1">
              <a:lnSpc>
                <a:spcPct val="100000"/>
              </a:lnSpc>
              <a:spcBef>
                <a:spcPts val="75"/>
              </a:spcBef>
              <a:spcAft>
                <a:spcPts val="0"/>
              </a:spcAft>
              <a:buClrTx/>
              <a:buSzTx/>
              <a:buFont typeface="Arial" panose="020B0604020202020204" pitchFamily="34" charset="0"/>
              <a:buNone/>
              <a:tabLst/>
              <a:defRPr/>
            </a:pPr>
            <a:r>
              <a:rPr lang="en-US" sz="2400" b="1" spc="-4" dirty="0">
                <a:latin typeface="Arial"/>
                <a:cs typeface="Arial"/>
              </a:rPr>
              <a:t>You can post the result of your process here</a:t>
            </a:r>
            <a:endParaRPr lang="en-GB" sz="2400" dirty="0">
              <a:latin typeface="Arial"/>
              <a:cs typeface="Arial"/>
            </a:endParaRPr>
          </a:p>
        </p:txBody>
      </p:sp>
      <p:sp>
        <p:nvSpPr>
          <p:cNvPr id="3" name="Title 2">
            <a:extLst>
              <a:ext uri="{FF2B5EF4-FFF2-40B4-BE49-F238E27FC236}">
                <a16:creationId xmlns:a16="http://schemas.microsoft.com/office/drawing/2014/main" id="{52CD35E5-727F-9842-B859-9699AA9AC584}"/>
              </a:ext>
            </a:extLst>
          </p:cNvPr>
          <p:cNvSpPr>
            <a:spLocks noGrp="1"/>
          </p:cNvSpPr>
          <p:nvPr>
            <p:ph type="title" hasCustomPrompt="1"/>
          </p:nvPr>
        </p:nvSpPr>
        <p:spPr>
          <a:xfrm>
            <a:off x="381000" y="235099"/>
            <a:ext cx="8504742" cy="965051"/>
          </a:xfrm>
        </p:spPr>
        <p:txBody>
          <a:bodyPr/>
          <a:lstStyle>
            <a:lvl1pPr>
              <a:defRPr/>
            </a:lvl1pPr>
          </a:lstStyle>
          <a:p>
            <a:r>
              <a:rPr lang="en-US" dirty="0"/>
              <a:t>This is the message of this slide</a:t>
            </a:r>
            <a:br>
              <a:rPr lang="en-US" dirty="0"/>
            </a:br>
            <a:r>
              <a:rPr lang="en-US" dirty="0"/>
              <a:t>You can write it in one or two lines </a:t>
            </a:r>
            <a:endParaRPr lang="ru-RU" dirty="0"/>
          </a:p>
        </p:txBody>
      </p:sp>
      <p:sp>
        <p:nvSpPr>
          <p:cNvPr id="6" name="Footer Placeholder 5">
            <a:extLst>
              <a:ext uri="{FF2B5EF4-FFF2-40B4-BE49-F238E27FC236}">
                <a16:creationId xmlns:a16="http://schemas.microsoft.com/office/drawing/2014/main" id="{0CD3F29A-6A29-4B4D-8506-8264A8D5EF0D}"/>
              </a:ext>
            </a:extLst>
          </p:cNvPr>
          <p:cNvSpPr>
            <a:spLocks noGrp="1"/>
          </p:cNvSpPr>
          <p:nvPr>
            <p:ph type="ftr" sz="quarter" idx="70"/>
          </p:nvPr>
        </p:nvSpPr>
        <p:spPr/>
        <p:txBody>
          <a:bodyPr/>
          <a:lstStyle/>
          <a:p>
            <a:endParaRPr lang="ru-RU" dirty="0"/>
          </a:p>
        </p:txBody>
      </p:sp>
      <p:sp>
        <p:nvSpPr>
          <p:cNvPr id="7" name="Slide Number Placeholder 6">
            <a:extLst>
              <a:ext uri="{FF2B5EF4-FFF2-40B4-BE49-F238E27FC236}">
                <a16:creationId xmlns:a16="http://schemas.microsoft.com/office/drawing/2014/main" id="{3839FC04-8B77-214E-B354-B4248513518E}"/>
              </a:ext>
            </a:extLst>
          </p:cNvPr>
          <p:cNvSpPr>
            <a:spLocks noGrp="1"/>
          </p:cNvSpPr>
          <p:nvPr>
            <p:ph type="sldNum" sz="quarter" idx="71"/>
          </p:nvPr>
        </p:nvSpPr>
        <p:spPr/>
        <p:txBody>
          <a:bodyPr/>
          <a:lstStyle/>
          <a:p>
            <a:fld id="{E200D83E-88D0-C440-9F2A-EBA669C92F70}" type="slidenum">
              <a:rPr lang="ru-RU" smtClean="0"/>
              <a:pPr/>
              <a:t>‹#›</a:t>
            </a:fld>
            <a:endParaRPr lang="ru-RU"/>
          </a:p>
        </p:txBody>
      </p:sp>
      <p:sp>
        <p:nvSpPr>
          <p:cNvPr id="39" name="Text Placeholder 2">
            <a:extLst>
              <a:ext uri="{FF2B5EF4-FFF2-40B4-BE49-F238E27FC236}">
                <a16:creationId xmlns:a16="http://schemas.microsoft.com/office/drawing/2014/main" id="{FB2356F9-A5C1-844E-A910-F3F388EFB66C}"/>
              </a:ext>
            </a:extLst>
          </p:cNvPr>
          <p:cNvSpPr>
            <a:spLocks noGrp="1"/>
          </p:cNvSpPr>
          <p:nvPr>
            <p:ph type="body" sz="quarter" idx="54" hasCustomPrompt="1"/>
          </p:nvPr>
        </p:nvSpPr>
        <p:spPr>
          <a:xfrm>
            <a:off x="3295650" y="5701012"/>
            <a:ext cx="2686050"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03</a:t>
            </a:r>
          </a:p>
        </p:txBody>
      </p:sp>
      <p:sp>
        <p:nvSpPr>
          <p:cNvPr id="40" name="Text Placeholder 2">
            <a:extLst>
              <a:ext uri="{FF2B5EF4-FFF2-40B4-BE49-F238E27FC236}">
                <a16:creationId xmlns:a16="http://schemas.microsoft.com/office/drawing/2014/main" id="{EE1B2B59-8AD8-C543-887F-30AB3839C789}"/>
              </a:ext>
            </a:extLst>
          </p:cNvPr>
          <p:cNvSpPr>
            <a:spLocks noGrp="1"/>
          </p:cNvSpPr>
          <p:nvPr>
            <p:ph type="body" sz="quarter" idx="64" hasCustomPrompt="1"/>
          </p:nvPr>
        </p:nvSpPr>
        <p:spPr>
          <a:xfrm>
            <a:off x="4829854" y="1861968"/>
            <a:ext cx="2523446"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04</a:t>
            </a:r>
          </a:p>
        </p:txBody>
      </p:sp>
      <p:sp>
        <p:nvSpPr>
          <p:cNvPr id="41" name="Text Placeholder 2">
            <a:extLst>
              <a:ext uri="{FF2B5EF4-FFF2-40B4-BE49-F238E27FC236}">
                <a16:creationId xmlns:a16="http://schemas.microsoft.com/office/drawing/2014/main" id="{0AEBBD23-A76F-C748-B829-303846C0DC02}"/>
              </a:ext>
            </a:extLst>
          </p:cNvPr>
          <p:cNvSpPr>
            <a:spLocks noGrp="1"/>
          </p:cNvSpPr>
          <p:nvPr>
            <p:ph type="body" sz="quarter" idx="65" hasCustomPrompt="1"/>
          </p:nvPr>
        </p:nvSpPr>
        <p:spPr>
          <a:xfrm>
            <a:off x="4829854" y="2414419"/>
            <a:ext cx="2523446" cy="1024585"/>
          </a:xfrm>
          <a:prstGeom prst="rect">
            <a:avLst/>
          </a:prstGeom>
        </p:spPr>
        <p:txBody>
          <a:bodyPr lIns="0" tIns="0" rIns="0" bIns="0" anchor="b"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en-US" dirty="0"/>
            </a:br>
            <a:r>
              <a:rPr lang="en-US" dirty="0"/>
              <a:t>Description of the step Description of the step Description of the step</a:t>
            </a:r>
          </a:p>
        </p:txBody>
      </p:sp>
      <p:sp>
        <p:nvSpPr>
          <p:cNvPr id="42" name="Text Placeholder 2">
            <a:extLst>
              <a:ext uri="{FF2B5EF4-FFF2-40B4-BE49-F238E27FC236}">
                <a16:creationId xmlns:a16="http://schemas.microsoft.com/office/drawing/2014/main" id="{B6E4C71E-0107-F546-9407-A2D7A662D88B}"/>
              </a:ext>
            </a:extLst>
          </p:cNvPr>
          <p:cNvSpPr>
            <a:spLocks noGrp="1"/>
          </p:cNvSpPr>
          <p:nvPr>
            <p:ph type="body" sz="quarter" idx="46" hasCustomPrompt="1"/>
          </p:nvPr>
        </p:nvSpPr>
        <p:spPr>
          <a:xfrm>
            <a:off x="3295650" y="4394063"/>
            <a:ext cx="2686050" cy="1024585"/>
          </a:xfrm>
          <a:prstGeom prst="rect">
            <a:avLst/>
          </a:prstGeom>
        </p:spPr>
        <p:txBody>
          <a:bodyPr lIns="0" tIns="0" rIns="0" bIns="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en-US" dirty="0"/>
            </a:br>
            <a:r>
              <a:rPr lang="en-US" dirty="0"/>
              <a:t>Description of the step Description of the step Description of the step</a:t>
            </a:r>
          </a:p>
        </p:txBody>
      </p:sp>
      <p:sp>
        <p:nvSpPr>
          <p:cNvPr id="51" name="Text Placeholder 2">
            <a:extLst>
              <a:ext uri="{FF2B5EF4-FFF2-40B4-BE49-F238E27FC236}">
                <a16:creationId xmlns:a16="http://schemas.microsoft.com/office/drawing/2014/main" id="{0E5A57CE-40BF-5547-ABFF-3C1D9300F51E}"/>
              </a:ext>
            </a:extLst>
          </p:cNvPr>
          <p:cNvSpPr>
            <a:spLocks noGrp="1"/>
          </p:cNvSpPr>
          <p:nvPr>
            <p:ph type="body" sz="quarter" idx="66" hasCustomPrompt="1"/>
          </p:nvPr>
        </p:nvSpPr>
        <p:spPr>
          <a:xfrm>
            <a:off x="1858054" y="1861968"/>
            <a:ext cx="2580596"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02</a:t>
            </a:r>
          </a:p>
        </p:txBody>
      </p:sp>
      <p:sp>
        <p:nvSpPr>
          <p:cNvPr id="52" name="Text Placeholder 2">
            <a:extLst>
              <a:ext uri="{FF2B5EF4-FFF2-40B4-BE49-F238E27FC236}">
                <a16:creationId xmlns:a16="http://schemas.microsoft.com/office/drawing/2014/main" id="{5E9C1C8A-1310-F64D-8592-E360AE0E5CAB}"/>
              </a:ext>
            </a:extLst>
          </p:cNvPr>
          <p:cNvSpPr>
            <a:spLocks noGrp="1"/>
          </p:cNvSpPr>
          <p:nvPr>
            <p:ph type="body" sz="quarter" idx="67" hasCustomPrompt="1"/>
          </p:nvPr>
        </p:nvSpPr>
        <p:spPr>
          <a:xfrm>
            <a:off x="1858054" y="2414419"/>
            <a:ext cx="2580596" cy="1024585"/>
          </a:xfrm>
          <a:prstGeom prst="rect">
            <a:avLst/>
          </a:prstGeom>
        </p:spPr>
        <p:txBody>
          <a:bodyPr lIns="0" tIns="0" rIns="0" bIns="0" anchor="b"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en-US" dirty="0"/>
            </a:br>
            <a:r>
              <a:rPr lang="en-US" dirty="0"/>
              <a:t>Description of the step Description of the step Description of the step</a:t>
            </a:r>
          </a:p>
        </p:txBody>
      </p:sp>
      <p:cxnSp>
        <p:nvCxnSpPr>
          <p:cNvPr id="53" name="Straight Connector 52">
            <a:extLst>
              <a:ext uri="{FF2B5EF4-FFF2-40B4-BE49-F238E27FC236}">
                <a16:creationId xmlns:a16="http://schemas.microsoft.com/office/drawing/2014/main" id="{6021F5E1-8C6B-AC49-B1EB-8A63F29710FE}"/>
              </a:ext>
            </a:extLst>
          </p:cNvPr>
          <p:cNvCxnSpPr>
            <a:cxnSpLocks/>
          </p:cNvCxnSpPr>
          <p:nvPr/>
        </p:nvCxnSpPr>
        <p:spPr>
          <a:xfrm>
            <a:off x="543605" y="3909059"/>
            <a:ext cx="82021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0" name="Text Placeholder 2">
            <a:extLst>
              <a:ext uri="{FF2B5EF4-FFF2-40B4-BE49-F238E27FC236}">
                <a16:creationId xmlns:a16="http://schemas.microsoft.com/office/drawing/2014/main" id="{C661DBF2-5CE0-3147-8DC2-D67F4461CF61}"/>
              </a:ext>
            </a:extLst>
          </p:cNvPr>
          <p:cNvSpPr>
            <a:spLocks noGrp="1"/>
          </p:cNvSpPr>
          <p:nvPr>
            <p:ph type="body" sz="quarter" idx="68" hasCustomPrompt="1"/>
          </p:nvPr>
        </p:nvSpPr>
        <p:spPr>
          <a:xfrm>
            <a:off x="392947" y="5701012"/>
            <a:ext cx="2674103"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01</a:t>
            </a:r>
          </a:p>
        </p:txBody>
      </p:sp>
      <p:sp>
        <p:nvSpPr>
          <p:cNvPr id="61" name="Text Placeholder 2">
            <a:extLst>
              <a:ext uri="{FF2B5EF4-FFF2-40B4-BE49-F238E27FC236}">
                <a16:creationId xmlns:a16="http://schemas.microsoft.com/office/drawing/2014/main" id="{7F2174BA-4DF0-4C4D-B8CF-F0CCE2448731}"/>
              </a:ext>
            </a:extLst>
          </p:cNvPr>
          <p:cNvSpPr>
            <a:spLocks noGrp="1"/>
          </p:cNvSpPr>
          <p:nvPr>
            <p:ph type="body" sz="quarter" idx="69" hasCustomPrompt="1"/>
          </p:nvPr>
        </p:nvSpPr>
        <p:spPr>
          <a:xfrm>
            <a:off x="392947" y="4394063"/>
            <a:ext cx="2674103" cy="1024585"/>
          </a:xfrm>
          <a:prstGeom prst="rect">
            <a:avLst/>
          </a:prstGeom>
        </p:spPr>
        <p:txBody>
          <a:bodyPr lIns="0" tIns="0" rIns="0" bIns="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en-US" dirty="0"/>
            </a:br>
            <a:r>
              <a:rPr lang="en-US" dirty="0"/>
              <a:t>Description of the step Description of the step Description of the step</a:t>
            </a:r>
          </a:p>
        </p:txBody>
      </p:sp>
      <p:cxnSp>
        <p:nvCxnSpPr>
          <p:cNvPr id="62" name="Straight Connector 61">
            <a:extLst>
              <a:ext uri="{FF2B5EF4-FFF2-40B4-BE49-F238E27FC236}">
                <a16:creationId xmlns:a16="http://schemas.microsoft.com/office/drawing/2014/main" id="{3653A343-D9CE-9E40-8D1D-29CCB1CE5807}"/>
              </a:ext>
            </a:extLst>
          </p:cNvPr>
          <p:cNvCxnSpPr>
            <a:cxnSpLocks/>
          </p:cNvCxnSpPr>
          <p:nvPr/>
        </p:nvCxnSpPr>
        <p:spPr>
          <a:xfrm>
            <a:off x="381000" y="3909059"/>
            <a:ext cx="8504742" cy="0"/>
          </a:xfrm>
          <a:prstGeom prst="line">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9A447BEA-2D92-C642-83F2-F439C7A9437F}"/>
              </a:ext>
            </a:extLst>
          </p:cNvPr>
          <p:cNvCxnSpPr>
            <a:cxnSpLocks/>
          </p:cNvCxnSpPr>
          <p:nvPr/>
        </p:nvCxnSpPr>
        <p:spPr>
          <a:xfrm>
            <a:off x="1879431" y="3591000"/>
            <a:ext cx="1742"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E1A64FC-3388-5345-BF70-E09F370B6CC4}"/>
              </a:ext>
            </a:extLst>
          </p:cNvPr>
          <p:cNvCxnSpPr>
            <a:cxnSpLocks/>
          </p:cNvCxnSpPr>
          <p:nvPr/>
        </p:nvCxnSpPr>
        <p:spPr>
          <a:xfrm>
            <a:off x="3317006" y="3905100"/>
            <a:ext cx="0"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061800A-FFAA-E749-B3F5-7E8C526BC703}"/>
              </a:ext>
            </a:extLst>
          </p:cNvPr>
          <p:cNvCxnSpPr>
            <a:cxnSpLocks/>
          </p:cNvCxnSpPr>
          <p:nvPr/>
        </p:nvCxnSpPr>
        <p:spPr>
          <a:xfrm>
            <a:off x="4849449" y="3591000"/>
            <a:ext cx="0"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BCA9F86-AEEB-5F4D-AD15-A8F0DA262399}"/>
              </a:ext>
            </a:extLst>
          </p:cNvPr>
          <p:cNvCxnSpPr>
            <a:cxnSpLocks/>
          </p:cNvCxnSpPr>
          <p:nvPr/>
        </p:nvCxnSpPr>
        <p:spPr>
          <a:xfrm>
            <a:off x="393904" y="3915000"/>
            <a:ext cx="1388"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 Placeholder 2">
            <a:extLst>
              <a:ext uri="{FF2B5EF4-FFF2-40B4-BE49-F238E27FC236}">
                <a16:creationId xmlns:a16="http://schemas.microsoft.com/office/drawing/2014/main" id="{E065F687-26BC-9844-A6D8-BFB983E337AA}"/>
              </a:ext>
            </a:extLst>
          </p:cNvPr>
          <p:cNvSpPr>
            <a:spLocks noGrp="1"/>
          </p:cNvSpPr>
          <p:nvPr>
            <p:ph type="body" sz="quarter" idx="72" hasCustomPrompt="1"/>
          </p:nvPr>
        </p:nvSpPr>
        <p:spPr>
          <a:xfrm>
            <a:off x="6210300" y="5698608"/>
            <a:ext cx="2686050"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05</a:t>
            </a:r>
          </a:p>
        </p:txBody>
      </p:sp>
      <p:sp>
        <p:nvSpPr>
          <p:cNvPr id="68" name="Text Placeholder 2">
            <a:extLst>
              <a:ext uri="{FF2B5EF4-FFF2-40B4-BE49-F238E27FC236}">
                <a16:creationId xmlns:a16="http://schemas.microsoft.com/office/drawing/2014/main" id="{D1E06A9C-C66D-3A4E-BAD3-D5E3ACB93355}"/>
              </a:ext>
            </a:extLst>
          </p:cNvPr>
          <p:cNvSpPr>
            <a:spLocks noGrp="1"/>
          </p:cNvSpPr>
          <p:nvPr>
            <p:ph type="body" sz="quarter" idx="73" hasCustomPrompt="1"/>
          </p:nvPr>
        </p:nvSpPr>
        <p:spPr>
          <a:xfrm>
            <a:off x="6210300" y="4391659"/>
            <a:ext cx="2686050" cy="1024585"/>
          </a:xfrm>
          <a:prstGeom prst="rect">
            <a:avLst/>
          </a:prstGeom>
        </p:spPr>
        <p:txBody>
          <a:bodyPr lIns="0" tIns="0" rIns="0" bIns="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en-US" dirty="0"/>
            </a:br>
            <a:r>
              <a:rPr lang="en-US" dirty="0"/>
              <a:t>Description of the step Description of the step Description of the step</a:t>
            </a:r>
          </a:p>
        </p:txBody>
      </p:sp>
      <p:cxnSp>
        <p:nvCxnSpPr>
          <p:cNvPr id="69" name="Straight Connector 68">
            <a:extLst>
              <a:ext uri="{FF2B5EF4-FFF2-40B4-BE49-F238E27FC236}">
                <a16:creationId xmlns:a16="http://schemas.microsoft.com/office/drawing/2014/main" id="{6AF0F9C6-C163-ED44-9CB9-94D129D18365}"/>
              </a:ext>
            </a:extLst>
          </p:cNvPr>
          <p:cNvCxnSpPr>
            <a:cxnSpLocks/>
          </p:cNvCxnSpPr>
          <p:nvPr/>
        </p:nvCxnSpPr>
        <p:spPr>
          <a:xfrm>
            <a:off x="6214634" y="3905100"/>
            <a:ext cx="0"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39D61413-17B4-9F4F-AB6B-2573D5BA8F65}"/>
              </a:ext>
            </a:extLst>
          </p:cNvPr>
          <p:cNvGrpSpPr/>
          <p:nvPr/>
        </p:nvGrpSpPr>
        <p:grpSpPr>
          <a:xfrm>
            <a:off x="10839450" y="6410620"/>
            <a:ext cx="971550" cy="161630"/>
            <a:chOff x="14294536" y="8436933"/>
            <a:chExt cx="1501942" cy="249867"/>
          </a:xfrm>
          <a:solidFill>
            <a:schemeClr val="bg1"/>
          </a:solidFill>
        </p:grpSpPr>
        <p:sp>
          <p:nvSpPr>
            <p:cNvPr id="25" name="object 2">
              <a:extLst>
                <a:ext uri="{FF2B5EF4-FFF2-40B4-BE49-F238E27FC236}">
                  <a16:creationId xmlns:a16="http://schemas.microsoft.com/office/drawing/2014/main" id="{8137D427-F4A7-C641-BC78-13A47F43FD44}"/>
                </a:ext>
              </a:extLst>
            </p:cNvPr>
            <p:cNvSpPr/>
            <p:nvPr/>
          </p:nvSpPr>
          <p:spPr>
            <a:xfrm>
              <a:off x="14294536" y="8436933"/>
              <a:ext cx="210239" cy="249867"/>
            </a:xfrm>
            <a:custGeom>
              <a:avLst/>
              <a:gdLst/>
              <a:ahLst/>
              <a:cxnLst/>
              <a:rect l="l" t="t" r="r" b="b"/>
              <a:pathLst>
                <a:path w="1798954" h="2138045">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6" name="object 3">
              <a:extLst>
                <a:ext uri="{FF2B5EF4-FFF2-40B4-BE49-F238E27FC236}">
                  <a16:creationId xmlns:a16="http://schemas.microsoft.com/office/drawing/2014/main" id="{1419A620-A4A0-0B4D-8C34-402D0B8B0816}"/>
                </a:ext>
              </a:extLst>
            </p:cNvPr>
            <p:cNvSpPr/>
            <p:nvPr/>
          </p:nvSpPr>
          <p:spPr>
            <a:xfrm>
              <a:off x="14543672" y="8448213"/>
              <a:ext cx="194655" cy="238587"/>
            </a:xfrm>
            <a:custGeom>
              <a:avLst/>
              <a:gdLst/>
              <a:ahLst/>
              <a:cxnLst/>
              <a:rect l="l" t="t" r="r" b="b"/>
              <a:pathLst>
                <a:path w="1665604" h="2041525">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7" name="object 4">
              <a:extLst>
                <a:ext uri="{FF2B5EF4-FFF2-40B4-BE49-F238E27FC236}">
                  <a16:creationId xmlns:a16="http://schemas.microsoft.com/office/drawing/2014/main" id="{385826C4-9E7A-164E-A76F-2F2CDB2A71BF}"/>
                </a:ext>
              </a:extLst>
            </p:cNvPr>
            <p:cNvSpPr/>
            <p:nvPr/>
          </p:nvSpPr>
          <p:spPr>
            <a:xfrm>
              <a:off x="14745615" y="8511292"/>
              <a:ext cx="193022" cy="175508"/>
            </a:xfrm>
            <a:custGeom>
              <a:avLst/>
              <a:gdLst/>
              <a:ahLst/>
              <a:cxnLst/>
              <a:rect l="l" t="t" r="r" b="b"/>
              <a:pathLst>
                <a:path w="1651634" h="1501775">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w="1651634" h="1501775">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30" name="object 5">
              <a:extLst>
                <a:ext uri="{FF2B5EF4-FFF2-40B4-BE49-F238E27FC236}">
                  <a16:creationId xmlns:a16="http://schemas.microsoft.com/office/drawing/2014/main" id="{C2F44BF6-B77B-4048-89FD-77A3CC8765C4}"/>
                </a:ext>
              </a:extLst>
            </p:cNvPr>
            <p:cNvSpPr/>
            <p:nvPr/>
          </p:nvSpPr>
          <p:spPr>
            <a:xfrm>
              <a:off x="14976246" y="8448139"/>
              <a:ext cx="62189" cy="238661"/>
            </a:xfrm>
            <a:custGeom>
              <a:avLst/>
              <a:gdLst/>
              <a:ahLst/>
              <a:cxnLst/>
              <a:rect l="l" t="t" r="r" b="b"/>
              <a:pathLst>
                <a:path w="532129" h="2042160">
                  <a:moveTo>
                    <a:pt x="531622" y="0"/>
                  </a:moveTo>
                  <a:lnTo>
                    <a:pt x="0" y="0"/>
                  </a:lnTo>
                  <a:lnTo>
                    <a:pt x="0" y="2041613"/>
                  </a:lnTo>
                  <a:lnTo>
                    <a:pt x="531622" y="2041613"/>
                  </a:lnTo>
                  <a:lnTo>
                    <a:pt x="531622"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31" name="object 6">
              <a:extLst>
                <a:ext uri="{FF2B5EF4-FFF2-40B4-BE49-F238E27FC236}">
                  <a16:creationId xmlns:a16="http://schemas.microsoft.com/office/drawing/2014/main" id="{A017ADC1-58BC-7B44-9DE1-64DC0E4335D0}"/>
                </a:ext>
              </a:extLst>
            </p:cNvPr>
            <p:cNvSpPr/>
            <p:nvPr/>
          </p:nvSpPr>
          <p:spPr>
            <a:xfrm>
              <a:off x="15067761" y="8469289"/>
              <a:ext cx="131576" cy="217511"/>
            </a:xfrm>
            <a:custGeom>
              <a:avLst/>
              <a:gdLst/>
              <a:ahLst/>
              <a:cxnLst/>
              <a:rect l="l" t="t" r="r" b="b"/>
              <a:pathLst>
                <a:path w="1125854" h="1861185">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32" name="object 7">
              <a:extLst>
                <a:ext uri="{FF2B5EF4-FFF2-40B4-BE49-F238E27FC236}">
                  <a16:creationId xmlns:a16="http://schemas.microsoft.com/office/drawing/2014/main" id="{A1896896-04DB-CC46-A096-2993B20E704B}"/>
                </a:ext>
              </a:extLst>
            </p:cNvPr>
            <p:cNvSpPr/>
            <p:nvPr/>
          </p:nvSpPr>
          <p:spPr>
            <a:xfrm>
              <a:off x="15222399" y="8511292"/>
              <a:ext cx="176547" cy="175508"/>
            </a:xfrm>
            <a:custGeom>
              <a:avLst/>
              <a:gdLst/>
              <a:ahLst/>
              <a:cxnLst/>
              <a:rect l="l" t="t" r="r" b="b"/>
              <a:pathLst>
                <a:path w="1510665" h="150177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w="1510665" h="150177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w="1510665" h="150177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grpFill/>
          </p:spPr>
          <p:txBody>
            <a:bodyPr wrap="square" lIns="0" tIns="0" rIns="0" bIns="0" rtlCol="0"/>
            <a:lstStyle/>
            <a:p>
              <a:endParaRPr sz="1350" dirty="0">
                <a:latin typeface="Arial" panose="020B0604020202020204" pitchFamily="34" charset="0"/>
                <a:cs typeface="Arial" panose="020B0604020202020204" pitchFamily="34" charset="0"/>
              </a:endParaRPr>
            </a:p>
          </p:txBody>
        </p:sp>
        <p:sp>
          <p:nvSpPr>
            <p:cNvPr id="33" name="object 8">
              <a:extLst>
                <a:ext uri="{FF2B5EF4-FFF2-40B4-BE49-F238E27FC236}">
                  <a16:creationId xmlns:a16="http://schemas.microsoft.com/office/drawing/2014/main" id="{41F49C84-DB3F-5B4B-9520-01877558BBCE}"/>
                </a:ext>
              </a:extLst>
            </p:cNvPr>
            <p:cNvSpPr/>
            <p:nvPr/>
          </p:nvSpPr>
          <p:spPr>
            <a:xfrm>
              <a:off x="15425933" y="8511292"/>
              <a:ext cx="176844" cy="175508"/>
            </a:xfrm>
            <a:custGeom>
              <a:avLst/>
              <a:gdLst/>
              <a:ahLst/>
              <a:cxnLst/>
              <a:rect l="l" t="t" r="r" b="b"/>
              <a:pathLst>
                <a:path w="1513204" h="1501775">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34" name="object 9">
              <a:extLst>
                <a:ext uri="{FF2B5EF4-FFF2-40B4-BE49-F238E27FC236}">
                  <a16:creationId xmlns:a16="http://schemas.microsoft.com/office/drawing/2014/main" id="{37DE68C3-35FD-914F-A854-457BDDFA82AB}"/>
                </a:ext>
              </a:extLst>
            </p:cNvPr>
            <p:cNvSpPr/>
            <p:nvPr/>
          </p:nvSpPr>
          <p:spPr>
            <a:xfrm>
              <a:off x="15618966" y="8448213"/>
              <a:ext cx="177512" cy="238587"/>
            </a:xfrm>
            <a:custGeom>
              <a:avLst/>
              <a:gdLst/>
              <a:ahLst/>
              <a:cxnLst/>
              <a:rect l="l" t="t" r="r" b="b"/>
              <a:pathLst>
                <a:path w="1518919" h="2041525">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42385341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ocess: 1-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CD35E5-727F-9842-B859-9699AA9AC584}"/>
              </a:ext>
            </a:extLst>
          </p:cNvPr>
          <p:cNvSpPr>
            <a:spLocks noGrp="1"/>
          </p:cNvSpPr>
          <p:nvPr>
            <p:ph type="title" hasCustomPrompt="1"/>
          </p:nvPr>
        </p:nvSpPr>
        <p:spPr/>
        <p:txBody>
          <a:bodyPr/>
          <a:lstStyle>
            <a:lvl1pPr>
              <a:defRPr/>
            </a:lvl1pPr>
          </a:lstStyle>
          <a:p>
            <a:r>
              <a:rPr lang="en-US" dirty="0"/>
              <a:t>This is the message of this slide</a:t>
            </a:r>
            <a:br>
              <a:rPr lang="en-US" dirty="0"/>
            </a:br>
            <a:r>
              <a:rPr lang="en-US" dirty="0"/>
              <a:t>You can write it in one or two lines </a:t>
            </a:r>
            <a:endParaRPr lang="ru-RU" dirty="0"/>
          </a:p>
        </p:txBody>
      </p:sp>
      <p:sp>
        <p:nvSpPr>
          <p:cNvPr id="6" name="Footer Placeholder 5">
            <a:extLst>
              <a:ext uri="{FF2B5EF4-FFF2-40B4-BE49-F238E27FC236}">
                <a16:creationId xmlns:a16="http://schemas.microsoft.com/office/drawing/2014/main" id="{0CD3F29A-6A29-4B4D-8506-8264A8D5EF0D}"/>
              </a:ext>
            </a:extLst>
          </p:cNvPr>
          <p:cNvSpPr>
            <a:spLocks noGrp="1"/>
          </p:cNvSpPr>
          <p:nvPr>
            <p:ph type="ftr" sz="quarter" idx="70"/>
          </p:nvPr>
        </p:nvSpPr>
        <p:spPr/>
        <p:txBody>
          <a:bodyPr/>
          <a:lstStyle/>
          <a:p>
            <a:endParaRPr lang="ru-RU" dirty="0"/>
          </a:p>
        </p:txBody>
      </p:sp>
      <p:sp>
        <p:nvSpPr>
          <p:cNvPr id="7" name="Slide Number Placeholder 6">
            <a:extLst>
              <a:ext uri="{FF2B5EF4-FFF2-40B4-BE49-F238E27FC236}">
                <a16:creationId xmlns:a16="http://schemas.microsoft.com/office/drawing/2014/main" id="{3839FC04-8B77-214E-B354-B4248513518E}"/>
              </a:ext>
            </a:extLst>
          </p:cNvPr>
          <p:cNvSpPr>
            <a:spLocks noGrp="1"/>
          </p:cNvSpPr>
          <p:nvPr>
            <p:ph type="sldNum" sz="quarter" idx="71"/>
          </p:nvPr>
        </p:nvSpPr>
        <p:spPr/>
        <p:txBody>
          <a:bodyPr/>
          <a:lstStyle/>
          <a:p>
            <a:fld id="{E200D83E-88D0-C440-9F2A-EBA669C92F70}" type="slidenum">
              <a:rPr lang="ru-RU" smtClean="0"/>
              <a:pPr/>
              <a:t>‹#›</a:t>
            </a:fld>
            <a:endParaRPr lang="ru-RU"/>
          </a:p>
        </p:txBody>
      </p:sp>
      <p:sp>
        <p:nvSpPr>
          <p:cNvPr id="43" name="Text Placeholder 2">
            <a:extLst>
              <a:ext uri="{FF2B5EF4-FFF2-40B4-BE49-F238E27FC236}">
                <a16:creationId xmlns:a16="http://schemas.microsoft.com/office/drawing/2014/main" id="{65FAE884-DB97-E34D-AC4F-FE3FB80973BF}"/>
              </a:ext>
            </a:extLst>
          </p:cNvPr>
          <p:cNvSpPr>
            <a:spLocks noGrp="1"/>
          </p:cNvSpPr>
          <p:nvPr>
            <p:ph type="body" sz="quarter" idx="64" hasCustomPrompt="1"/>
          </p:nvPr>
        </p:nvSpPr>
        <p:spPr>
          <a:xfrm>
            <a:off x="9124950" y="1861968"/>
            <a:ext cx="2686050"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04</a:t>
            </a:r>
          </a:p>
        </p:txBody>
      </p:sp>
      <p:sp>
        <p:nvSpPr>
          <p:cNvPr id="44" name="Text Placeholder 2">
            <a:extLst>
              <a:ext uri="{FF2B5EF4-FFF2-40B4-BE49-F238E27FC236}">
                <a16:creationId xmlns:a16="http://schemas.microsoft.com/office/drawing/2014/main" id="{C74C63D8-41CA-234B-A55B-60E8DC421FB8}"/>
              </a:ext>
            </a:extLst>
          </p:cNvPr>
          <p:cNvSpPr>
            <a:spLocks noGrp="1"/>
          </p:cNvSpPr>
          <p:nvPr>
            <p:ph type="body" sz="quarter" idx="65" hasCustomPrompt="1"/>
          </p:nvPr>
        </p:nvSpPr>
        <p:spPr>
          <a:xfrm>
            <a:off x="9124950" y="2414419"/>
            <a:ext cx="2686050" cy="1024585"/>
          </a:xfrm>
          <a:prstGeom prst="rect">
            <a:avLst/>
          </a:prstGeom>
        </p:spPr>
        <p:txBody>
          <a:bodyPr lIns="0" tIns="0" rIns="0" bIns="0" anchor="b"/>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en-US" dirty="0"/>
            </a:br>
            <a:r>
              <a:rPr lang="en-US" dirty="0"/>
              <a:t>Description of the step Description of the step Description of the step</a:t>
            </a:r>
          </a:p>
        </p:txBody>
      </p:sp>
      <p:sp>
        <p:nvSpPr>
          <p:cNvPr id="45" name="Text Placeholder 2">
            <a:extLst>
              <a:ext uri="{FF2B5EF4-FFF2-40B4-BE49-F238E27FC236}">
                <a16:creationId xmlns:a16="http://schemas.microsoft.com/office/drawing/2014/main" id="{43F0BFBE-9F91-A24F-85B8-97E093C51F8A}"/>
              </a:ext>
            </a:extLst>
          </p:cNvPr>
          <p:cNvSpPr>
            <a:spLocks noGrp="1"/>
          </p:cNvSpPr>
          <p:nvPr>
            <p:ph type="body" sz="quarter" idx="54" hasCustomPrompt="1"/>
          </p:nvPr>
        </p:nvSpPr>
        <p:spPr>
          <a:xfrm>
            <a:off x="6223801" y="5701012"/>
            <a:ext cx="2672831"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ru-RU" dirty="0"/>
              <a:t>03</a:t>
            </a:r>
            <a:endParaRPr lang="en-US" dirty="0"/>
          </a:p>
        </p:txBody>
      </p:sp>
      <p:sp>
        <p:nvSpPr>
          <p:cNvPr id="46" name="Text Placeholder 2">
            <a:extLst>
              <a:ext uri="{FF2B5EF4-FFF2-40B4-BE49-F238E27FC236}">
                <a16:creationId xmlns:a16="http://schemas.microsoft.com/office/drawing/2014/main" id="{CADBC939-9A68-4A44-A2E9-BEA55B57949A}"/>
              </a:ext>
            </a:extLst>
          </p:cNvPr>
          <p:cNvSpPr>
            <a:spLocks noGrp="1"/>
          </p:cNvSpPr>
          <p:nvPr>
            <p:ph type="body" sz="quarter" idx="46" hasCustomPrompt="1"/>
          </p:nvPr>
        </p:nvSpPr>
        <p:spPr>
          <a:xfrm>
            <a:off x="6210300" y="4394063"/>
            <a:ext cx="2686050" cy="1024585"/>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en-US" dirty="0"/>
            </a:br>
            <a:r>
              <a:rPr lang="en-US" dirty="0"/>
              <a:t>Description of the step Description of the step Description of the step</a:t>
            </a:r>
          </a:p>
        </p:txBody>
      </p:sp>
      <p:sp>
        <p:nvSpPr>
          <p:cNvPr id="47" name="Text Placeholder 2">
            <a:extLst>
              <a:ext uri="{FF2B5EF4-FFF2-40B4-BE49-F238E27FC236}">
                <a16:creationId xmlns:a16="http://schemas.microsoft.com/office/drawing/2014/main" id="{7249A931-FBE4-4D4C-B0E8-F69B9AECC4C9}"/>
              </a:ext>
            </a:extLst>
          </p:cNvPr>
          <p:cNvSpPr>
            <a:spLocks noGrp="1"/>
          </p:cNvSpPr>
          <p:nvPr>
            <p:ph type="body" sz="quarter" idx="66" hasCustomPrompt="1"/>
          </p:nvPr>
        </p:nvSpPr>
        <p:spPr>
          <a:xfrm>
            <a:off x="3295650" y="1861968"/>
            <a:ext cx="2686050"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ru-RU" dirty="0"/>
              <a:t>02</a:t>
            </a:r>
            <a:endParaRPr lang="en-US" dirty="0"/>
          </a:p>
        </p:txBody>
      </p:sp>
      <p:sp>
        <p:nvSpPr>
          <p:cNvPr id="48" name="Text Placeholder 2">
            <a:extLst>
              <a:ext uri="{FF2B5EF4-FFF2-40B4-BE49-F238E27FC236}">
                <a16:creationId xmlns:a16="http://schemas.microsoft.com/office/drawing/2014/main" id="{712F8B78-DDE6-0E45-9B71-F132B200EE6F}"/>
              </a:ext>
            </a:extLst>
          </p:cNvPr>
          <p:cNvSpPr>
            <a:spLocks noGrp="1"/>
          </p:cNvSpPr>
          <p:nvPr>
            <p:ph type="body" sz="quarter" idx="67" hasCustomPrompt="1"/>
          </p:nvPr>
        </p:nvSpPr>
        <p:spPr>
          <a:xfrm>
            <a:off x="3295650" y="2414419"/>
            <a:ext cx="2686050" cy="1024585"/>
          </a:xfrm>
          <a:prstGeom prst="rect">
            <a:avLst/>
          </a:prstGeom>
        </p:spPr>
        <p:txBody>
          <a:bodyPr lIns="0" tIns="0" rIns="0" bIns="0" anchor="b"/>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en-US" dirty="0"/>
            </a:br>
            <a:r>
              <a:rPr lang="en-US" dirty="0"/>
              <a:t>Description of the step Description of the step Description of the step</a:t>
            </a:r>
          </a:p>
        </p:txBody>
      </p:sp>
      <p:sp>
        <p:nvSpPr>
          <p:cNvPr id="49" name="Text Placeholder 2">
            <a:extLst>
              <a:ext uri="{FF2B5EF4-FFF2-40B4-BE49-F238E27FC236}">
                <a16:creationId xmlns:a16="http://schemas.microsoft.com/office/drawing/2014/main" id="{4C5BB549-0780-9942-A221-F369BD82FA83}"/>
              </a:ext>
            </a:extLst>
          </p:cNvPr>
          <p:cNvSpPr>
            <a:spLocks noGrp="1"/>
          </p:cNvSpPr>
          <p:nvPr>
            <p:ph type="body" sz="quarter" idx="68" hasCustomPrompt="1"/>
          </p:nvPr>
        </p:nvSpPr>
        <p:spPr>
          <a:xfrm>
            <a:off x="392946" y="5701012"/>
            <a:ext cx="2674104"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01</a:t>
            </a:r>
          </a:p>
        </p:txBody>
      </p:sp>
      <p:sp>
        <p:nvSpPr>
          <p:cNvPr id="50" name="Text Placeholder 2">
            <a:extLst>
              <a:ext uri="{FF2B5EF4-FFF2-40B4-BE49-F238E27FC236}">
                <a16:creationId xmlns:a16="http://schemas.microsoft.com/office/drawing/2014/main" id="{ECDCBA5E-4802-194C-809B-D79F797158FA}"/>
              </a:ext>
            </a:extLst>
          </p:cNvPr>
          <p:cNvSpPr>
            <a:spLocks noGrp="1"/>
          </p:cNvSpPr>
          <p:nvPr>
            <p:ph type="body" sz="quarter" idx="69" hasCustomPrompt="1"/>
          </p:nvPr>
        </p:nvSpPr>
        <p:spPr>
          <a:xfrm>
            <a:off x="392946" y="4394063"/>
            <a:ext cx="2674104" cy="1024585"/>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en-US" dirty="0"/>
            </a:br>
            <a:r>
              <a:rPr lang="en-US" dirty="0"/>
              <a:t>Description of the step Description of the step Description of the step</a:t>
            </a:r>
          </a:p>
        </p:txBody>
      </p:sp>
      <p:cxnSp>
        <p:nvCxnSpPr>
          <p:cNvPr id="54" name="Straight Connector 53">
            <a:extLst>
              <a:ext uri="{FF2B5EF4-FFF2-40B4-BE49-F238E27FC236}">
                <a16:creationId xmlns:a16="http://schemas.microsoft.com/office/drawing/2014/main" id="{1160F2CE-81E9-CD45-90CA-7D513A27E985}"/>
              </a:ext>
            </a:extLst>
          </p:cNvPr>
          <p:cNvCxnSpPr>
            <a:cxnSpLocks/>
          </p:cNvCxnSpPr>
          <p:nvPr/>
        </p:nvCxnSpPr>
        <p:spPr>
          <a:xfrm>
            <a:off x="543605" y="3909059"/>
            <a:ext cx="82021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D7A2A5C1-215D-3D44-8C9E-AA73474791DD}"/>
              </a:ext>
            </a:extLst>
          </p:cNvPr>
          <p:cNvCxnSpPr>
            <a:cxnSpLocks/>
          </p:cNvCxnSpPr>
          <p:nvPr/>
        </p:nvCxnSpPr>
        <p:spPr>
          <a:xfrm>
            <a:off x="381000" y="3909059"/>
            <a:ext cx="11859305" cy="0"/>
          </a:xfrm>
          <a:prstGeom prst="line">
            <a:avLst/>
          </a:prstGeom>
          <a:ln w="38100">
            <a:solidFill>
              <a:schemeClr val="tx1"/>
            </a:solidFill>
            <a:tailEnd type="none"/>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63811CD1-240B-C04F-A910-0B51733298FE}"/>
              </a:ext>
            </a:extLst>
          </p:cNvPr>
          <p:cNvCxnSpPr>
            <a:cxnSpLocks/>
          </p:cNvCxnSpPr>
          <p:nvPr/>
        </p:nvCxnSpPr>
        <p:spPr>
          <a:xfrm>
            <a:off x="3297832" y="3600450"/>
            <a:ext cx="1742"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C8D29EA-2DF0-0345-8DFD-5764E945226E}"/>
              </a:ext>
            </a:extLst>
          </p:cNvPr>
          <p:cNvCxnSpPr>
            <a:cxnSpLocks/>
          </p:cNvCxnSpPr>
          <p:nvPr/>
        </p:nvCxnSpPr>
        <p:spPr>
          <a:xfrm>
            <a:off x="6210300" y="3899700"/>
            <a:ext cx="0"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9DB687E-7EFD-7147-A631-921E34CE9AF6}"/>
              </a:ext>
            </a:extLst>
          </p:cNvPr>
          <p:cNvCxnSpPr>
            <a:cxnSpLocks/>
          </p:cNvCxnSpPr>
          <p:nvPr/>
        </p:nvCxnSpPr>
        <p:spPr>
          <a:xfrm>
            <a:off x="9129303" y="3600450"/>
            <a:ext cx="0"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DF8A282-1B6F-4D4C-83FD-91B4553FA713}"/>
              </a:ext>
            </a:extLst>
          </p:cNvPr>
          <p:cNvCxnSpPr>
            <a:cxnSpLocks/>
          </p:cNvCxnSpPr>
          <p:nvPr/>
        </p:nvCxnSpPr>
        <p:spPr>
          <a:xfrm>
            <a:off x="393904" y="3886200"/>
            <a:ext cx="1388"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85253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rocess: ...5-6-end">
    <p:spTree>
      <p:nvGrpSpPr>
        <p:cNvPr id="1" name=""/>
        <p:cNvGrpSpPr/>
        <p:nvPr/>
      </p:nvGrpSpPr>
      <p:grpSpPr>
        <a:xfrm>
          <a:off x="0" y="0"/>
          <a:ext cx="0" cy="0"/>
          <a:chOff x="0" y="0"/>
          <a:chExt cx="0" cy="0"/>
        </a:xfrm>
      </p:grpSpPr>
      <p:sp>
        <p:nvSpPr>
          <p:cNvPr id="28" name="object 22">
            <a:extLst>
              <a:ext uri="{FF2B5EF4-FFF2-40B4-BE49-F238E27FC236}">
                <a16:creationId xmlns:a16="http://schemas.microsoft.com/office/drawing/2014/main" id="{60B8C331-DCED-6E48-9E86-12CE6F0F2D49}"/>
              </a:ext>
            </a:extLst>
          </p:cNvPr>
          <p:cNvSpPr/>
          <p:nvPr/>
        </p:nvSpPr>
        <p:spPr>
          <a:xfrm>
            <a:off x="8896350" y="0"/>
            <a:ext cx="3295650" cy="6858000"/>
          </a:xfrm>
          <a:custGeom>
            <a:avLst/>
            <a:gdLst/>
            <a:ahLst/>
            <a:cxnLst/>
            <a:rect l="l" t="t" r="r" b="b"/>
            <a:pathLst>
              <a:path w="4406900" h="9144000">
                <a:moveTo>
                  <a:pt x="4406887" y="0"/>
                </a:moveTo>
                <a:lnTo>
                  <a:pt x="0" y="0"/>
                </a:lnTo>
                <a:lnTo>
                  <a:pt x="0" y="9144000"/>
                </a:lnTo>
                <a:lnTo>
                  <a:pt x="4406887" y="9144000"/>
                </a:lnTo>
                <a:lnTo>
                  <a:pt x="4406887" y="0"/>
                </a:lnTo>
                <a:close/>
              </a:path>
            </a:pathLst>
          </a:custGeom>
          <a:solidFill>
            <a:schemeClr val="tx2"/>
          </a:solidFill>
          <a:ln>
            <a:noFill/>
          </a:ln>
        </p:spPr>
        <p:txBody>
          <a:bodyPr wrap="square" lIns="0" tIns="0" rIns="0" bIns="0" rtlCol="0"/>
          <a:lstStyle/>
          <a:p>
            <a:endParaRPr sz="1350" b="0" i="0" dirty="0">
              <a:latin typeface="Arial Regular"/>
            </a:endParaRPr>
          </a:p>
        </p:txBody>
      </p:sp>
      <p:sp>
        <p:nvSpPr>
          <p:cNvPr id="29" name="Text Placeholder 2">
            <a:extLst>
              <a:ext uri="{FF2B5EF4-FFF2-40B4-BE49-F238E27FC236}">
                <a16:creationId xmlns:a16="http://schemas.microsoft.com/office/drawing/2014/main" id="{202DE0A9-7A98-EB4B-9862-A3EF9D4B77D1}"/>
              </a:ext>
            </a:extLst>
          </p:cNvPr>
          <p:cNvSpPr>
            <a:spLocks noGrp="1"/>
          </p:cNvSpPr>
          <p:nvPr>
            <p:ph type="body" sz="quarter" idx="29" hasCustomPrompt="1"/>
          </p:nvPr>
        </p:nvSpPr>
        <p:spPr>
          <a:xfrm>
            <a:off x="9124951" y="1657350"/>
            <a:ext cx="2686049" cy="4457700"/>
          </a:xfrm>
          <a:prstGeom prst="rect">
            <a:avLst/>
          </a:prstGeom>
        </p:spPr>
        <p:txBody>
          <a:bodyPr lIns="0" tIns="0" rIns="0" bIns="0" anchor="ctr" anchorCtr="0"/>
          <a:lstStyle>
            <a:lvl1pPr marL="9525" marR="3810" indent="0" algn="l" defTabSz="685800" rtl="0" eaLnBrk="1" fontAlgn="auto" latinLnBrk="0" hangingPunct="1">
              <a:lnSpc>
                <a:spcPct val="100000"/>
              </a:lnSpc>
              <a:spcBef>
                <a:spcPts val="75"/>
              </a:spcBef>
              <a:spcAft>
                <a:spcPts val="0"/>
              </a:spcAft>
              <a:buClrTx/>
              <a:buSzTx/>
              <a:buFont typeface="Arial" panose="020B0604020202020204" pitchFamily="34" charset="0"/>
              <a:buNone/>
              <a:tabLst/>
              <a:defRPr sz="2400" b="1" i="0">
                <a:solidFill>
                  <a:schemeClr val="bg1"/>
                </a:solidFill>
                <a:latin typeface="Arial" panose="020B0604020202020204" pitchFamily="34" charset="0"/>
                <a:cs typeface="Arial" panose="020B0604020202020204" pitchFamily="34" charset="0"/>
              </a:defRPr>
            </a:lvl1pPr>
          </a:lstStyle>
          <a:p>
            <a:pPr marL="9525" marR="3810" lvl="0" indent="0" algn="l" defTabSz="685800" rtl="0" eaLnBrk="1" fontAlgn="auto" latinLnBrk="0" hangingPunct="1">
              <a:lnSpc>
                <a:spcPct val="100000"/>
              </a:lnSpc>
              <a:spcBef>
                <a:spcPts val="75"/>
              </a:spcBef>
              <a:spcAft>
                <a:spcPts val="0"/>
              </a:spcAft>
              <a:buClrTx/>
              <a:buSzTx/>
              <a:buFont typeface="Arial" panose="020B0604020202020204" pitchFamily="34" charset="0"/>
              <a:buNone/>
              <a:tabLst/>
              <a:defRPr/>
            </a:pPr>
            <a:r>
              <a:rPr lang="en-US" sz="2400" b="1" spc="-4" dirty="0">
                <a:latin typeface="Arial"/>
                <a:cs typeface="Arial"/>
              </a:rPr>
              <a:t>You can post the result of your process here</a:t>
            </a:r>
            <a:endParaRPr lang="en-GB" sz="2400" dirty="0">
              <a:latin typeface="Arial"/>
              <a:cs typeface="Arial"/>
            </a:endParaRPr>
          </a:p>
        </p:txBody>
      </p:sp>
      <p:sp>
        <p:nvSpPr>
          <p:cNvPr id="43" name="Text Placeholder 2">
            <a:extLst>
              <a:ext uri="{FF2B5EF4-FFF2-40B4-BE49-F238E27FC236}">
                <a16:creationId xmlns:a16="http://schemas.microsoft.com/office/drawing/2014/main" id="{5E2B35E7-BABA-8E4E-8323-E7F57C171122}"/>
              </a:ext>
            </a:extLst>
          </p:cNvPr>
          <p:cNvSpPr>
            <a:spLocks noGrp="1"/>
          </p:cNvSpPr>
          <p:nvPr>
            <p:ph type="body" sz="quarter" idx="68" hasCustomPrompt="1"/>
          </p:nvPr>
        </p:nvSpPr>
        <p:spPr>
          <a:xfrm>
            <a:off x="392947" y="5701012"/>
            <a:ext cx="2674103"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05</a:t>
            </a:r>
          </a:p>
        </p:txBody>
      </p:sp>
      <p:sp>
        <p:nvSpPr>
          <p:cNvPr id="44" name="Text Placeholder 2">
            <a:extLst>
              <a:ext uri="{FF2B5EF4-FFF2-40B4-BE49-F238E27FC236}">
                <a16:creationId xmlns:a16="http://schemas.microsoft.com/office/drawing/2014/main" id="{7CE8C7AD-46C1-6044-BD8B-F8425AD82B52}"/>
              </a:ext>
            </a:extLst>
          </p:cNvPr>
          <p:cNvSpPr>
            <a:spLocks noGrp="1"/>
          </p:cNvSpPr>
          <p:nvPr>
            <p:ph type="body" sz="quarter" idx="69" hasCustomPrompt="1"/>
          </p:nvPr>
        </p:nvSpPr>
        <p:spPr>
          <a:xfrm>
            <a:off x="392947" y="4394063"/>
            <a:ext cx="2674103" cy="1024585"/>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ru-RU" dirty="0"/>
            </a:br>
            <a:r>
              <a:rPr lang="en-US" dirty="0"/>
              <a:t>Description of the step Description of the step Description of the step</a:t>
            </a:r>
          </a:p>
        </p:txBody>
      </p:sp>
      <p:sp>
        <p:nvSpPr>
          <p:cNvPr id="45" name="Text Placeholder 2">
            <a:extLst>
              <a:ext uri="{FF2B5EF4-FFF2-40B4-BE49-F238E27FC236}">
                <a16:creationId xmlns:a16="http://schemas.microsoft.com/office/drawing/2014/main" id="{B786AC7E-D643-EC4C-9F6D-47B4059569AF}"/>
              </a:ext>
            </a:extLst>
          </p:cNvPr>
          <p:cNvSpPr>
            <a:spLocks noGrp="1"/>
          </p:cNvSpPr>
          <p:nvPr>
            <p:ph type="body" sz="quarter" idx="66" hasCustomPrompt="1"/>
          </p:nvPr>
        </p:nvSpPr>
        <p:spPr>
          <a:xfrm>
            <a:off x="4280733" y="1861968"/>
            <a:ext cx="2672517"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06</a:t>
            </a:r>
          </a:p>
        </p:txBody>
      </p:sp>
      <p:sp>
        <p:nvSpPr>
          <p:cNvPr id="46" name="Text Placeholder 2">
            <a:extLst>
              <a:ext uri="{FF2B5EF4-FFF2-40B4-BE49-F238E27FC236}">
                <a16:creationId xmlns:a16="http://schemas.microsoft.com/office/drawing/2014/main" id="{D7249B7E-5FDC-EE40-9F41-9923AB629485}"/>
              </a:ext>
            </a:extLst>
          </p:cNvPr>
          <p:cNvSpPr>
            <a:spLocks noGrp="1"/>
          </p:cNvSpPr>
          <p:nvPr>
            <p:ph type="body" sz="quarter" idx="67" hasCustomPrompt="1"/>
          </p:nvPr>
        </p:nvSpPr>
        <p:spPr>
          <a:xfrm>
            <a:off x="4280733" y="2414419"/>
            <a:ext cx="2672517" cy="1024585"/>
          </a:xfrm>
          <a:prstGeom prst="rect">
            <a:avLst/>
          </a:prstGeom>
        </p:spPr>
        <p:txBody>
          <a:bodyPr lIns="0" tIns="0" rIns="0" bIns="0" anchor="b"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ru-RU" dirty="0"/>
            </a:br>
            <a:r>
              <a:rPr lang="en-US" dirty="0"/>
              <a:t>Description of the step Description of the step Description of the step</a:t>
            </a:r>
          </a:p>
        </p:txBody>
      </p:sp>
      <p:cxnSp>
        <p:nvCxnSpPr>
          <p:cNvPr id="47" name="Straight Connector 46">
            <a:extLst>
              <a:ext uri="{FF2B5EF4-FFF2-40B4-BE49-F238E27FC236}">
                <a16:creationId xmlns:a16="http://schemas.microsoft.com/office/drawing/2014/main" id="{25DF873D-0C15-AA46-BF43-7D15B4ECDA37}"/>
              </a:ext>
            </a:extLst>
          </p:cNvPr>
          <p:cNvCxnSpPr>
            <a:cxnSpLocks/>
          </p:cNvCxnSpPr>
          <p:nvPr/>
        </p:nvCxnSpPr>
        <p:spPr>
          <a:xfrm>
            <a:off x="666750" y="3909059"/>
            <a:ext cx="82021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A07AA905-0F44-8449-A81C-5FF9BCB7497F}"/>
              </a:ext>
            </a:extLst>
          </p:cNvPr>
          <p:cNvCxnSpPr>
            <a:cxnSpLocks/>
          </p:cNvCxnSpPr>
          <p:nvPr/>
        </p:nvCxnSpPr>
        <p:spPr>
          <a:xfrm flipV="1">
            <a:off x="0" y="3909060"/>
            <a:ext cx="8868939" cy="5941"/>
          </a:xfrm>
          <a:prstGeom prst="line">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45F76650-8A73-8F4D-9870-5A3CAB450FB5}"/>
              </a:ext>
            </a:extLst>
          </p:cNvPr>
          <p:cNvCxnSpPr>
            <a:cxnSpLocks/>
          </p:cNvCxnSpPr>
          <p:nvPr/>
        </p:nvCxnSpPr>
        <p:spPr>
          <a:xfrm>
            <a:off x="393904" y="3915000"/>
            <a:ext cx="1388"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3344C8-019C-1A45-86E9-E81360419BF9}"/>
              </a:ext>
            </a:extLst>
          </p:cNvPr>
          <p:cNvCxnSpPr>
            <a:cxnSpLocks/>
          </p:cNvCxnSpPr>
          <p:nvPr/>
        </p:nvCxnSpPr>
        <p:spPr>
          <a:xfrm>
            <a:off x="4267201" y="3569400"/>
            <a:ext cx="1742"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52CD35E5-727F-9842-B859-9699AA9AC584}"/>
              </a:ext>
            </a:extLst>
          </p:cNvPr>
          <p:cNvSpPr>
            <a:spLocks noGrp="1"/>
          </p:cNvSpPr>
          <p:nvPr>
            <p:ph type="title" hasCustomPrompt="1"/>
          </p:nvPr>
        </p:nvSpPr>
        <p:spPr>
          <a:xfrm>
            <a:off x="381000" y="235099"/>
            <a:ext cx="8515350" cy="965051"/>
          </a:xfrm>
        </p:spPr>
        <p:txBody>
          <a:bodyPr/>
          <a:lstStyle>
            <a:lvl1pPr>
              <a:defRPr/>
            </a:lvl1pPr>
          </a:lstStyle>
          <a:p>
            <a:r>
              <a:rPr lang="en-US" dirty="0"/>
              <a:t>This is the message of this slide</a:t>
            </a:r>
            <a:br>
              <a:rPr lang="en-US" dirty="0"/>
            </a:br>
            <a:r>
              <a:rPr lang="en-US" dirty="0"/>
              <a:t>You can write it in one or two lines </a:t>
            </a:r>
            <a:endParaRPr lang="ru-RU" dirty="0"/>
          </a:p>
        </p:txBody>
      </p:sp>
      <p:sp>
        <p:nvSpPr>
          <p:cNvPr id="2" name="Footer Placeholder 1">
            <a:extLst>
              <a:ext uri="{FF2B5EF4-FFF2-40B4-BE49-F238E27FC236}">
                <a16:creationId xmlns:a16="http://schemas.microsoft.com/office/drawing/2014/main" id="{9DC5F057-1E41-4140-8C92-2A55F0849B33}"/>
              </a:ext>
            </a:extLst>
          </p:cNvPr>
          <p:cNvSpPr>
            <a:spLocks noGrp="1"/>
          </p:cNvSpPr>
          <p:nvPr>
            <p:ph type="ftr" sz="quarter" idx="70"/>
          </p:nvPr>
        </p:nvSpPr>
        <p:spPr/>
        <p:txBody>
          <a:bodyPr/>
          <a:lstStyle/>
          <a:p>
            <a:endParaRPr lang="ru-RU" dirty="0"/>
          </a:p>
        </p:txBody>
      </p:sp>
      <p:sp>
        <p:nvSpPr>
          <p:cNvPr id="6" name="Slide Number Placeholder 5">
            <a:extLst>
              <a:ext uri="{FF2B5EF4-FFF2-40B4-BE49-F238E27FC236}">
                <a16:creationId xmlns:a16="http://schemas.microsoft.com/office/drawing/2014/main" id="{12927B76-0DE0-7D44-B849-93F7B9842A7B}"/>
              </a:ext>
            </a:extLst>
          </p:cNvPr>
          <p:cNvSpPr>
            <a:spLocks noGrp="1"/>
          </p:cNvSpPr>
          <p:nvPr>
            <p:ph type="sldNum" sz="quarter" idx="71"/>
          </p:nvPr>
        </p:nvSpPr>
        <p:spPr/>
        <p:txBody>
          <a:bodyPr/>
          <a:lstStyle/>
          <a:p>
            <a:fld id="{E200D83E-88D0-C440-9F2A-EBA669C92F70}" type="slidenum">
              <a:rPr lang="ru-RU" smtClean="0"/>
              <a:pPr/>
              <a:t>‹#›</a:t>
            </a:fld>
            <a:endParaRPr lang="ru-RU"/>
          </a:p>
        </p:txBody>
      </p:sp>
      <p:grpSp>
        <p:nvGrpSpPr>
          <p:cNvPr id="15" name="Group 14">
            <a:extLst>
              <a:ext uri="{FF2B5EF4-FFF2-40B4-BE49-F238E27FC236}">
                <a16:creationId xmlns:a16="http://schemas.microsoft.com/office/drawing/2014/main" id="{6E2BA26D-E933-8249-A2BA-41AF376A6931}"/>
              </a:ext>
            </a:extLst>
          </p:cNvPr>
          <p:cNvGrpSpPr/>
          <p:nvPr/>
        </p:nvGrpSpPr>
        <p:grpSpPr>
          <a:xfrm>
            <a:off x="10839450" y="6410620"/>
            <a:ext cx="971550" cy="161630"/>
            <a:chOff x="14294536" y="8436933"/>
            <a:chExt cx="1501942" cy="249867"/>
          </a:xfrm>
          <a:solidFill>
            <a:schemeClr val="bg1"/>
          </a:solidFill>
        </p:grpSpPr>
        <p:sp>
          <p:nvSpPr>
            <p:cNvPr id="16" name="object 2">
              <a:extLst>
                <a:ext uri="{FF2B5EF4-FFF2-40B4-BE49-F238E27FC236}">
                  <a16:creationId xmlns:a16="http://schemas.microsoft.com/office/drawing/2014/main" id="{F222BEB9-10A9-5E48-ADBF-2E8EF8AE6C9D}"/>
                </a:ext>
              </a:extLst>
            </p:cNvPr>
            <p:cNvSpPr/>
            <p:nvPr/>
          </p:nvSpPr>
          <p:spPr>
            <a:xfrm>
              <a:off x="14294536" y="8436933"/>
              <a:ext cx="210239" cy="249867"/>
            </a:xfrm>
            <a:custGeom>
              <a:avLst/>
              <a:gdLst/>
              <a:ahLst/>
              <a:cxnLst/>
              <a:rect l="l" t="t" r="r" b="b"/>
              <a:pathLst>
                <a:path w="1798954" h="2138045">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17" name="object 3">
              <a:extLst>
                <a:ext uri="{FF2B5EF4-FFF2-40B4-BE49-F238E27FC236}">
                  <a16:creationId xmlns:a16="http://schemas.microsoft.com/office/drawing/2014/main" id="{837221E9-C54C-4641-9B34-B6A202C6B695}"/>
                </a:ext>
              </a:extLst>
            </p:cNvPr>
            <p:cNvSpPr/>
            <p:nvPr/>
          </p:nvSpPr>
          <p:spPr>
            <a:xfrm>
              <a:off x="14543672" y="8448213"/>
              <a:ext cx="194655" cy="238587"/>
            </a:xfrm>
            <a:custGeom>
              <a:avLst/>
              <a:gdLst/>
              <a:ahLst/>
              <a:cxnLst/>
              <a:rect l="l" t="t" r="r" b="b"/>
              <a:pathLst>
                <a:path w="1665604" h="2041525">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18" name="object 4">
              <a:extLst>
                <a:ext uri="{FF2B5EF4-FFF2-40B4-BE49-F238E27FC236}">
                  <a16:creationId xmlns:a16="http://schemas.microsoft.com/office/drawing/2014/main" id="{A7DAED35-27EB-F64B-A081-8E755C913C5D}"/>
                </a:ext>
              </a:extLst>
            </p:cNvPr>
            <p:cNvSpPr/>
            <p:nvPr/>
          </p:nvSpPr>
          <p:spPr>
            <a:xfrm>
              <a:off x="14745615" y="8511292"/>
              <a:ext cx="193022" cy="175508"/>
            </a:xfrm>
            <a:custGeom>
              <a:avLst/>
              <a:gdLst/>
              <a:ahLst/>
              <a:cxnLst/>
              <a:rect l="l" t="t" r="r" b="b"/>
              <a:pathLst>
                <a:path w="1651634" h="1501775">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w="1651634" h="1501775">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19" name="object 5">
              <a:extLst>
                <a:ext uri="{FF2B5EF4-FFF2-40B4-BE49-F238E27FC236}">
                  <a16:creationId xmlns:a16="http://schemas.microsoft.com/office/drawing/2014/main" id="{3047364E-76CC-EB4C-9AB4-00C7912602BE}"/>
                </a:ext>
              </a:extLst>
            </p:cNvPr>
            <p:cNvSpPr/>
            <p:nvPr/>
          </p:nvSpPr>
          <p:spPr>
            <a:xfrm>
              <a:off x="14976246" y="8448139"/>
              <a:ext cx="62189" cy="238661"/>
            </a:xfrm>
            <a:custGeom>
              <a:avLst/>
              <a:gdLst/>
              <a:ahLst/>
              <a:cxnLst/>
              <a:rect l="l" t="t" r="r" b="b"/>
              <a:pathLst>
                <a:path w="532129" h="2042160">
                  <a:moveTo>
                    <a:pt x="531622" y="0"/>
                  </a:moveTo>
                  <a:lnTo>
                    <a:pt x="0" y="0"/>
                  </a:lnTo>
                  <a:lnTo>
                    <a:pt x="0" y="2041613"/>
                  </a:lnTo>
                  <a:lnTo>
                    <a:pt x="531622" y="2041613"/>
                  </a:lnTo>
                  <a:lnTo>
                    <a:pt x="531622"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0" name="object 6">
              <a:extLst>
                <a:ext uri="{FF2B5EF4-FFF2-40B4-BE49-F238E27FC236}">
                  <a16:creationId xmlns:a16="http://schemas.microsoft.com/office/drawing/2014/main" id="{D3D9B6D1-7E20-FE46-80E9-988CD6473027}"/>
                </a:ext>
              </a:extLst>
            </p:cNvPr>
            <p:cNvSpPr/>
            <p:nvPr/>
          </p:nvSpPr>
          <p:spPr>
            <a:xfrm>
              <a:off x="15067761" y="8469289"/>
              <a:ext cx="131576" cy="217511"/>
            </a:xfrm>
            <a:custGeom>
              <a:avLst/>
              <a:gdLst/>
              <a:ahLst/>
              <a:cxnLst/>
              <a:rect l="l" t="t" r="r" b="b"/>
              <a:pathLst>
                <a:path w="1125854" h="1861185">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1" name="object 7">
              <a:extLst>
                <a:ext uri="{FF2B5EF4-FFF2-40B4-BE49-F238E27FC236}">
                  <a16:creationId xmlns:a16="http://schemas.microsoft.com/office/drawing/2014/main" id="{32E604B3-EE55-C845-87A6-9337FA813BA8}"/>
                </a:ext>
              </a:extLst>
            </p:cNvPr>
            <p:cNvSpPr/>
            <p:nvPr/>
          </p:nvSpPr>
          <p:spPr>
            <a:xfrm>
              <a:off x="15222399" y="8511292"/>
              <a:ext cx="176547" cy="175508"/>
            </a:xfrm>
            <a:custGeom>
              <a:avLst/>
              <a:gdLst/>
              <a:ahLst/>
              <a:cxnLst/>
              <a:rect l="l" t="t" r="r" b="b"/>
              <a:pathLst>
                <a:path w="1510665" h="150177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w="1510665" h="150177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w="1510665" h="150177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grpFill/>
          </p:spPr>
          <p:txBody>
            <a:bodyPr wrap="square" lIns="0" tIns="0" rIns="0" bIns="0" rtlCol="0"/>
            <a:lstStyle/>
            <a:p>
              <a:endParaRPr sz="1350" dirty="0">
                <a:latin typeface="Arial" panose="020B0604020202020204" pitchFamily="34" charset="0"/>
                <a:cs typeface="Arial" panose="020B0604020202020204" pitchFamily="34" charset="0"/>
              </a:endParaRPr>
            </a:p>
          </p:txBody>
        </p:sp>
        <p:sp>
          <p:nvSpPr>
            <p:cNvPr id="22" name="object 8">
              <a:extLst>
                <a:ext uri="{FF2B5EF4-FFF2-40B4-BE49-F238E27FC236}">
                  <a16:creationId xmlns:a16="http://schemas.microsoft.com/office/drawing/2014/main" id="{1D5A7DB0-7BBF-FE49-9B72-257E2CDFEF41}"/>
                </a:ext>
              </a:extLst>
            </p:cNvPr>
            <p:cNvSpPr/>
            <p:nvPr/>
          </p:nvSpPr>
          <p:spPr>
            <a:xfrm>
              <a:off x="15425933" y="8511292"/>
              <a:ext cx="176844" cy="175508"/>
            </a:xfrm>
            <a:custGeom>
              <a:avLst/>
              <a:gdLst/>
              <a:ahLst/>
              <a:cxnLst/>
              <a:rect l="l" t="t" r="r" b="b"/>
              <a:pathLst>
                <a:path w="1513204" h="1501775">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3" name="object 9">
              <a:extLst>
                <a:ext uri="{FF2B5EF4-FFF2-40B4-BE49-F238E27FC236}">
                  <a16:creationId xmlns:a16="http://schemas.microsoft.com/office/drawing/2014/main" id="{10CF88CF-0CCB-474E-8D92-B9DA84A9BCEC}"/>
                </a:ext>
              </a:extLst>
            </p:cNvPr>
            <p:cNvSpPr/>
            <p:nvPr/>
          </p:nvSpPr>
          <p:spPr>
            <a:xfrm>
              <a:off x="15618966" y="8448213"/>
              <a:ext cx="177512" cy="238587"/>
            </a:xfrm>
            <a:custGeom>
              <a:avLst/>
              <a:gdLst/>
              <a:ahLst/>
              <a:cxnLst/>
              <a:rect l="l" t="t" r="r" b="b"/>
              <a:pathLst>
                <a:path w="1518919" h="2041525">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9140841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Process: ...5-7-end">
    <p:spTree>
      <p:nvGrpSpPr>
        <p:cNvPr id="1" name=""/>
        <p:cNvGrpSpPr/>
        <p:nvPr/>
      </p:nvGrpSpPr>
      <p:grpSpPr>
        <a:xfrm>
          <a:off x="0" y="0"/>
          <a:ext cx="0" cy="0"/>
          <a:chOff x="0" y="0"/>
          <a:chExt cx="0" cy="0"/>
        </a:xfrm>
      </p:grpSpPr>
      <p:sp>
        <p:nvSpPr>
          <p:cNvPr id="28" name="object 22">
            <a:extLst>
              <a:ext uri="{FF2B5EF4-FFF2-40B4-BE49-F238E27FC236}">
                <a16:creationId xmlns:a16="http://schemas.microsoft.com/office/drawing/2014/main" id="{60B8C331-DCED-6E48-9E86-12CE6F0F2D49}"/>
              </a:ext>
            </a:extLst>
          </p:cNvPr>
          <p:cNvSpPr/>
          <p:nvPr/>
        </p:nvSpPr>
        <p:spPr>
          <a:xfrm>
            <a:off x="8895937" y="0"/>
            <a:ext cx="3296063" cy="6858000"/>
          </a:xfrm>
          <a:custGeom>
            <a:avLst/>
            <a:gdLst/>
            <a:ahLst/>
            <a:cxnLst/>
            <a:rect l="l" t="t" r="r" b="b"/>
            <a:pathLst>
              <a:path w="4406900" h="9144000">
                <a:moveTo>
                  <a:pt x="4406887" y="0"/>
                </a:moveTo>
                <a:lnTo>
                  <a:pt x="0" y="0"/>
                </a:lnTo>
                <a:lnTo>
                  <a:pt x="0" y="9144000"/>
                </a:lnTo>
                <a:lnTo>
                  <a:pt x="4406887" y="9144000"/>
                </a:lnTo>
                <a:lnTo>
                  <a:pt x="4406887" y="0"/>
                </a:lnTo>
                <a:close/>
              </a:path>
            </a:pathLst>
          </a:custGeom>
          <a:solidFill>
            <a:schemeClr val="tx2"/>
          </a:solidFill>
          <a:ln>
            <a:noFill/>
          </a:ln>
        </p:spPr>
        <p:txBody>
          <a:bodyPr wrap="square" lIns="0" tIns="0" rIns="0" bIns="0" rtlCol="0"/>
          <a:lstStyle/>
          <a:p>
            <a:endParaRPr sz="1350" b="0" i="0" dirty="0">
              <a:latin typeface="Arial Regular"/>
            </a:endParaRPr>
          </a:p>
        </p:txBody>
      </p:sp>
      <p:sp>
        <p:nvSpPr>
          <p:cNvPr id="29" name="Text Placeholder 2">
            <a:extLst>
              <a:ext uri="{FF2B5EF4-FFF2-40B4-BE49-F238E27FC236}">
                <a16:creationId xmlns:a16="http://schemas.microsoft.com/office/drawing/2014/main" id="{202DE0A9-7A98-EB4B-9862-A3EF9D4B77D1}"/>
              </a:ext>
            </a:extLst>
          </p:cNvPr>
          <p:cNvSpPr>
            <a:spLocks noGrp="1"/>
          </p:cNvSpPr>
          <p:nvPr>
            <p:ph type="body" sz="quarter" idx="29" hasCustomPrompt="1"/>
          </p:nvPr>
        </p:nvSpPr>
        <p:spPr>
          <a:xfrm>
            <a:off x="9124950" y="1657350"/>
            <a:ext cx="2673088" cy="4457700"/>
          </a:xfrm>
          <a:prstGeom prst="rect">
            <a:avLst/>
          </a:prstGeom>
        </p:spPr>
        <p:txBody>
          <a:bodyPr lIns="0" tIns="0" rIns="0" bIns="0" anchor="ctr" anchorCtr="0"/>
          <a:lstStyle>
            <a:lvl1pPr marL="9525" marR="3810" indent="0" algn="l" defTabSz="685800" rtl="0" eaLnBrk="1" fontAlgn="auto" latinLnBrk="0" hangingPunct="1">
              <a:lnSpc>
                <a:spcPct val="100000"/>
              </a:lnSpc>
              <a:spcBef>
                <a:spcPts val="75"/>
              </a:spcBef>
              <a:spcAft>
                <a:spcPts val="0"/>
              </a:spcAft>
              <a:buClrTx/>
              <a:buSzTx/>
              <a:buFont typeface="Arial" panose="020B0604020202020204" pitchFamily="34" charset="0"/>
              <a:buNone/>
              <a:tabLst/>
              <a:defRPr sz="2400" b="1" i="0">
                <a:solidFill>
                  <a:schemeClr val="bg1"/>
                </a:solidFill>
                <a:latin typeface="Arial" panose="020B0604020202020204" pitchFamily="34" charset="0"/>
                <a:cs typeface="Arial" panose="020B0604020202020204" pitchFamily="34" charset="0"/>
              </a:defRPr>
            </a:lvl1pPr>
          </a:lstStyle>
          <a:p>
            <a:pPr marL="9525" marR="3810" lvl="0" indent="0" algn="l" defTabSz="685800" rtl="0" eaLnBrk="1" fontAlgn="auto" latinLnBrk="0" hangingPunct="1">
              <a:lnSpc>
                <a:spcPct val="100000"/>
              </a:lnSpc>
              <a:spcBef>
                <a:spcPts val="75"/>
              </a:spcBef>
              <a:spcAft>
                <a:spcPts val="0"/>
              </a:spcAft>
              <a:buClrTx/>
              <a:buSzTx/>
              <a:buFont typeface="Arial" panose="020B0604020202020204" pitchFamily="34" charset="0"/>
              <a:buNone/>
              <a:tabLst/>
              <a:defRPr/>
            </a:pPr>
            <a:r>
              <a:rPr lang="en-US" sz="2400" b="1" spc="-4" dirty="0">
                <a:latin typeface="Arial"/>
                <a:cs typeface="Arial"/>
              </a:rPr>
              <a:t>You can post the result of your process here</a:t>
            </a:r>
            <a:endParaRPr lang="en-GB" sz="2400" dirty="0">
              <a:latin typeface="Arial"/>
              <a:cs typeface="Arial"/>
            </a:endParaRPr>
          </a:p>
        </p:txBody>
      </p:sp>
      <p:sp>
        <p:nvSpPr>
          <p:cNvPr id="3" name="Title 2">
            <a:extLst>
              <a:ext uri="{FF2B5EF4-FFF2-40B4-BE49-F238E27FC236}">
                <a16:creationId xmlns:a16="http://schemas.microsoft.com/office/drawing/2014/main" id="{52CD35E5-727F-9842-B859-9699AA9AC584}"/>
              </a:ext>
            </a:extLst>
          </p:cNvPr>
          <p:cNvSpPr>
            <a:spLocks noGrp="1"/>
          </p:cNvSpPr>
          <p:nvPr>
            <p:ph type="title" hasCustomPrompt="1"/>
          </p:nvPr>
        </p:nvSpPr>
        <p:spPr>
          <a:xfrm>
            <a:off x="381000" y="235099"/>
            <a:ext cx="8515350" cy="965051"/>
          </a:xfrm>
        </p:spPr>
        <p:txBody>
          <a:bodyPr/>
          <a:lstStyle>
            <a:lvl1pPr>
              <a:defRPr/>
            </a:lvl1pPr>
          </a:lstStyle>
          <a:p>
            <a:r>
              <a:rPr lang="en-US" dirty="0"/>
              <a:t>This is the message of this slide</a:t>
            </a:r>
            <a:br>
              <a:rPr lang="en-US" dirty="0"/>
            </a:br>
            <a:r>
              <a:rPr lang="en-US" dirty="0"/>
              <a:t>You can write it in one or two lines </a:t>
            </a:r>
            <a:endParaRPr lang="ru-RU" dirty="0"/>
          </a:p>
        </p:txBody>
      </p:sp>
      <p:sp>
        <p:nvSpPr>
          <p:cNvPr id="24" name="Text Placeholder 2">
            <a:extLst>
              <a:ext uri="{FF2B5EF4-FFF2-40B4-BE49-F238E27FC236}">
                <a16:creationId xmlns:a16="http://schemas.microsoft.com/office/drawing/2014/main" id="{1BD0605B-B123-B442-AE07-41F200DD6EB2}"/>
              </a:ext>
            </a:extLst>
          </p:cNvPr>
          <p:cNvSpPr>
            <a:spLocks noGrp="1"/>
          </p:cNvSpPr>
          <p:nvPr>
            <p:ph type="body" sz="quarter" idx="54" hasCustomPrompt="1"/>
          </p:nvPr>
        </p:nvSpPr>
        <p:spPr>
          <a:xfrm>
            <a:off x="6210301" y="5701012"/>
            <a:ext cx="2686050"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07</a:t>
            </a:r>
          </a:p>
        </p:txBody>
      </p:sp>
      <p:sp>
        <p:nvSpPr>
          <p:cNvPr id="25" name="Text Placeholder 2">
            <a:extLst>
              <a:ext uri="{FF2B5EF4-FFF2-40B4-BE49-F238E27FC236}">
                <a16:creationId xmlns:a16="http://schemas.microsoft.com/office/drawing/2014/main" id="{3E3719F9-21FE-EA47-B799-A22D03549EC1}"/>
              </a:ext>
            </a:extLst>
          </p:cNvPr>
          <p:cNvSpPr>
            <a:spLocks noGrp="1"/>
          </p:cNvSpPr>
          <p:nvPr>
            <p:ph type="body" sz="quarter" idx="46" hasCustomPrompt="1"/>
          </p:nvPr>
        </p:nvSpPr>
        <p:spPr>
          <a:xfrm>
            <a:off x="6210301" y="4394063"/>
            <a:ext cx="2686050" cy="1024585"/>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ru-RU" dirty="0"/>
            </a:br>
            <a:r>
              <a:rPr lang="en-US" dirty="0"/>
              <a:t>Description of the step Description of the step Description of the step</a:t>
            </a:r>
          </a:p>
        </p:txBody>
      </p:sp>
      <p:sp>
        <p:nvSpPr>
          <p:cNvPr id="26" name="Text Placeholder 2">
            <a:extLst>
              <a:ext uri="{FF2B5EF4-FFF2-40B4-BE49-F238E27FC236}">
                <a16:creationId xmlns:a16="http://schemas.microsoft.com/office/drawing/2014/main" id="{2507D5AF-05B7-AC4C-96F4-56CE5241FF4B}"/>
              </a:ext>
            </a:extLst>
          </p:cNvPr>
          <p:cNvSpPr>
            <a:spLocks noGrp="1"/>
          </p:cNvSpPr>
          <p:nvPr>
            <p:ph type="body" sz="quarter" idx="66" hasCustomPrompt="1"/>
          </p:nvPr>
        </p:nvSpPr>
        <p:spPr>
          <a:xfrm>
            <a:off x="3329425" y="1861968"/>
            <a:ext cx="2652275"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06</a:t>
            </a:r>
          </a:p>
        </p:txBody>
      </p:sp>
      <p:sp>
        <p:nvSpPr>
          <p:cNvPr id="27" name="Text Placeholder 2">
            <a:extLst>
              <a:ext uri="{FF2B5EF4-FFF2-40B4-BE49-F238E27FC236}">
                <a16:creationId xmlns:a16="http://schemas.microsoft.com/office/drawing/2014/main" id="{0150F216-2855-1146-9C8B-4C4E649010E8}"/>
              </a:ext>
            </a:extLst>
          </p:cNvPr>
          <p:cNvSpPr>
            <a:spLocks noGrp="1"/>
          </p:cNvSpPr>
          <p:nvPr>
            <p:ph type="body" sz="quarter" idx="67" hasCustomPrompt="1"/>
          </p:nvPr>
        </p:nvSpPr>
        <p:spPr>
          <a:xfrm>
            <a:off x="3329425" y="2414419"/>
            <a:ext cx="2652275" cy="1024585"/>
          </a:xfrm>
          <a:prstGeom prst="rect">
            <a:avLst/>
          </a:prstGeom>
        </p:spPr>
        <p:txBody>
          <a:bodyPr lIns="0" tIns="0" rIns="0" bIns="0" anchor="b"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ru-RU" dirty="0"/>
            </a:br>
            <a:r>
              <a:rPr lang="en-US" dirty="0"/>
              <a:t>Description of the step Description of the step Description of the step</a:t>
            </a:r>
          </a:p>
        </p:txBody>
      </p:sp>
      <p:sp>
        <p:nvSpPr>
          <p:cNvPr id="39" name="Text Placeholder 2">
            <a:extLst>
              <a:ext uri="{FF2B5EF4-FFF2-40B4-BE49-F238E27FC236}">
                <a16:creationId xmlns:a16="http://schemas.microsoft.com/office/drawing/2014/main" id="{2731D0BF-B741-7649-93F9-53C0A88D9905}"/>
              </a:ext>
            </a:extLst>
          </p:cNvPr>
          <p:cNvSpPr>
            <a:spLocks noGrp="1"/>
          </p:cNvSpPr>
          <p:nvPr>
            <p:ph type="body" sz="quarter" idx="68" hasCustomPrompt="1"/>
          </p:nvPr>
        </p:nvSpPr>
        <p:spPr>
          <a:xfrm>
            <a:off x="392947" y="5701012"/>
            <a:ext cx="2674104"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05</a:t>
            </a:r>
          </a:p>
        </p:txBody>
      </p:sp>
      <p:sp>
        <p:nvSpPr>
          <p:cNvPr id="40" name="Text Placeholder 2">
            <a:extLst>
              <a:ext uri="{FF2B5EF4-FFF2-40B4-BE49-F238E27FC236}">
                <a16:creationId xmlns:a16="http://schemas.microsoft.com/office/drawing/2014/main" id="{5F29137F-58E7-C24B-827E-B9106E00CE58}"/>
              </a:ext>
            </a:extLst>
          </p:cNvPr>
          <p:cNvSpPr>
            <a:spLocks noGrp="1"/>
          </p:cNvSpPr>
          <p:nvPr>
            <p:ph type="body" sz="quarter" idx="69" hasCustomPrompt="1"/>
          </p:nvPr>
        </p:nvSpPr>
        <p:spPr>
          <a:xfrm>
            <a:off x="392947" y="4394063"/>
            <a:ext cx="2674104" cy="1024585"/>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ru-RU" dirty="0"/>
            </a:br>
            <a:r>
              <a:rPr lang="en-US" dirty="0"/>
              <a:t>Description of the step Description of the step Description of the step</a:t>
            </a:r>
          </a:p>
        </p:txBody>
      </p:sp>
      <p:cxnSp>
        <p:nvCxnSpPr>
          <p:cNvPr id="41" name="Straight Connector 40">
            <a:extLst>
              <a:ext uri="{FF2B5EF4-FFF2-40B4-BE49-F238E27FC236}">
                <a16:creationId xmlns:a16="http://schemas.microsoft.com/office/drawing/2014/main" id="{CCAA8D11-1101-7447-B95A-A5F44862A5AA}"/>
              </a:ext>
            </a:extLst>
          </p:cNvPr>
          <p:cNvCxnSpPr>
            <a:cxnSpLocks/>
          </p:cNvCxnSpPr>
          <p:nvPr/>
        </p:nvCxnSpPr>
        <p:spPr>
          <a:xfrm>
            <a:off x="543605" y="3909059"/>
            <a:ext cx="82021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B7EDCDE3-1830-0C42-85ED-597C951AD761}"/>
              </a:ext>
            </a:extLst>
          </p:cNvPr>
          <p:cNvCxnSpPr>
            <a:cxnSpLocks/>
          </p:cNvCxnSpPr>
          <p:nvPr/>
        </p:nvCxnSpPr>
        <p:spPr>
          <a:xfrm>
            <a:off x="0" y="3909059"/>
            <a:ext cx="8896350" cy="0"/>
          </a:xfrm>
          <a:prstGeom prst="line">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E650A181-4C87-5F4F-B87B-094C8B489E7C}"/>
              </a:ext>
            </a:extLst>
          </p:cNvPr>
          <p:cNvCxnSpPr>
            <a:cxnSpLocks/>
          </p:cNvCxnSpPr>
          <p:nvPr/>
        </p:nvCxnSpPr>
        <p:spPr>
          <a:xfrm>
            <a:off x="3295651" y="3569400"/>
            <a:ext cx="1742"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C59D7BB-A8D4-A847-9CE7-83FDB8EF160D}"/>
              </a:ext>
            </a:extLst>
          </p:cNvPr>
          <p:cNvCxnSpPr>
            <a:cxnSpLocks/>
          </p:cNvCxnSpPr>
          <p:nvPr/>
        </p:nvCxnSpPr>
        <p:spPr>
          <a:xfrm>
            <a:off x="6224178" y="3928500"/>
            <a:ext cx="0"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7D67690-A3A8-D246-AA57-431674371CAC}"/>
              </a:ext>
            </a:extLst>
          </p:cNvPr>
          <p:cNvCxnSpPr>
            <a:cxnSpLocks/>
          </p:cNvCxnSpPr>
          <p:nvPr/>
        </p:nvCxnSpPr>
        <p:spPr>
          <a:xfrm>
            <a:off x="393904" y="3915000"/>
            <a:ext cx="1388"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0CD3F29A-6A29-4B4D-8506-8264A8D5EF0D}"/>
              </a:ext>
            </a:extLst>
          </p:cNvPr>
          <p:cNvSpPr>
            <a:spLocks noGrp="1"/>
          </p:cNvSpPr>
          <p:nvPr>
            <p:ph type="ftr" sz="quarter" idx="70"/>
          </p:nvPr>
        </p:nvSpPr>
        <p:spPr/>
        <p:txBody>
          <a:bodyPr/>
          <a:lstStyle/>
          <a:p>
            <a:endParaRPr lang="ru-RU" dirty="0"/>
          </a:p>
        </p:txBody>
      </p:sp>
      <p:sp>
        <p:nvSpPr>
          <p:cNvPr id="7" name="Slide Number Placeholder 6">
            <a:extLst>
              <a:ext uri="{FF2B5EF4-FFF2-40B4-BE49-F238E27FC236}">
                <a16:creationId xmlns:a16="http://schemas.microsoft.com/office/drawing/2014/main" id="{3839FC04-8B77-214E-B354-B4248513518E}"/>
              </a:ext>
            </a:extLst>
          </p:cNvPr>
          <p:cNvSpPr>
            <a:spLocks noGrp="1"/>
          </p:cNvSpPr>
          <p:nvPr>
            <p:ph type="sldNum" sz="quarter" idx="71"/>
          </p:nvPr>
        </p:nvSpPr>
        <p:spPr/>
        <p:txBody>
          <a:bodyPr/>
          <a:lstStyle/>
          <a:p>
            <a:fld id="{E200D83E-88D0-C440-9F2A-EBA669C92F70}" type="slidenum">
              <a:rPr lang="ru-RU" smtClean="0"/>
              <a:pPr/>
              <a:t>‹#›</a:t>
            </a:fld>
            <a:endParaRPr lang="ru-RU"/>
          </a:p>
        </p:txBody>
      </p:sp>
      <p:grpSp>
        <p:nvGrpSpPr>
          <p:cNvPr id="18" name="Group 17">
            <a:extLst>
              <a:ext uri="{FF2B5EF4-FFF2-40B4-BE49-F238E27FC236}">
                <a16:creationId xmlns:a16="http://schemas.microsoft.com/office/drawing/2014/main" id="{6D9D022C-FDC0-8E4C-90C8-77D87325AF41}"/>
              </a:ext>
            </a:extLst>
          </p:cNvPr>
          <p:cNvGrpSpPr/>
          <p:nvPr/>
        </p:nvGrpSpPr>
        <p:grpSpPr>
          <a:xfrm>
            <a:off x="10839450" y="6410620"/>
            <a:ext cx="971550" cy="161630"/>
            <a:chOff x="14294536" y="8436933"/>
            <a:chExt cx="1501942" cy="249867"/>
          </a:xfrm>
          <a:solidFill>
            <a:schemeClr val="bg1"/>
          </a:solidFill>
        </p:grpSpPr>
        <p:sp>
          <p:nvSpPr>
            <p:cNvPr id="19" name="object 2">
              <a:extLst>
                <a:ext uri="{FF2B5EF4-FFF2-40B4-BE49-F238E27FC236}">
                  <a16:creationId xmlns:a16="http://schemas.microsoft.com/office/drawing/2014/main" id="{F96446F3-B1E1-7E40-9CCE-8E0AD34F3B47}"/>
                </a:ext>
              </a:extLst>
            </p:cNvPr>
            <p:cNvSpPr/>
            <p:nvPr/>
          </p:nvSpPr>
          <p:spPr>
            <a:xfrm>
              <a:off x="14294536" y="8436933"/>
              <a:ext cx="210239" cy="249867"/>
            </a:xfrm>
            <a:custGeom>
              <a:avLst/>
              <a:gdLst/>
              <a:ahLst/>
              <a:cxnLst/>
              <a:rect l="l" t="t" r="r" b="b"/>
              <a:pathLst>
                <a:path w="1798954" h="2138045">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0" name="object 3">
              <a:extLst>
                <a:ext uri="{FF2B5EF4-FFF2-40B4-BE49-F238E27FC236}">
                  <a16:creationId xmlns:a16="http://schemas.microsoft.com/office/drawing/2014/main" id="{F35E4E3D-E138-604C-BCD4-FA5706DC9744}"/>
                </a:ext>
              </a:extLst>
            </p:cNvPr>
            <p:cNvSpPr/>
            <p:nvPr/>
          </p:nvSpPr>
          <p:spPr>
            <a:xfrm>
              <a:off x="14543672" y="8448213"/>
              <a:ext cx="194655" cy="238587"/>
            </a:xfrm>
            <a:custGeom>
              <a:avLst/>
              <a:gdLst/>
              <a:ahLst/>
              <a:cxnLst/>
              <a:rect l="l" t="t" r="r" b="b"/>
              <a:pathLst>
                <a:path w="1665604" h="2041525">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1" name="object 4">
              <a:extLst>
                <a:ext uri="{FF2B5EF4-FFF2-40B4-BE49-F238E27FC236}">
                  <a16:creationId xmlns:a16="http://schemas.microsoft.com/office/drawing/2014/main" id="{6D8B5D6C-E48E-A843-AE13-133EAA7308B2}"/>
                </a:ext>
              </a:extLst>
            </p:cNvPr>
            <p:cNvSpPr/>
            <p:nvPr/>
          </p:nvSpPr>
          <p:spPr>
            <a:xfrm>
              <a:off x="14745615" y="8511292"/>
              <a:ext cx="193022" cy="175508"/>
            </a:xfrm>
            <a:custGeom>
              <a:avLst/>
              <a:gdLst/>
              <a:ahLst/>
              <a:cxnLst/>
              <a:rect l="l" t="t" r="r" b="b"/>
              <a:pathLst>
                <a:path w="1651634" h="1501775">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w="1651634" h="1501775">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2" name="object 5">
              <a:extLst>
                <a:ext uri="{FF2B5EF4-FFF2-40B4-BE49-F238E27FC236}">
                  <a16:creationId xmlns:a16="http://schemas.microsoft.com/office/drawing/2014/main" id="{3608CE0B-5E4B-9440-A7C5-049289CB9309}"/>
                </a:ext>
              </a:extLst>
            </p:cNvPr>
            <p:cNvSpPr/>
            <p:nvPr/>
          </p:nvSpPr>
          <p:spPr>
            <a:xfrm>
              <a:off x="14976246" y="8448139"/>
              <a:ext cx="62189" cy="238661"/>
            </a:xfrm>
            <a:custGeom>
              <a:avLst/>
              <a:gdLst/>
              <a:ahLst/>
              <a:cxnLst/>
              <a:rect l="l" t="t" r="r" b="b"/>
              <a:pathLst>
                <a:path w="532129" h="2042160">
                  <a:moveTo>
                    <a:pt x="531622" y="0"/>
                  </a:moveTo>
                  <a:lnTo>
                    <a:pt x="0" y="0"/>
                  </a:lnTo>
                  <a:lnTo>
                    <a:pt x="0" y="2041613"/>
                  </a:lnTo>
                  <a:lnTo>
                    <a:pt x="531622" y="2041613"/>
                  </a:lnTo>
                  <a:lnTo>
                    <a:pt x="531622"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3" name="object 6">
              <a:extLst>
                <a:ext uri="{FF2B5EF4-FFF2-40B4-BE49-F238E27FC236}">
                  <a16:creationId xmlns:a16="http://schemas.microsoft.com/office/drawing/2014/main" id="{C117467A-47C8-F24C-9795-9FB7CDCC485B}"/>
                </a:ext>
              </a:extLst>
            </p:cNvPr>
            <p:cNvSpPr/>
            <p:nvPr/>
          </p:nvSpPr>
          <p:spPr>
            <a:xfrm>
              <a:off x="15067761" y="8469289"/>
              <a:ext cx="131576" cy="217511"/>
            </a:xfrm>
            <a:custGeom>
              <a:avLst/>
              <a:gdLst/>
              <a:ahLst/>
              <a:cxnLst/>
              <a:rect l="l" t="t" r="r" b="b"/>
              <a:pathLst>
                <a:path w="1125854" h="1861185">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30" name="object 7">
              <a:extLst>
                <a:ext uri="{FF2B5EF4-FFF2-40B4-BE49-F238E27FC236}">
                  <a16:creationId xmlns:a16="http://schemas.microsoft.com/office/drawing/2014/main" id="{B71EF221-86CE-5741-B6EE-6E7336076460}"/>
                </a:ext>
              </a:extLst>
            </p:cNvPr>
            <p:cNvSpPr/>
            <p:nvPr/>
          </p:nvSpPr>
          <p:spPr>
            <a:xfrm>
              <a:off x="15222399" y="8511292"/>
              <a:ext cx="176547" cy="175508"/>
            </a:xfrm>
            <a:custGeom>
              <a:avLst/>
              <a:gdLst/>
              <a:ahLst/>
              <a:cxnLst/>
              <a:rect l="l" t="t" r="r" b="b"/>
              <a:pathLst>
                <a:path w="1510665" h="150177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w="1510665" h="150177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w="1510665" h="150177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grpFill/>
          </p:spPr>
          <p:txBody>
            <a:bodyPr wrap="square" lIns="0" tIns="0" rIns="0" bIns="0" rtlCol="0"/>
            <a:lstStyle/>
            <a:p>
              <a:endParaRPr sz="1350" dirty="0">
                <a:latin typeface="Arial" panose="020B0604020202020204" pitchFamily="34" charset="0"/>
                <a:cs typeface="Arial" panose="020B0604020202020204" pitchFamily="34" charset="0"/>
              </a:endParaRPr>
            </a:p>
          </p:txBody>
        </p:sp>
        <p:sp>
          <p:nvSpPr>
            <p:cNvPr id="31" name="object 8">
              <a:extLst>
                <a:ext uri="{FF2B5EF4-FFF2-40B4-BE49-F238E27FC236}">
                  <a16:creationId xmlns:a16="http://schemas.microsoft.com/office/drawing/2014/main" id="{6AC301CC-3539-EA46-A8A1-24A34042DF11}"/>
                </a:ext>
              </a:extLst>
            </p:cNvPr>
            <p:cNvSpPr/>
            <p:nvPr/>
          </p:nvSpPr>
          <p:spPr>
            <a:xfrm>
              <a:off x="15425933" y="8511292"/>
              <a:ext cx="176844" cy="175508"/>
            </a:xfrm>
            <a:custGeom>
              <a:avLst/>
              <a:gdLst/>
              <a:ahLst/>
              <a:cxnLst/>
              <a:rect l="l" t="t" r="r" b="b"/>
              <a:pathLst>
                <a:path w="1513204" h="1501775">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32" name="object 9">
              <a:extLst>
                <a:ext uri="{FF2B5EF4-FFF2-40B4-BE49-F238E27FC236}">
                  <a16:creationId xmlns:a16="http://schemas.microsoft.com/office/drawing/2014/main" id="{B583ADDF-F97D-A643-AD0E-FF955BFBBBC2}"/>
                </a:ext>
              </a:extLst>
            </p:cNvPr>
            <p:cNvSpPr/>
            <p:nvPr/>
          </p:nvSpPr>
          <p:spPr>
            <a:xfrm>
              <a:off x="15618966" y="8448213"/>
              <a:ext cx="177512" cy="238587"/>
            </a:xfrm>
            <a:custGeom>
              <a:avLst/>
              <a:gdLst/>
              <a:ahLst/>
              <a:cxnLst/>
              <a:rect l="l" t="t" r="r" b="b"/>
              <a:pathLst>
                <a:path w="1518919" h="2041525">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6735985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Process: ...5-8-end">
    <p:spTree>
      <p:nvGrpSpPr>
        <p:cNvPr id="1" name=""/>
        <p:cNvGrpSpPr/>
        <p:nvPr/>
      </p:nvGrpSpPr>
      <p:grpSpPr>
        <a:xfrm>
          <a:off x="0" y="0"/>
          <a:ext cx="0" cy="0"/>
          <a:chOff x="0" y="0"/>
          <a:chExt cx="0" cy="0"/>
        </a:xfrm>
      </p:grpSpPr>
      <p:sp>
        <p:nvSpPr>
          <p:cNvPr id="28" name="object 22">
            <a:extLst>
              <a:ext uri="{FF2B5EF4-FFF2-40B4-BE49-F238E27FC236}">
                <a16:creationId xmlns:a16="http://schemas.microsoft.com/office/drawing/2014/main" id="{60B8C331-DCED-6E48-9E86-12CE6F0F2D49}"/>
              </a:ext>
            </a:extLst>
          </p:cNvPr>
          <p:cNvSpPr/>
          <p:nvPr/>
        </p:nvSpPr>
        <p:spPr>
          <a:xfrm>
            <a:off x="8886393" y="0"/>
            <a:ext cx="3305607" cy="6858000"/>
          </a:xfrm>
          <a:custGeom>
            <a:avLst/>
            <a:gdLst/>
            <a:ahLst/>
            <a:cxnLst/>
            <a:rect l="l" t="t" r="r" b="b"/>
            <a:pathLst>
              <a:path w="4406900" h="9144000">
                <a:moveTo>
                  <a:pt x="4406887" y="0"/>
                </a:moveTo>
                <a:lnTo>
                  <a:pt x="0" y="0"/>
                </a:lnTo>
                <a:lnTo>
                  <a:pt x="0" y="9144000"/>
                </a:lnTo>
                <a:lnTo>
                  <a:pt x="4406887" y="9144000"/>
                </a:lnTo>
                <a:lnTo>
                  <a:pt x="4406887" y="0"/>
                </a:lnTo>
                <a:close/>
              </a:path>
            </a:pathLst>
          </a:custGeom>
          <a:solidFill>
            <a:schemeClr val="tx2"/>
          </a:solidFill>
          <a:ln>
            <a:noFill/>
          </a:ln>
        </p:spPr>
        <p:txBody>
          <a:bodyPr wrap="square" lIns="0" tIns="0" rIns="0" bIns="0" rtlCol="0"/>
          <a:lstStyle/>
          <a:p>
            <a:endParaRPr sz="1350" b="0" i="0" dirty="0">
              <a:latin typeface="Arial Regular"/>
            </a:endParaRPr>
          </a:p>
        </p:txBody>
      </p:sp>
      <p:sp>
        <p:nvSpPr>
          <p:cNvPr id="29" name="Text Placeholder 2">
            <a:extLst>
              <a:ext uri="{FF2B5EF4-FFF2-40B4-BE49-F238E27FC236}">
                <a16:creationId xmlns:a16="http://schemas.microsoft.com/office/drawing/2014/main" id="{202DE0A9-7A98-EB4B-9862-A3EF9D4B77D1}"/>
              </a:ext>
            </a:extLst>
          </p:cNvPr>
          <p:cNvSpPr>
            <a:spLocks noGrp="1"/>
          </p:cNvSpPr>
          <p:nvPr>
            <p:ph type="body" sz="quarter" idx="29" hasCustomPrompt="1"/>
          </p:nvPr>
        </p:nvSpPr>
        <p:spPr>
          <a:xfrm>
            <a:off x="9124951" y="1657350"/>
            <a:ext cx="2686049" cy="4457700"/>
          </a:xfrm>
          <a:prstGeom prst="rect">
            <a:avLst/>
          </a:prstGeom>
        </p:spPr>
        <p:txBody>
          <a:bodyPr lIns="0" tIns="0" rIns="0" bIns="0" anchor="ctr" anchorCtr="0"/>
          <a:lstStyle>
            <a:lvl1pPr marL="9525" marR="3810" indent="0" algn="l" defTabSz="685800" rtl="0" eaLnBrk="1" fontAlgn="auto" latinLnBrk="0" hangingPunct="1">
              <a:lnSpc>
                <a:spcPct val="100000"/>
              </a:lnSpc>
              <a:spcBef>
                <a:spcPts val="75"/>
              </a:spcBef>
              <a:spcAft>
                <a:spcPts val="0"/>
              </a:spcAft>
              <a:buClrTx/>
              <a:buSzTx/>
              <a:buFont typeface="Arial" panose="020B0604020202020204" pitchFamily="34" charset="0"/>
              <a:buNone/>
              <a:tabLst/>
              <a:defRPr sz="2400" b="1" i="0">
                <a:solidFill>
                  <a:schemeClr val="bg1"/>
                </a:solidFill>
                <a:latin typeface="Arial" panose="020B0604020202020204" pitchFamily="34" charset="0"/>
                <a:cs typeface="Arial" panose="020B0604020202020204" pitchFamily="34" charset="0"/>
              </a:defRPr>
            </a:lvl1pPr>
          </a:lstStyle>
          <a:p>
            <a:pPr marL="9525" marR="3810" lvl="0" indent="0" algn="l" defTabSz="685800" rtl="0" eaLnBrk="1" fontAlgn="auto" latinLnBrk="0" hangingPunct="1">
              <a:lnSpc>
                <a:spcPct val="100000"/>
              </a:lnSpc>
              <a:spcBef>
                <a:spcPts val="75"/>
              </a:spcBef>
              <a:spcAft>
                <a:spcPts val="0"/>
              </a:spcAft>
              <a:buClrTx/>
              <a:buSzTx/>
              <a:buFont typeface="Arial" panose="020B0604020202020204" pitchFamily="34" charset="0"/>
              <a:buNone/>
              <a:tabLst/>
              <a:defRPr/>
            </a:pPr>
            <a:r>
              <a:rPr lang="en-US" sz="2400" b="1" spc="-4" dirty="0">
                <a:latin typeface="Arial"/>
                <a:cs typeface="Arial"/>
              </a:rPr>
              <a:t>You can post the result of your process here</a:t>
            </a:r>
            <a:endParaRPr lang="en-GB" sz="2400" dirty="0">
              <a:latin typeface="Arial"/>
              <a:cs typeface="Arial"/>
            </a:endParaRPr>
          </a:p>
        </p:txBody>
      </p:sp>
      <p:sp>
        <p:nvSpPr>
          <p:cNvPr id="3" name="Title 2">
            <a:extLst>
              <a:ext uri="{FF2B5EF4-FFF2-40B4-BE49-F238E27FC236}">
                <a16:creationId xmlns:a16="http://schemas.microsoft.com/office/drawing/2014/main" id="{52CD35E5-727F-9842-B859-9699AA9AC584}"/>
              </a:ext>
            </a:extLst>
          </p:cNvPr>
          <p:cNvSpPr>
            <a:spLocks noGrp="1"/>
          </p:cNvSpPr>
          <p:nvPr>
            <p:ph type="title" hasCustomPrompt="1"/>
          </p:nvPr>
        </p:nvSpPr>
        <p:spPr>
          <a:xfrm>
            <a:off x="381000" y="235099"/>
            <a:ext cx="8515350" cy="965051"/>
          </a:xfrm>
        </p:spPr>
        <p:txBody>
          <a:bodyPr/>
          <a:lstStyle>
            <a:lvl1pPr>
              <a:defRPr/>
            </a:lvl1pPr>
          </a:lstStyle>
          <a:p>
            <a:r>
              <a:rPr lang="en-US" dirty="0"/>
              <a:t>This is the message of this slide</a:t>
            </a:r>
            <a:br>
              <a:rPr lang="en-US" dirty="0"/>
            </a:br>
            <a:r>
              <a:rPr lang="en-US" dirty="0"/>
              <a:t>You can write it in one or two lines </a:t>
            </a:r>
            <a:endParaRPr lang="ru-RU" dirty="0"/>
          </a:p>
        </p:txBody>
      </p:sp>
      <p:sp>
        <p:nvSpPr>
          <p:cNvPr id="6" name="Footer Placeholder 5">
            <a:extLst>
              <a:ext uri="{FF2B5EF4-FFF2-40B4-BE49-F238E27FC236}">
                <a16:creationId xmlns:a16="http://schemas.microsoft.com/office/drawing/2014/main" id="{0CD3F29A-6A29-4B4D-8506-8264A8D5EF0D}"/>
              </a:ext>
            </a:extLst>
          </p:cNvPr>
          <p:cNvSpPr>
            <a:spLocks noGrp="1"/>
          </p:cNvSpPr>
          <p:nvPr>
            <p:ph type="ftr" sz="quarter" idx="70"/>
          </p:nvPr>
        </p:nvSpPr>
        <p:spPr/>
        <p:txBody>
          <a:bodyPr/>
          <a:lstStyle/>
          <a:p>
            <a:endParaRPr lang="ru-RU" dirty="0"/>
          </a:p>
        </p:txBody>
      </p:sp>
      <p:sp>
        <p:nvSpPr>
          <p:cNvPr id="7" name="Slide Number Placeholder 6">
            <a:extLst>
              <a:ext uri="{FF2B5EF4-FFF2-40B4-BE49-F238E27FC236}">
                <a16:creationId xmlns:a16="http://schemas.microsoft.com/office/drawing/2014/main" id="{3839FC04-8B77-214E-B354-B4248513518E}"/>
              </a:ext>
            </a:extLst>
          </p:cNvPr>
          <p:cNvSpPr>
            <a:spLocks noGrp="1"/>
          </p:cNvSpPr>
          <p:nvPr>
            <p:ph type="sldNum" sz="quarter" idx="71"/>
          </p:nvPr>
        </p:nvSpPr>
        <p:spPr/>
        <p:txBody>
          <a:bodyPr/>
          <a:lstStyle/>
          <a:p>
            <a:fld id="{E200D83E-88D0-C440-9F2A-EBA669C92F70}" type="slidenum">
              <a:rPr lang="ru-RU" smtClean="0"/>
              <a:pPr/>
              <a:t>‹#›</a:t>
            </a:fld>
            <a:endParaRPr lang="ru-RU"/>
          </a:p>
        </p:txBody>
      </p:sp>
      <p:sp>
        <p:nvSpPr>
          <p:cNvPr id="43" name="Text Placeholder 2">
            <a:extLst>
              <a:ext uri="{FF2B5EF4-FFF2-40B4-BE49-F238E27FC236}">
                <a16:creationId xmlns:a16="http://schemas.microsoft.com/office/drawing/2014/main" id="{734177C3-A87D-674C-8C5B-6DFE235A8A1A}"/>
              </a:ext>
            </a:extLst>
          </p:cNvPr>
          <p:cNvSpPr>
            <a:spLocks noGrp="1"/>
          </p:cNvSpPr>
          <p:nvPr>
            <p:ph type="body" sz="quarter" idx="54" hasCustomPrompt="1"/>
          </p:nvPr>
        </p:nvSpPr>
        <p:spPr>
          <a:xfrm>
            <a:off x="4267201" y="5701012"/>
            <a:ext cx="2686050"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07</a:t>
            </a:r>
          </a:p>
        </p:txBody>
      </p:sp>
      <p:sp>
        <p:nvSpPr>
          <p:cNvPr id="44" name="Text Placeholder 2">
            <a:extLst>
              <a:ext uri="{FF2B5EF4-FFF2-40B4-BE49-F238E27FC236}">
                <a16:creationId xmlns:a16="http://schemas.microsoft.com/office/drawing/2014/main" id="{45079488-998F-A142-8245-979B0AB3EE4C}"/>
              </a:ext>
            </a:extLst>
          </p:cNvPr>
          <p:cNvSpPr>
            <a:spLocks noGrp="1"/>
          </p:cNvSpPr>
          <p:nvPr>
            <p:ph type="body" sz="quarter" idx="64" hasCustomPrompt="1"/>
          </p:nvPr>
        </p:nvSpPr>
        <p:spPr>
          <a:xfrm>
            <a:off x="6210301" y="1861968"/>
            <a:ext cx="2686050"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08</a:t>
            </a:r>
          </a:p>
        </p:txBody>
      </p:sp>
      <p:sp>
        <p:nvSpPr>
          <p:cNvPr id="45" name="Text Placeholder 2">
            <a:extLst>
              <a:ext uri="{FF2B5EF4-FFF2-40B4-BE49-F238E27FC236}">
                <a16:creationId xmlns:a16="http://schemas.microsoft.com/office/drawing/2014/main" id="{BFE507EF-EF02-B24E-9EC9-D2CDFFDF3F09}"/>
              </a:ext>
            </a:extLst>
          </p:cNvPr>
          <p:cNvSpPr>
            <a:spLocks noGrp="1"/>
          </p:cNvSpPr>
          <p:nvPr>
            <p:ph type="body" sz="quarter" idx="65" hasCustomPrompt="1"/>
          </p:nvPr>
        </p:nvSpPr>
        <p:spPr>
          <a:xfrm>
            <a:off x="6210301" y="2414419"/>
            <a:ext cx="2686050" cy="1024585"/>
          </a:xfrm>
          <a:prstGeom prst="rect">
            <a:avLst/>
          </a:prstGeom>
        </p:spPr>
        <p:txBody>
          <a:bodyPr lIns="0" tIns="0" rIns="0" bIns="0" anchor="b"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en-US" dirty="0"/>
            </a:br>
            <a:r>
              <a:rPr lang="en-US" dirty="0"/>
              <a:t>Description of the step Description of the step Description of the step</a:t>
            </a:r>
          </a:p>
        </p:txBody>
      </p:sp>
      <p:sp>
        <p:nvSpPr>
          <p:cNvPr id="46" name="Text Placeholder 2">
            <a:extLst>
              <a:ext uri="{FF2B5EF4-FFF2-40B4-BE49-F238E27FC236}">
                <a16:creationId xmlns:a16="http://schemas.microsoft.com/office/drawing/2014/main" id="{BA6C8F34-E1B3-4944-B431-0551B0FCE2BF}"/>
              </a:ext>
            </a:extLst>
          </p:cNvPr>
          <p:cNvSpPr>
            <a:spLocks noGrp="1"/>
          </p:cNvSpPr>
          <p:nvPr>
            <p:ph type="body" sz="quarter" idx="46" hasCustomPrompt="1"/>
          </p:nvPr>
        </p:nvSpPr>
        <p:spPr>
          <a:xfrm>
            <a:off x="4267201" y="4394063"/>
            <a:ext cx="2686050" cy="1024585"/>
          </a:xfrm>
          <a:prstGeom prst="rect">
            <a:avLst/>
          </a:prstGeom>
        </p:spPr>
        <p:txBody>
          <a:bodyPr lIns="0" tIns="0" rIns="0" bIns="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en-US" dirty="0"/>
            </a:br>
            <a:r>
              <a:rPr lang="en-US" dirty="0"/>
              <a:t>Description of the step Description of the step Description of the step</a:t>
            </a:r>
          </a:p>
        </p:txBody>
      </p:sp>
      <p:sp>
        <p:nvSpPr>
          <p:cNvPr id="47" name="Text Placeholder 2">
            <a:extLst>
              <a:ext uri="{FF2B5EF4-FFF2-40B4-BE49-F238E27FC236}">
                <a16:creationId xmlns:a16="http://schemas.microsoft.com/office/drawing/2014/main" id="{57C0DA57-55E9-A14E-AC9C-D7A0A4510A67}"/>
              </a:ext>
            </a:extLst>
          </p:cNvPr>
          <p:cNvSpPr>
            <a:spLocks noGrp="1"/>
          </p:cNvSpPr>
          <p:nvPr>
            <p:ph type="body" sz="quarter" idx="66" hasCustomPrompt="1"/>
          </p:nvPr>
        </p:nvSpPr>
        <p:spPr>
          <a:xfrm>
            <a:off x="2324100" y="1861968"/>
            <a:ext cx="2686051"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06</a:t>
            </a:r>
          </a:p>
        </p:txBody>
      </p:sp>
      <p:sp>
        <p:nvSpPr>
          <p:cNvPr id="48" name="Text Placeholder 2">
            <a:extLst>
              <a:ext uri="{FF2B5EF4-FFF2-40B4-BE49-F238E27FC236}">
                <a16:creationId xmlns:a16="http://schemas.microsoft.com/office/drawing/2014/main" id="{F1335D71-6E42-9842-A25F-8CFCC5DF00A4}"/>
              </a:ext>
            </a:extLst>
          </p:cNvPr>
          <p:cNvSpPr>
            <a:spLocks noGrp="1"/>
          </p:cNvSpPr>
          <p:nvPr>
            <p:ph type="body" sz="quarter" idx="67" hasCustomPrompt="1"/>
          </p:nvPr>
        </p:nvSpPr>
        <p:spPr>
          <a:xfrm>
            <a:off x="2324100" y="2414419"/>
            <a:ext cx="2686051" cy="1024585"/>
          </a:xfrm>
          <a:prstGeom prst="rect">
            <a:avLst/>
          </a:prstGeom>
        </p:spPr>
        <p:txBody>
          <a:bodyPr lIns="0" tIns="0" rIns="0" bIns="0" anchor="b"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en-US" dirty="0"/>
            </a:br>
            <a:r>
              <a:rPr lang="en-US" dirty="0"/>
              <a:t>Description of the step Description of the step Description of the step</a:t>
            </a:r>
          </a:p>
        </p:txBody>
      </p:sp>
      <p:cxnSp>
        <p:nvCxnSpPr>
          <p:cNvPr id="49" name="Straight Connector 48">
            <a:extLst>
              <a:ext uri="{FF2B5EF4-FFF2-40B4-BE49-F238E27FC236}">
                <a16:creationId xmlns:a16="http://schemas.microsoft.com/office/drawing/2014/main" id="{FEEA7E52-EEAE-9E41-A4B9-0B0A4CC9B090}"/>
              </a:ext>
            </a:extLst>
          </p:cNvPr>
          <p:cNvCxnSpPr>
            <a:cxnSpLocks/>
          </p:cNvCxnSpPr>
          <p:nvPr/>
        </p:nvCxnSpPr>
        <p:spPr>
          <a:xfrm>
            <a:off x="543605" y="3909059"/>
            <a:ext cx="82021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0" name="Text Placeholder 2">
            <a:extLst>
              <a:ext uri="{FF2B5EF4-FFF2-40B4-BE49-F238E27FC236}">
                <a16:creationId xmlns:a16="http://schemas.microsoft.com/office/drawing/2014/main" id="{3EC85CD7-A3F8-7040-98B8-DA2413FCCBA6}"/>
              </a:ext>
            </a:extLst>
          </p:cNvPr>
          <p:cNvSpPr>
            <a:spLocks noGrp="1"/>
          </p:cNvSpPr>
          <p:nvPr>
            <p:ph type="body" sz="quarter" idx="68" hasCustomPrompt="1"/>
          </p:nvPr>
        </p:nvSpPr>
        <p:spPr>
          <a:xfrm>
            <a:off x="392947" y="5701012"/>
            <a:ext cx="2674104"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05</a:t>
            </a:r>
          </a:p>
        </p:txBody>
      </p:sp>
      <p:sp>
        <p:nvSpPr>
          <p:cNvPr id="54" name="Text Placeholder 2">
            <a:extLst>
              <a:ext uri="{FF2B5EF4-FFF2-40B4-BE49-F238E27FC236}">
                <a16:creationId xmlns:a16="http://schemas.microsoft.com/office/drawing/2014/main" id="{A69E1C81-E66F-8845-9A42-2A7493EF3872}"/>
              </a:ext>
            </a:extLst>
          </p:cNvPr>
          <p:cNvSpPr>
            <a:spLocks noGrp="1"/>
          </p:cNvSpPr>
          <p:nvPr>
            <p:ph type="body" sz="quarter" idx="69" hasCustomPrompt="1"/>
          </p:nvPr>
        </p:nvSpPr>
        <p:spPr>
          <a:xfrm>
            <a:off x="392947" y="4394063"/>
            <a:ext cx="2674104" cy="1024585"/>
          </a:xfrm>
          <a:prstGeom prst="rect">
            <a:avLst/>
          </a:prstGeom>
        </p:spPr>
        <p:txBody>
          <a:bodyPr lIns="0" tIns="0" rIns="0" bIns="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en-US" dirty="0"/>
            </a:br>
            <a:r>
              <a:rPr lang="en-US" dirty="0"/>
              <a:t>Description of the step Description of the step Description of the step</a:t>
            </a:r>
          </a:p>
        </p:txBody>
      </p:sp>
      <p:cxnSp>
        <p:nvCxnSpPr>
          <p:cNvPr id="55" name="Straight Connector 54">
            <a:extLst>
              <a:ext uri="{FF2B5EF4-FFF2-40B4-BE49-F238E27FC236}">
                <a16:creationId xmlns:a16="http://schemas.microsoft.com/office/drawing/2014/main" id="{26D69A9B-5BBF-8D4A-BCE2-351AECC2D3E2}"/>
              </a:ext>
            </a:extLst>
          </p:cNvPr>
          <p:cNvCxnSpPr>
            <a:cxnSpLocks/>
          </p:cNvCxnSpPr>
          <p:nvPr/>
        </p:nvCxnSpPr>
        <p:spPr>
          <a:xfrm>
            <a:off x="0" y="3909059"/>
            <a:ext cx="8886393" cy="0"/>
          </a:xfrm>
          <a:prstGeom prst="line">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88B44BE1-481A-4D45-AC00-9060912C26F3}"/>
              </a:ext>
            </a:extLst>
          </p:cNvPr>
          <p:cNvCxnSpPr>
            <a:cxnSpLocks/>
          </p:cNvCxnSpPr>
          <p:nvPr/>
        </p:nvCxnSpPr>
        <p:spPr>
          <a:xfrm>
            <a:off x="2324101" y="3569400"/>
            <a:ext cx="1742"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71F2C0F-679F-BA4E-A705-D66053142BF5}"/>
              </a:ext>
            </a:extLst>
          </p:cNvPr>
          <p:cNvCxnSpPr>
            <a:cxnSpLocks/>
          </p:cNvCxnSpPr>
          <p:nvPr/>
        </p:nvCxnSpPr>
        <p:spPr>
          <a:xfrm>
            <a:off x="4271534" y="3928500"/>
            <a:ext cx="0"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9B459D9-6458-2743-908E-896F2ACF0CBF}"/>
              </a:ext>
            </a:extLst>
          </p:cNvPr>
          <p:cNvCxnSpPr>
            <a:cxnSpLocks/>
          </p:cNvCxnSpPr>
          <p:nvPr/>
        </p:nvCxnSpPr>
        <p:spPr>
          <a:xfrm>
            <a:off x="6224178" y="3569400"/>
            <a:ext cx="0"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9721FDA-8214-FE46-A0F7-8A60218A92F2}"/>
              </a:ext>
            </a:extLst>
          </p:cNvPr>
          <p:cNvCxnSpPr>
            <a:cxnSpLocks/>
          </p:cNvCxnSpPr>
          <p:nvPr/>
        </p:nvCxnSpPr>
        <p:spPr>
          <a:xfrm>
            <a:off x="393904" y="3915000"/>
            <a:ext cx="1388"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4DEA5A9D-F3BC-294B-911E-50E538EB7F39}"/>
              </a:ext>
            </a:extLst>
          </p:cNvPr>
          <p:cNvGrpSpPr/>
          <p:nvPr/>
        </p:nvGrpSpPr>
        <p:grpSpPr>
          <a:xfrm>
            <a:off x="10839450" y="6410620"/>
            <a:ext cx="971550" cy="161630"/>
            <a:chOff x="14294536" y="8436933"/>
            <a:chExt cx="1501942" cy="249867"/>
          </a:xfrm>
          <a:solidFill>
            <a:schemeClr val="bg1"/>
          </a:solidFill>
        </p:grpSpPr>
        <p:sp>
          <p:nvSpPr>
            <p:cNvPr id="22" name="object 2">
              <a:extLst>
                <a:ext uri="{FF2B5EF4-FFF2-40B4-BE49-F238E27FC236}">
                  <a16:creationId xmlns:a16="http://schemas.microsoft.com/office/drawing/2014/main" id="{3908B8D9-EC36-A845-ADA8-F962BC0B106A}"/>
                </a:ext>
              </a:extLst>
            </p:cNvPr>
            <p:cNvSpPr/>
            <p:nvPr/>
          </p:nvSpPr>
          <p:spPr>
            <a:xfrm>
              <a:off x="14294536" y="8436933"/>
              <a:ext cx="210239" cy="249867"/>
            </a:xfrm>
            <a:custGeom>
              <a:avLst/>
              <a:gdLst/>
              <a:ahLst/>
              <a:cxnLst/>
              <a:rect l="l" t="t" r="r" b="b"/>
              <a:pathLst>
                <a:path w="1798954" h="2138045">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3" name="object 3">
              <a:extLst>
                <a:ext uri="{FF2B5EF4-FFF2-40B4-BE49-F238E27FC236}">
                  <a16:creationId xmlns:a16="http://schemas.microsoft.com/office/drawing/2014/main" id="{412A089F-849F-D04C-AAB6-D621EDC8C89A}"/>
                </a:ext>
              </a:extLst>
            </p:cNvPr>
            <p:cNvSpPr/>
            <p:nvPr/>
          </p:nvSpPr>
          <p:spPr>
            <a:xfrm>
              <a:off x="14543672" y="8448213"/>
              <a:ext cx="194655" cy="238587"/>
            </a:xfrm>
            <a:custGeom>
              <a:avLst/>
              <a:gdLst/>
              <a:ahLst/>
              <a:cxnLst/>
              <a:rect l="l" t="t" r="r" b="b"/>
              <a:pathLst>
                <a:path w="1665604" h="2041525">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4" name="object 4">
              <a:extLst>
                <a:ext uri="{FF2B5EF4-FFF2-40B4-BE49-F238E27FC236}">
                  <a16:creationId xmlns:a16="http://schemas.microsoft.com/office/drawing/2014/main" id="{1FC70B94-06FD-0043-94E9-DA76B7829A4E}"/>
                </a:ext>
              </a:extLst>
            </p:cNvPr>
            <p:cNvSpPr/>
            <p:nvPr/>
          </p:nvSpPr>
          <p:spPr>
            <a:xfrm>
              <a:off x="14745615" y="8511292"/>
              <a:ext cx="193022" cy="175508"/>
            </a:xfrm>
            <a:custGeom>
              <a:avLst/>
              <a:gdLst/>
              <a:ahLst/>
              <a:cxnLst/>
              <a:rect l="l" t="t" r="r" b="b"/>
              <a:pathLst>
                <a:path w="1651634" h="1501775">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w="1651634" h="1501775">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5" name="object 5">
              <a:extLst>
                <a:ext uri="{FF2B5EF4-FFF2-40B4-BE49-F238E27FC236}">
                  <a16:creationId xmlns:a16="http://schemas.microsoft.com/office/drawing/2014/main" id="{C1D0347D-1B2D-CE48-9A26-C0EF505EEDD8}"/>
                </a:ext>
              </a:extLst>
            </p:cNvPr>
            <p:cNvSpPr/>
            <p:nvPr/>
          </p:nvSpPr>
          <p:spPr>
            <a:xfrm>
              <a:off x="14976246" y="8448139"/>
              <a:ext cx="62189" cy="238661"/>
            </a:xfrm>
            <a:custGeom>
              <a:avLst/>
              <a:gdLst/>
              <a:ahLst/>
              <a:cxnLst/>
              <a:rect l="l" t="t" r="r" b="b"/>
              <a:pathLst>
                <a:path w="532129" h="2042160">
                  <a:moveTo>
                    <a:pt x="531622" y="0"/>
                  </a:moveTo>
                  <a:lnTo>
                    <a:pt x="0" y="0"/>
                  </a:lnTo>
                  <a:lnTo>
                    <a:pt x="0" y="2041613"/>
                  </a:lnTo>
                  <a:lnTo>
                    <a:pt x="531622" y="2041613"/>
                  </a:lnTo>
                  <a:lnTo>
                    <a:pt x="531622"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6" name="object 6">
              <a:extLst>
                <a:ext uri="{FF2B5EF4-FFF2-40B4-BE49-F238E27FC236}">
                  <a16:creationId xmlns:a16="http://schemas.microsoft.com/office/drawing/2014/main" id="{89E2D365-80E8-6D47-BD9A-B26591EB9E01}"/>
                </a:ext>
              </a:extLst>
            </p:cNvPr>
            <p:cNvSpPr/>
            <p:nvPr/>
          </p:nvSpPr>
          <p:spPr>
            <a:xfrm>
              <a:off x="15067761" y="8469289"/>
              <a:ext cx="131576" cy="217511"/>
            </a:xfrm>
            <a:custGeom>
              <a:avLst/>
              <a:gdLst/>
              <a:ahLst/>
              <a:cxnLst/>
              <a:rect l="l" t="t" r="r" b="b"/>
              <a:pathLst>
                <a:path w="1125854" h="1861185">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7" name="object 7">
              <a:extLst>
                <a:ext uri="{FF2B5EF4-FFF2-40B4-BE49-F238E27FC236}">
                  <a16:creationId xmlns:a16="http://schemas.microsoft.com/office/drawing/2014/main" id="{6D64C538-31D6-E344-AA25-C508DFEB79E3}"/>
                </a:ext>
              </a:extLst>
            </p:cNvPr>
            <p:cNvSpPr/>
            <p:nvPr/>
          </p:nvSpPr>
          <p:spPr>
            <a:xfrm>
              <a:off x="15222399" y="8511292"/>
              <a:ext cx="176547" cy="175508"/>
            </a:xfrm>
            <a:custGeom>
              <a:avLst/>
              <a:gdLst/>
              <a:ahLst/>
              <a:cxnLst/>
              <a:rect l="l" t="t" r="r" b="b"/>
              <a:pathLst>
                <a:path w="1510665" h="150177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w="1510665" h="150177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w="1510665" h="150177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grpFill/>
          </p:spPr>
          <p:txBody>
            <a:bodyPr wrap="square" lIns="0" tIns="0" rIns="0" bIns="0" rtlCol="0"/>
            <a:lstStyle/>
            <a:p>
              <a:endParaRPr sz="1350" dirty="0">
                <a:latin typeface="Arial" panose="020B0604020202020204" pitchFamily="34" charset="0"/>
                <a:cs typeface="Arial" panose="020B0604020202020204" pitchFamily="34" charset="0"/>
              </a:endParaRPr>
            </a:p>
          </p:txBody>
        </p:sp>
        <p:sp>
          <p:nvSpPr>
            <p:cNvPr id="30" name="object 8">
              <a:extLst>
                <a:ext uri="{FF2B5EF4-FFF2-40B4-BE49-F238E27FC236}">
                  <a16:creationId xmlns:a16="http://schemas.microsoft.com/office/drawing/2014/main" id="{66EFD015-0B45-5943-9325-F25E4852ACFD}"/>
                </a:ext>
              </a:extLst>
            </p:cNvPr>
            <p:cNvSpPr/>
            <p:nvPr/>
          </p:nvSpPr>
          <p:spPr>
            <a:xfrm>
              <a:off x="15425933" y="8511292"/>
              <a:ext cx="176844" cy="175508"/>
            </a:xfrm>
            <a:custGeom>
              <a:avLst/>
              <a:gdLst/>
              <a:ahLst/>
              <a:cxnLst/>
              <a:rect l="l" t="t" r="r" b="b"/>
              <a:pathLst>
                <a:path w="1513204" h="1501775">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31" name="object 9">
              <a:extLst>
                <a:ext uri="{FF2B5EF4-FFF2-40B4-BE49-F238E27FC236}">
                  <a16:creationId xmlns:a16="http://schemas.microsoft.com/office/drawing/2014/main" id="{429958E8-D09F-264E-9748-E17A096E9D6F}"/>
                </a:ext>
              </a:extLst>
            </p:cNvPr>
            <p:cNvSpPr/>
            <p:nvPr/>
          </p:nvSpPr>
          <p:spPr>
            <a:xfrm>
              <a:off x="15618966" y="8448213"/>
              <a:ext cx="177512" cy="238587"/>
            </a:xfrm>
            <a:custGeom>
              <a:avLst/>
              <a:gdLst/>
              <a:ahLst/>
              <a:cxnLst/>
              <a:rect l="l" t="t" r="r" b="b"/>
              <a:pathLst>
                <a:path w="1518919" h="2041525">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2558571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Process: ...5-9-end">
    <p:spTree>
      <p:nvGrpSpPr>
        <p:cNvPr id="1" name=""/>
        <p:cNvGrpSpPr/>
        <p:nvPr/>
      </p:nvGrpSpPr>
      <p:grpSpPr>
        <a:xfrm>
          <a:off x="0" y="0"/>
          <a:ext cx="0" cy="0"/>
          <a:chOff x="0" y="0"/>
          <a:chExt cx="0" cy="0"/>
        </a:xfrm>
      </p:grpSpPr>
      <p:sp>
        <p:nvSpPr>
          <p:cNvPr id="28" name="object 22">
            <a:extLst>
              <a:ext uri="{FF2B5EF4-FFF2-40B4-BE49-F238E27FC236}">
                <a16:creationId xmlns:a16="http://schemas.microsoft.com/office/drawing/2014/main" id="{60B8C331-DCED-6E48-9E86-12CE6F0F2D49}"/>
              </a:ext>
            </a:extLst>
          </p:cNvPr>
          <p:cNvSpPr/>
          <p:nvPr/>
        </p:nvSpPr>
        <p:spPr>
          <a:xfrm>
            <a:off x="8885742" y="0"/>
            <a:ext cx="3306258" cy="6858000"/>
          </a:xfrm>
          <a:custGeom>
            <a:avLst/>
            <a:gdLst/>
            <a:ahLst/>
            <a:cxnLst/>
            <a:rect l="l" t="t" r="r" b="b"/>
            <a:pathLst>
              <a:path w="4406900" h="9144000">
                <a:moveTo>
                  <a:pt x="4406887" y="0"/>
                </a:moveTo>
                <a:lnTo>
                  <a:pt x="0" y="0"/>
                </a:lnTo>
                <a:lnTo>
                  <a:pt x="0" y="9144000"/>
                </a:lnTo>
                <a:lnTo>
                  <a:pt x="4406887" y="9144000"/>
                </a:lnTo>
                <a:lnTo>
                  <a:pt x="4406887" y="0"/>
                </a:lnTo>
                <a:close/>
              </a:path>
            </a:pathLst>
          </a:custGeom>
          <a:solidFill>
            <a:schemeClr val="tx2"/>
          </a:solidFill>
          <a:ln>
            <a:noFill/>
          </a:ln>
        </p:spPr>
        <p:txBody>
          <a:bodyPr wrap="square" lIns="0" tIns="0" rIns="0" bIns="0" rtlCol="0"/>
          <a:lstStyle/>
          <a:p>
            <a:endParaRPr sz="1350" b="0" i="0" dirty="0">
              <a:latin typeface="Arial Regular"/>
            </a:endParaRPr>
          </a:p>
        </p:txBody>
      </p:sp>
      <p:sp>
        <p:nvSpPr>
          <p:cNvPr id="29" name="Text Placeholder 2">
            <a:extLst>
              <a:ext uri="{FF2B5EF4-FFF2-40B4-BE49-F238E27FC236}">
                <a16:creationId xmlns:a16="http://schemas.microsoft.com/office/drawing/2014/main" id="{202DE0A9-7A98-EB4B-9862-A3EF9D4B77D1}"/>
              </a:ext>
            </a:extLst>
          </p:cNvPr>
          <p:cNvSpPr>
            <a:spLocks noGrp="1"/>
          </p:cNvSpPr>
          <p:nvPr>
            <p:ph type="body" sz="quarter" idx="29" hasCustomPrompt="1"/>
          </p:nvPr>
        </p:nvSpPr>
        <p:spPr>
          <a:xfrm>
            <a:off x="9124951" y="1657350"/>
            <a:ext cx="2686050" cy="4457700"/>
          </a:xfrm>
          <a:prstGeom prst="rect">
            <a:avLst/>
          </a:prstGeom>
        </p:spPr>
        <p:txBody>
          <a:bodyPr lIns="0" tIns="0" rIns="0" bIns="0" anchor="ctr" anchorCtr="0"/>
          <a:lstStyle>
            <a:lvl1pPr marL="9525" marR="3810" indent="0" algn="l" defTabSz="685800" rtl="0" eaLnBrk="1" fontAlgn="auto" latinLnBrk="0" hangingPunct="1">
              <a:lnSpc>
                <a:spcPct val="100000"/>
              </a:lnSpc>
              <a:spcBef>
                <a:spcPts val="75"/>
              </a:spcBef>
              <a:spcAft>
                <a:spcPts val="0"/>
              </a:spcAft>
              <a:buClrTx/>
              <a:buSzTx/>
              <a:buFont typeface="Arial" panose="020B0604020202020204" pitchFamily="34" charset="0"/>
              <a:buNone/>
              <a:tabLst/>
              <a:defRPr sz="2400" b="1" i="0">
                <a:solidFill>
                  <a:schemeClr val="bg1"/>
                </a:solidFill>
                <a:latin typeface="Arial" panose="020B0604020202020204" pitchFamily="34" charset="0"/>
                <a:cs typeface="Arial" panose="020B0604020202020204" pitchFamily="34" charset="0"/>
              </a:defRPr>
            </a:lvl1pPr>
          </a:lstStyle>
          <a:p>
            <a:pPr marL="9525" marR="3810" lvl="0" indent="0" algn="l" defTabSz="685800" rtl="0" eaLnBrk="1" fontAlgn="auto" latinLnBrk="0" hangingPunct="1">
              <a:lnSpc>
                <a:spcPct val="100000"/>
              </a:lnSpc>
              <a:spcBef>
                <a:spcPts val="75"/>
              </a:spcBef>
              <a:spcAft>
                <a:spcPts val="0"/>
              </a:spcAft>
              <a:buClrTx/>
              <a:buSzTx/>
              <a:buFont typeface="Arial" panose="020B0604020202020204" pitchFamily="34" charset="0"/>
              <a:buNone/>
              <a:tabLst/>
              <a:defRPr/>
            </a:pPr>
            <a:r>
              <a:rPr lang="en-US" sz="2400" b="1" spc="-4" dirty="0">
                <a:latin typeface="Arial"/>
                <a:cs typeface="Arial"/>
              </a:rPr>
              <a:t>You can post the result of your process here</a:t>
            </a:r>
            <a:endParaRPr lang="en-GB" sz="2400" dirty="0">
              <a:latin typeface="Arial"/>
              <a:cs typeface="Arial"/>
            </a:endParaRPr>
          </a:p>
        </p:txBody>
      </p:sp>
      <p:sp>
        <p:nvSpPr>
          <p:cNvPr id="3" name="Title 2">
            <a:extLst>
              <a:ext uri="{FF2B5EF4-FFF2-40B4-BE49-F238E27FC236}">
                <a16:creationId xmlns:a16="http://schemas.microsoft.com/office/drawing/2014/main" id="{52CD35E5-727F-9842-B859-9699AA9AC584}"/>
              </a:ext>
            </a:extLst>
          </p:cNvPr>
          <p:cNvSpPr>
            <a:spLocks noGrp="1"/>
          </p:cNvSpPr>
          <p:nvPr>
            <p:ph type="title" hasCustomPrompt="1"/>
          </p:nvPr>
        </p:nvSpPr>
        <p:spPr/>
        <p:txBody>
          <a:bodyPr/>
          <a:lstStyle>
            <a:lvl1pPr>
              <a:defRPr/>
            </a:lvl1pPr>
          </a:lstStyle>
          <a:p>
            <a:r>
              <a:rPr lang="en-US" dirty="0"/>
              <a:t>This is the message of this slide</a:t>
            </a:r>
            <a:br>
              <a:rPr lang="en-US" dirty="0"/>
            </a:br>
            <a:r>
              <a:rPr lang="en-US" dirty="0"/>
              <a:t>You can write it in one or two lines </a:t>
            </a:r>
            <a:endParaRPr lang="ru-RU" dirty="0"/>
          </a:p>
        </p:txBody>
      </p:sp>
      <p:sp>
        <p:nvSpPr>
          <p:cNvPr id="6" name="Footer Placeholder 5">
            <a:extLst>
              <a:ext uri="{FF2B5EF4-FFF2-40B4-BE49-F238E27FC236}">
                <a16:creationId xmlns:a16="http://schemas.microsoft.com/office/drawing/2014/main" id="{0CD3F29A-6A29-4B4D-8506-8264A8D5EF0D}"/>
              </a:ext>
            </a:extLst>
          </p:cNvPr>
          <p:cNvSpPr>
            <a:spLocks noGrp="1"/>
          </p:cNvSpPr>
          <p:nvPr>
            <p:ph type="ftr" sz="quarter" idx="70"/>
          </p:nvPr>
        </p:nvSpPr>
        <p:spPr/>
        <p:txBody>
          <a:bodyPr/>
          <a:lstStyle/>
          <a:p>
            <a:endParaRPr lang="ru-RU" dirty="0"/>
          </a:p>
        </p:txBody>
      </p:sp>
      <p:sp>
        <p:nvSpPr>
          <p:cNvPr id="7" name="Slide Number Placeholder 6">
            <a:extLst>
              <a:ext uri="{FF2B5EF4-FFF2-40B4-BE49-F238E27FC236}">
                <a16:creationId xmlns:a16="http://schemas.microsoft.com/office/drawing/2014/main" id="{3839FC04-8B77-214E-B354-B4248513518E}"/>
              </a:ext>
            </a:extLst>
          </p:cNvPr>
          <p:cNvSpPr>
            <a:spLocks noGrp="1"/>
          </p:cNvSpPr>
          <p:nvPr>
            <p:ph type="sldNum" sz="quarter" idx="71"/>
          </p:nvPr>
        </p:nvSpPr>
        <p:spPr/>
        <p:txBody>
          <a:bodyPr/>
          <a:lstStyle/>
          <a:p>
            <a:fld id="{E200D83E-88D0-C440-9F2A-EBA669C92F70}" type="slidenum">
              <a:rPr lang="ru-RU" smtClean="0"/>
              <a:pPr/>
              <a:t>‹#›</a:t>
            </a:fld>
            <a:endParaRPr lang="ru-RU"/>
          </a:p>
        </p:txBody>
      </p:sp>
      <p:sp>
        <p:nvSpPr>
          <p:cNvPr id="39" name="Text Placeholder 2">
            <a:extLst>
              <a:ext uri="{FF2B5EF4-FFF2-40B4-BE49-F238E27FC236}">
                <a16:creationId xmlns:a16="http://schemas.microsoft.com/office/drawing/2014/main" id="{FB2356F9-A5C1-844E-A910-F3F388EFB66C}"/>
              </a:ext>
            </a:extLst>
          </p:cNvPr>
          <p:cNvSpPr>
            <a:spLocks noGrp="1"/>
          </p:cNvSpPr>
          <p:nvPr>
            <p:ph type="body" sz="quarter" idx="54" hasCustomPrompt="1"/>
          </p:nvPr>
        </p:nvSpPr>
        <p:spPr>
          <a:xfrm>
            <a:off x="3295650" y="5701012"/>
            <a:ext cx="2686050"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07</a:t>
            </a:r>
          </a:p>
        </p:txBody>
      </p:sp>
      <p:sp>
        <p:nvSpPr>
          <p:cNvPr id="40" name="Text Placeholder 2">
            <a:extLst>
              <a:ext uri="{FF2B5EF4-FFF2-40B4-BE49-F238E27FC236}">
                <a16:creationId xmlns:a16="http://schemas.microsoft.com/office/drawing/2014/main" id="{EE1B2B59-8AD8-C543-887F-30AB3839C789}"/>
              </a:ext>
            </a:extLst>
          </p:cNvPr>
          <p:cNvSpPr>
            <a:spLocks noGrp="1"/>
          </p:cNvSpPr>
          <p:nvPr>
            <p:ph type="body" sz="quarter" idx="64" hasCustomPrompt="1"/>
          </p:nvPr>
        </p:nvSpPr>
        <p:spPr>
          <a:xfrm>
            <a:off x="4829854" y="1861968"/>
            <a:ext cx="2523446"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08</a:t>
            </a:r>
          </a:p>
        </p:txBody>
      </p:sp>
      <p:sp>
        <p:nvSpPr>
          <p:cNvPr id="41" name="Text Placeholder 2">
            <a:extLst>
              <a:ext uri="{FF2B5EF4-FFF2-40B4-BE49-F238E27FC236}">
                <a16:creationId xmlns:a16="http://schemas.microsoft.com/office/drawing/2014/main" id="{0AEBBD23-A76F-C748-B829-303846C0DC02}"/>
              </a:ext>
            </a:extLst>
          </p:cNvPr>
          <p:cNvSpPr>
            <a:spLocks noGrp="1"/>
          </p:cNvSpPr>
          <p:nvPr>
            <p:ph type="body" sz="quarter" idx="65" hasCustomPrompt="1"/>
          </p:nvPr>
        </p:nvSpPr>
        <p:spPr>
          <a:xfrm>
            <a:off x="4829854" y="2414419"/>
            <a:ext cx="2523446" cy="1024585"/>
          </a:xfrm>
          <a:prstGeom prst="rect">
            <a:avLst/>
          </a:prstGeom>
        </p:spPr>
        <p:txBody>
          <a:bodyPr lIns="0" tIns="0" rIns="0" bIns="0" anchor="b"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en-US" dirty="0"/>
            </a:br>
            <a:r>
              <a:rPr lang="en-US" dirty="0"/>
              <a:t>Description of the step Description of the step Description of the step</a:t>
            </a:r>
          </a:p>
        </p:txBody>
      </p:sp>
      <p:sp>
        <p:nvSpPr>
          <p:cNvPr id="42" name="Text Placeholder 2">
            <a:extLst>
              <a:ext uri="{FF2B5EF4-FFF2-40B4-BE49-F238E27FC236}">
                <a16:creationId xmlns:a16="http://schemas.microsoft.com/office/drawing/2014/main" id="{B6E4C71E-0107-F546-9407-A2D7A662D88B}"/>
              </a:ext>
            </a:extLst>
          </p:cNvPr>
          <p:cNvSpPr>
            <a:spLocks noGrp="1"/>
          </p:cNvSpPr>
          <p:nvPr>
            <p:ph type="body" sz="quarter" idx="46" hasCustomPrompt="1"/>
          </p:nvPr>
        </p:nvSpPr>
        <p:spPr>
          <a:xfrm>
            <a:off x="3295650" y="4394063"/>
            <a:ext cx="2686050" cy="1024585"/>
          </a:xfrm>
          <a:prstGeom prst="rect">
            <a:avLst/>
          </a:prstGeom>
        </p:spPr>
        <p:txBody>
          <a:bodyPr lIns="0" tIns="0" rIns="0" bIns="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en-US" dirty="0"/>
            </a:br>
            <a:r>
              <a:rPr lang="en-US" dirty="0"/>
              <a:t>Description of the step Description of the step Description of the step</a:t>
            </a:r>
          </a:p>
        </p:txBody>
      </p:sp>
      <p:sp>
        <p:nvSpPr>
          <p:cNvPr id="51" name="Text Placeholder 2">
            <a:extLst>
              <a:ext uri="{FF2B5EF4-FFF2-40B4-BE49-F238E27FC236}">
                <a16:creationId xmlns:a16="http://schemas.microsoft.com/office/drawing/2014/main" id="{0E5A57CE-40BF-5547-ABFF-3C1D9300F51E}"/>
              </a:ext>
            </a:extLst>
          </p:cNvPr>
          <p:cNvSpPr>
            <a:spLocks noGrp="1"/>
          </p:cNvSpPr>
          <p:nvPr>
            <p:ph type="body" sz="quarter" idx="66" hasCustomPrompt="1"/>
          </p:nvPr>
        </p:nvSpPr>
        <p:spPr>
          <a:xfrm>
            <a:off x="1858054" y="1861968"/>
            <a:ext cx="2580596"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06</a:t>
            </a:r>
          </a:p>
        </p:txBody>
      </p:sp>
      <p:sp>
        <p:nvSpPr>
          <p:cNvPr id="52" name="Text Placeholder 2">
            <a:extLst>
              <a:ext uri="{FF2B5EF4-FFF2-40B4-BE49-F238E27FC236}">
                <a16:creationId xmlns:a16="http://schemas.microsoft.com/office/drawing/2014/main" id="{5E9C1C8A-1310-F64D-8592-E360AE0E5CAB}"/>
              </a:ext>
            </a:extLst>
          </p:cNvPr>
          <p:cNvSpPr>
            <a:spLocks noGrp="1"/>
          </p:cNvSpPr>
          <p:nvPr>
            <p:ph type="body" sz="quarter" idx="67" hasCustomPrompt="1"/>
          </p:nvPr>
        </p:nvSpPr>
        <p:spPr>
          <a:xfrm>
            <a:off x="1858054" y="2414419"/>
            <a:ext cx="2580596" cy="1024585"/>
          </a:xfrm>
          <a:prstGeom prst="rect">
            <a:avLst/>
          </a:prstGeom>
        </p:spPr>
        <p:txBody>
          <a:bodyPr lIns="0" tIns="0" rIns="0" bIns="0" anchor="b"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en-US" dirty="0"/>
            </a:br>
            <a:r>
              <a:rPr lang="en-US" dirty="0"/>
              <a:t>Description of the step Description of the step Description of the step</a:t>
            </a:r>
          </a:p>
        </p:txBody>
      </p:sp>
      <p:cxnSp>
        <p:nvCxnSpPr>
          <p:cNvPr id="53" name="Straight Connector 52">
            <a:extLst>
              <a:ext uri="{FF2B5EF4-FFF2-40B4-BE49-F238E27FC236}">
                <a16:creationId xmlns:a16="http://schemas.microsoft.com/office/drawing/2014/main" id="{6021F5E1-8C6B-AC49-B1EB-8A63F29710FE}"/>
              </a:ext>
            </a:extLst>
          </p:cNvPr>
          <p:cNvCxnSpPr>
            <a:cxnSpLocks/>
          </p:cNvCxnSpPr>
          <p:nvPr/>
        </p:nvCxnSpPr>
        <p:spPr>
          <a:xfrm>
            <a:off x="543605" y="3909059"/>
            <a:ext cx="82021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0" name="Text Placeholder 2">
            <a:extLst>
              <a:ext uri="{FF2B5EF4-FFF2-40B4-BE49-F238E27FC236}">
                <a16:creationId xmlns:a16="http://schemas.microsoft.com/office/drawing/2014/main" id="{C661DBF2-5CE0-3147-8DC2-D67F4461CF61}"/>
              </a:ext>
            </a:extLst>
          </p:cNvPr>
          <p:cNvSpPr>
            <a:spLocks noGrp="1"/>
          </p:cNvSpPr>
          <p:nvPr>
            <p:ph type="body" sz="quarter" idx="68" hasCustomPrompt="1"/>
          </p:nvPr>
        </p:nvSpPr>
        <p:spPr>
          <a:xfrm>
            <a:off x="392947" y="5701012"/>
            <a:ext cx="2674103"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05</a:t>
            </a:r>
          </a:p>
        </p:txBody>
      </p:sp>
      <p:sp>
        <p:nvSpPr>
          <p:cNvPr id="61" name="Text Placeholder 2">
            <a:extLst>
              <a:ext uri="{FF2B5EF4-FFF2-40B4-BE49-F238E27FC236}">
                <a16:creationId xmlns:a16="http://schemas.microsoft.com/office/drawing/2014/main" id="{7F2174BA-4DF0-4C4D-B8CF-F0CCE2448731}"/>
              </a:ext>
            </a:extLst>
          </p:cNvPr>
          <p:cNvSpPr>
            <a:spLocks noGrp="1"/>
          </p:cNvSpPr>
          <p:nvPr>
            <p:ph type="body" sz="quarter" idx="69" hasCustomPrompt="1"/>
          </p:nvPr>
        </p:nvSpPr>
        <p:spPr>
          <a:xfrm>
            <a:off x="392947" y="4394063"/>
            <a:ext cx="2674103" cy="1024585"/>
          </a:xfrm>
          <a:prstGeom prst="rect">
            <a:avLst/>
          </a:prstGeom>
        </p:spPr>
        <p:txBody>
          <a:bodyPr lIns="0" tIns="0" rIns="0" bIns="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en-US" dirty="0"/>
            </a:br>
            <a:r>
              <a:rPr lang="en-US" dirty="0"/>
              <a:t>Description of the step Description of the step Description of the step</a:t>
            </a:r>
          </a:p>
        </p:txBody>
      </p:sp>
      <p:cxnSp>
        <p:nvCxnSpPr>
          <p:cNvPr id="62" name="Straight Connector 61">
            <a:extLst>
              <a:ext uri="{FF2B5EF4-FFF2-40B4-BE49-F238E27FC236}">
                <a16:creationId xmlns:a16="http://schemas.microsoft.com/office/drawing/2014/main" id="{3653A343-D9CE-9E40-8D1D-29CCB1CE5807}"/>
              </a:ext>
            </a:extLst>
          </p:cNvPr>
          <p:cNvCxnSpPr>
            <a:cxnSpLocks/>
          </p:cNvCxnSpPr>
          <p:nvPr/>
        </p:nvCxnSpPr>
        <p:spPr>
          <a:xfrm>
            <a:off x="0" y="3909059"/>
            <a:ext cx="8885742" cy="0"/>
          </a:xfrm>
          <a:prstGeom prst="line">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9A447BEA-2D92-C642-83F2-F439C7A9437F}"/>
              </a:ext>
            </a:extLst>
          </p:cNvPr>
          <p:cNvCxnSpPr>
            <a:cxnSpLocks/>
          </p:cNvCxnSpPr>
          <p:nvPr/>
        </p:nvCxnSpPr>
        <p:spPr>
          <a:xfrm>
            <a:off x="1879431" y="3591000"/>
            <a:ext cx="1742"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E1A64FC-3388-5345-BF70-E09F370B6CC4}"/>
              </a:ext>
            </a:extLst>
          </p:cNvPr>
          <p:cNvCxnSpPr>
            <a:cxnSpLocks/>
          </p:cNvCxnSpPr>
          <p:nvPr/>
        </p:nvCxnSpPr>
        <p:spPr>
          <a:xfrm>
            <a:off x="3317006" y="3905100"/>
            <a:ext cx="0"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061800A-FFAA-E749-B3F5-7E8C526BC703}"/>
              </a:ext>
            </a:extLst>
          </p:cNvPr>
          <p:cNvCxnSpPr>
            <a:cxnSpLocks/>
          </p:cNvCxnSpPr>
          <p:nvPr/>
        </p:nvCxnSpPr>
        <p:spPr>
          <a:xfrm>
            <a:off x="4849449" y="3591000"/>
            <a:ext cx="0"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BCA9F86-AEEB-5F4D-AD15-A8F0DA262399}"/>
              </a:ext>
            </a:extLst>
          </p:cNvPr>
          <p:cNvCxnSpPr>
            <a:cxnSpLocks/>
          </p:cNvCxnSpPr>
          <p:nvPr/>
        </p:nvCxnSpPr>
        <p:spPr>
          <a:xfrm>
            <a:off x="393904" y="3915000"/>
            <a:ext cx="1388"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 Placeholder 2">
            <a:extLst>
              <a:ext uri="{FF2B5EF4-FFF2-40B4-BE49-F238E27FC236}">
                <a16:creationId xmlns:a16="http://schemas.microsoft.com/office/drawing/2014/main" id="{E065F687-26BC-9844-A6D8-BFB983E337AA}"/>
              </a:ext>
            </a:extLst>
          </p:cNvPr>
          <p:cNvSpPr>
            <a:spLocks noGrp="1"/>
          </p:cNvSpPr>
          <p:nvPr>
            <p:ph type="body" sz="quarter" idx="72" hasCustomPrompt="1"/>
          </p:nvPr>
        </p:nvSpPr>
        <p:spPr>
          <a:xfrm>
            <a:off x="6210300" y="5698608"/>
            <a:ext cx="2686050"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09</a:t>
            </a:r>
          </a:p>
        </p:txBody>
      </p:sp>
      <p:sp>
        <p:nvSpPr>
          <p:cNvPr id="68" name="Text Placeholder 2">
            <a:extLst>
              <a:ext uri="{FF2B5EF4-FFF2-40B4-BE49-F238E27FC236}">
                <a16:creationId xmlns:a16="http://schemas.microsoft.com/office/drawing/2014/main" id="{D1E06A9C-C66D-3A4E-BAD3-D5E3ACB93355}"/>
              </a:ext>
            </a:extLst>
          </p:cNvPr>
          <p:cNvSpPr>
            <a:spLocks noGrp="1"/>
          </p:cNvSpPr>
          <p:nvPr>
            <p:ph type="body" sz="quarter" idx="73" hasCustomPrompt="1"/>
          </p:nvPr>
        </p:nvSpPr>
        <p:spPr>
          <a:xfrm>
            <a:off x="6210300" y="4391659"/>
            <a:ext cx="2686050" cy="1024585"/>
          </a:xfrm>
          <a:prstGeom prst="rect">
            <a:avLst/>
          </a:prstGeom>
        </p:spPr>
        <p:txBody>
          <a:bodyPr lIns="0" tIns="0" rIns="0" bIns="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en-US" dirty="0"/>
            </a:br>
            <a:r>
              <a:rPr lang="en-US" dirty="0"/>
              <a:t>Description of the step Description of the step Description of the step</a:t>
            </a:r>
          </a:p>
        </p:txBody>
      </p:sp>
      <p:cxnSp>
        <p:nvCxnSpPr>
          <p:cNvPr id="69" name="Straight Connector 68">
            <a:extLst>
              <a:ext uri="{FF2B5EF4-FFF2-40B4-BE49-F238E27FC236}">
                <a16:creationId xmlns:a16="http://schemas.microsoft.com/office/drawing/2014/main" id="{6AF0F9C6-C163-ED44-9CB9-94D129D18365}"/>
              </a:ext>
            </a:extLst>
          </p:cNvPr>
          <p:cNvCxnSpPr>
            <a:cxnSpLocks/>
          </p:cNvCxnSpPr>
          <p:nvPr/>
        </p:nvCxnSpPr>
        <p:spPr>
          <a:xfrm>
            <a:off x="6214634" y="3905100"/>
            <a:ext cx="0"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894E703B-3642-1A4A-906F-701B0094AF42}"/>
              </a:ext>
            </a:extLst>
          </p:cNvPr>
          <p:cNvGrpSpPr/>
          <p:nvPr/>
        </p:nvGrpSpPr>
        <p:grpSpPr>
          <a:xfrm>
            <a:off x="10839450" y="6410620"/>
            <a:ext cx="971550" cy="161630"/>
            <a:chOff x="14294536" y="8436933"/>
            <a:chExt cx="1501942" cy="249867"/>
          </a:xfrm>
          <a:solidFill>
            <a:schemeClr val="bg1"/>
          </a:solidFill>
        </p:grpSpPr>
        <p:sp>
          <p:nvSpPr>
            <p:cNvPr id="25" name="object 2">
              <a:extLst>
                <a:ext uri="{FF2B5EF4-FFF2-40B4-BE49-F238E27FC236}">
                  <a16:creationId xmlns:a16="http://schemas.microsoft.com/office/drawing/2014/main" id="{9C731511-9117-304C-BC34-A51FF860E100}"/>
                </a:ext>
              </a:extLst>
            </p:cNvPr>
            <p:cNvSpPr/>
            <p:nvPr/>
          </p:nvSpPr>
          <p:spPr>
            <a:xfrm>
              <a:off x="14294536" y="8436933"/>
              <a:ext cx="210239" cy="249867"/>
            </a:xfrm>
            <a:custGeom>
              <a:avLst/>
              <a:gdLst/>
              <a:ahLst/>
              <a:cxnLst/>
              <a:rect l="l" t="t" r="r" b="b"/>
              <a:pathLst>
                <a:path w="1798954" h="2138045">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6" name="object 3">
              <a:extLst>
                <a:ext uri="{FF2B5EF4-FFF2-40B4-BE49-F238E27FC236}">
                  <a16:creationId xmlns:a16="http://schemas.microsoft.com/office/drawing/2014/main" id="{C3C1D5BE-976E-994A-BFD8-74C51FD91775}"/>
                </a:ext>
              </a:extLst>
            </p:cNvPr>
            <p:cNvSpPr/>
            <p:nvPr/>
          </p:nvSpPr>
          <p:spPr>
            <a:xfrm>
              <a:off x="14543672" y="8448213"/>
              <a:ext cx="194655" cy="238587"/>
            </a:xfrm>
            <a:custGeom>
              <a:avLst/>
              <a:gdLst/>
              <a:ahLst/>
              <a:cxnLst/>
              <a:rect l="l" t="t" r="r" b="b"/>
              <a:pathLst>
                <a:path w="1665604" h="2041525">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7" name="object 4">
              <a:extLst>
                <a:ext uri="{FF2B5EF4-FFF2-40B4-BE49-F238E27FC236}">
                  <a16:creationId xmlns:a16="http://schemas.microsoft.com/office/drawing/2014/main" id="{136229C9-45B1-6941-A2C4-7873F27B5CFA}"/>
                </a:ext>
              </a:extLst>
            </p:cNvPr>
            <p:cNvSpPr/>
            <p:nvPr/>
          </p:nvSpPr>
          <p:spPr>
            <a:xfrm>
              <a:off x="14745615" y="8511292"/>
              <a:ext cx="193022" cy="175508"/>
            </a:xfrm>
            <a:custGeom>
              <a:avLst/>
              <a:gdLst/>
              <a:ahLst/>
              <a:cxnLst/>
              <a:rect l="l" t="t" r="r" b="b"/>
              <a:pathLst>
                <a:path w="1651634" h="1501775">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w="1651634" h="1501775">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30" name="object 5">
              <a:extLst>
                <a:ext uri="{FF2B5EF4-FFF2-40B4-BE49-F238E27FC236}">
                  <a16:creationId xmlns:a16="http://schemas.microsoft.com/office/drawing/2014/main" id="{1111599F-0A59-8946-A25A-FE9E735B81C9}"/>
                </a:ext>
              </a:extLst>
            </p:cNvPr>
            <p:cNvSpPr/>
            <p:nvPr/>
          </p:nvSpPr>
          <p:spPr>
            <a:xfrm>
              <a:off x="14976246" y="8448139"/>
              <a:ext cx="62189" cy="238661"/>
            </a:xfrm>
            <a:custGeom>
              <a:avLst/>
              <a:gdLst/>
              <a:ahLst/>
              <a:cxnLst/>
              <a:rect l="l" t="t" r="r" b="b"/>
              <a:pathLst>
                <a:path w="532129" h="2042160">
                  <a:moveTo>
                    <a:pt x="531622" y="0"/>
                  </a:moveTo>
                  <a:lnTo>
                    <a:pt x="0" y="0"/>
                  </a:lnTo>
                  <a:lnTo>
                    <a:pt x="0" y="2041613"/>
                  </a:lnTo>
                  <a:lnTo>
                    <a:pt x="531622" y="2041613"/>
                  </a:lnTo>
                  <a:lnTo>
                    <a:pt x="531622"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31" name="object 6">
              <a:extLst>
                <a:ext uri="{FF2B5EF4-FFF2-40B4-BE49-F238E27FC236}">
                  <a16:creationId xmlns:a16="http://schemas.microsoft.com/office/drawing/2014/main" id="{41E46CEF-6845-C14C-ABB1-A5F8BAB651B1}"/>
                </a:ext>
              </a:extLst>
            </p:cNvPr>
            <p:cNvSpPr/>
            <p:nvPr/>
          </p:nvSpPr>
          <p:spPr>
            <a:xfrm>
              <a:off x="15067761" y="8469289"/>
              <a:ext cx="131576" cy="217511"/>
            </a:xfrm>
            <a:custGeom>
              <a:avLst/>
              <a:gdLst/>
              <a:ahLst/>
              <a:cxnLst/>
              <a:rect l="l" t="t" r="r" b="b"/>
              <a:pathLst>
                <a:path w="1125854" h="1861185">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32" name="object 7">
              <a:extLst>
                <a:ext uri="{FF2B5EF4-FFF2-40B4-BE49-F238E27FC236}">
                  <a16:creationId xmlns:a16="http://schemas.microsoft.com/office/drawing/2014/main" id="{09C9699A-1034-6F4E-92E1-E21CC90C9457}"/>
                </a:ext>
              </a:extLst>
            </p:cNvPr>
            <p:cNvSpPr/>
            <p:nvPr/>
          </p:nvSpPr>
          <p:spPr>
            <a:xfrm>
              <a:off x="15222399" y="8511292"/>
              <a:ext cx="176547" cy="175508"/>
            </a:xfrm>
            <a:custGeom>
              <a:avLst/>
              <a:gdLst/>
              <a:ahLst/>
              <a:cxnLst/>
              <a:rect l="l" t="t" r="r" b="b"/>
              <a:pathLst>
                <a:path w="1510665" h="150177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w="1510665" h="150177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w="1510665" h="150177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grpFill/>
          </p:spPr>
          <p:txBody>
            <a:bodyPr wrap="square" lIns="0" tIns="0" rIns="0" bIns="0" rtlCol="0"/>
            <a:lstStyle/>
            <a:p>
              <a:endParaRPr sz="1350" dirty="0">
                <a:latin typeface="Arial" panose="020B0604020202020204" pitchFamily="34" charset="0"/>
                <a:cs typeface="Arial" panose="020B0604020202020204" pitchFamily="34" charset="0"/>
              </a:endParaRPr>
            </a:p>
          </p:txBody>
        </p:sp>
        <p:sp>
          <p:nvSpPr>
            <p:cNvPr id="33" name="object 8">
              <a:extLst>
                <a:ext uri="{FF2B5EF4-FFF2-40B4-BE49-F238E27FC236}">
                  <a16:creationId xmlns:a16="http://schemas.microsoft.com/office/drawing/2014/main" id="{132C7EC9-3080-3544-A534-9F0CB41B10D0}"/>
                </a:ext>
              </a:extLst>
            </p:cNvPr>
            <p:cNvSpPr/>
            <p:nvPr/>
          </p:nvSpPr>
          <p:spPr>
            <a:xfrm>
              <a:off x="15425933" y="8511292"/>
              <a:ext cx="176844" cy="175508"/>
            </a:xfrm>
            <a:custGeom>
              <a:avLst/>
              <a:gdLst/>
              <a:ahLst/>
              <a:cxnLst/>
              <a:rect l="l" t="t" r="r" b="b"/>
              <a:pathLst>
                <a:path w="1513204" h="1501775">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34" name="object 9">
              <a:extLst>
                <a:ext uri="{FF2B5EF4-FFF2-40B4-BE49-F238E27FC236}">
                  <a16:creationId xmlns:a16="http://schemas.microsoft.com/office/drawing/2014/main" id="{1744C314-A7BA-064D-A458-45D257BCA81C}"/>
                </a:ext>
              </a:extLst>
            </p:cNvPr>
            <p:cNvSpPr/>
            <p:nvPr/>
          </p:nvSpPr>
          <p:spPr>
            <a:xfrm>
              <a:off x="15618966" y="8448213"/>
              <a:ext cx="177512" cy="238587"/>
            </a:xfrm>
            <a:custGeom>
              <a:avLst/>
              <a:gdLst/>
              <a:ahLst/>
              <a:cxnLst/>
              <a:rect l="l" t="t" r="r" b="b"/>
              <a:pathLst>
                <a:path w="1518919" h="2041525">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1385133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Photos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755A1-EA3D-D54A-AE76-83C33BC434E2}"/>
              </a:ext>
            </a:extLst>
          </p:cNvPr>
          <p:cNvSpPr>
            <a:spLocks noGrp="1"/>
          </p:cNvSpPr>
          <p:nvPr>
            <p:ph type="title" hasCustomPrompt="1"/>
          </p:nvPr>
        </p:nvSpPr>
        <p:spPr/>
        <p:txBody>
          <a:bodyPr/>
          <a:lstStyle>
            <a:lvl1pPr>
              <a:defRPr/>
            </a:lvl1pPr>
          </a:lstStyle>
          <a:p>
            <a:r>
              <a:rPr lang="en-US" dirty="0"/>
              <a:t>This is the message of this slide</a:t>
            </a:r>
            <a:br>
              <a:rPr lang="en-US" dirty="0"/>
            </a:br>
            <a:r>
              <a:rPr lang="en-US" dirty="0"/>
              <a:t>You can write it in one or two lines </a:t>
            </a:r>
            <a:endParaRPr lang="ru-RU" dirty="0"/>
          </a:p>
        </p:txBody>
      </p:sp>
      <p:sp>
        <p:nvSpPr>
          <p:cNvPr id="3" name="Footer Placeholder 2">
            <a:extLst>
              <a:ext uri="{FF2B5EF4-FFF2-40B4-BE49-F238E27FC236}">
                <a16:creationId xmlns:a16="http://schemas.microsoft.com/office/drawing/2014/main" id="{947F0B1F-65F8-D742-AB7B-757C91644D02}"/>
              </a:ext>
            </a:extLst>
          </p:cNvPr>
          <p:cNvSpPr>
            <a:spLocks noGrp="1"/>
          </p:cNvSpPr>
          <p:nvPr>
            <p:ph type="ftr" sz="quarter" idx="10"/>
          </p:nvPr>
        </p:nvSpPr>
        <p:spPr/>
        <p:txBody>
          <a:bodyPr/>
          <a:lstStyle/>
          <a:p>
            <a:endParaRPr lang="ru-RU" dirty="0"/>
          </a:p>
        </p:txBody>
      </p:sp>
      <p:sp>
        <p:nvSpPr>
          <p:cNvPr id="4" name="Slide Number Placeholder 3">
            <a:extLst>
              <a:ext uri="{FF2B5EF4-FFF2-40B4-BE49-F238E27FC236}">
                <a16:creationId xmlns:a16="http://schemas.microsoft.com/office/drawing/2014/main" id="{15FC75A1-EE1A-344F-90BD-A07590F0E51A}"/>
              </a:ext>
            </a:extLst>
          </p:cNvPr>
          <p:cNvSpPr>
            <a:spLocks noGrp="1"/>
          </p:cNvSpPr>
          <p:nvPr>
            <p:ph type="sldNum" sz="quarter" idx="11"/>
          </p:nvPr>
        </p:nvSpPr>
        <p:spPr/>
        <p:txBody>
          <a:bodyPr/>
          <a:lstStyle/>
          <a:p>
            <a:fld id="{E200D83E-88D0-C440-9F2A-EBA669C92F70}" type="slidenum">
              <a:rPr lang="ru-RU" smtClean="0"/>
              <a:pPr/>
              <a:t>‹#›</a:t>
            </a:fld>
            <a:endParaRPr lang="ru-RU"/>
          </a:p>
        </p:txBody>
      </p:sp>
      <p:sp>
        <p:nvSpPr>
          <p:cNvPr id="5" name="Text Placeholder 2">
            <a:extLst>
              <a:ext uri="{FF2B5EF4-FFF2-40B4-BE49-F238E27FC236}">
                <a16:creationId xmlns:a16="http://schemas.microsoft.com/office/drawing/2014/main" id="{76906EF7-F049-8548-A2F0-B89A3ADAD9D8}"/>
              </a:ext>
            </a:extLst>
          </p:cNvPr>
          <p:cNvSpPr>
            <a:spLocks noGrp="1"/>
          </p:cNvSpPr>
          <p:nvPr>
            <p:ph type="body" sz="quarter" idx="24" hasCustomPrompt="1"/>
          </p:nvPr>
        </p:nvSpPr>
        <p:spPr>
          <a:xfrm>
            <a:off x="9131055" y="5709567"/>
            <a:ext cx="2687031" cy="405483"/>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900" b="0">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6" name="Picture Placeholder 13">
            <a:extLst>
              <a:ext uri="{FF2B5EF4-FFF2-40B4-BE49-F238E27FC236}">
                <a16:creationId xmlns:a16="http://schemas.microsoft.com/office/drawing/2014/main" id="{1D12DB53-F8CE-6E47-9EAB-E120242D208E}"/>
              </a:ext>
            </a:extLst>
          </p:cNvPr>
          <p:cNvSpPr>
            <a:spLocks noGrp="1"/>
          </p:cNvSpPr>
          <p:nvPr>
            <p:ph type="pic" sz="quarter" idx="27" hasCustomPrompt="1"/>
          </p:nvPr>
        </p:nvSpPr>
        <p:spPr>
          <a:xfrm>
            <a:off x="9131055" y="4114800"/>
            <a:ext cx="2687031" cy="1371600"/>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Picture</a:t>
            </a:r>
          </a:p>
        </p:txBody>
      </p:sp>
      <p:sp>
        <p:nvSpPr>
          <p:cNvPr id="7" name="Picture Placeholder 13">
            <a:extLst>
              <a:ext uri="{FF2B5EF4-FFF2-40B4-BE49-F238E27FC236}">
                <a16:creationId xmlns:a16="http://schemas.microsoft.com/office/drawing/2014/main" id="{039DF1A1-EF59-E24A-9F88-4269FBC42962}"/>
              </a:ext>
            </a:extLst>
          </p:cNvPr>
          <p:cNvSpPr>
            <a:spLocks noGrp="1"/>
          </p:cNvSpPr>
          <p:nvPr>
            <p:ph type="pic" sz="quarter" idx="29" hasCustomPrompt="1"/>
          </p:nvPr>
        </p:nvSpPr>
        <p:spPr>
          <a:xfrm>
            <a:off x="9124950" y="1657350"/>
            <a:ext cx="2686050" cy="1598635"/>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Picture</a:t>
            </a:r>
          </a:p>
        </p:txBody>
      </p:sp>
      <p:sp>
        <p:nvSpPr>
          <p:cNvPr id="8" name="Text Placeholder 2">
            <a:extLst>
              <a:ext uri="{FF2B5EF4-FFF2-40B4-BE49-F238E27FC236}">
                <a16:creationId xmlns:a16="http://schemas.microsoft.com/office/drawing/2014/main" id="{240E629E-8A92-FA43-82B9-52CFDE8DBD8E}"/>
              </a:ext>
            </a:extLst>
          </p:cNvPr>
          <p:cNvSpPr>
            <a:spLocks noGrp="1"/>
          </p:cNvSpPr>
          <p:nvPr>
            <p:ph type="body" sz="quarter" idx="31" hasCustomPrompt="1"/>
          </p:nvPr>
        </p:nvSpPr>
        <p:spPr>
          <a:xfrm>
            <a:off x="381000" y="5709567"/>
            <a:ext cx="8515351" cy="405483"/>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90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a:pPr>
            <a:r>
              <a:rPr lang="en-US" dirty="0"/>
              <a:t>Duis </a:t>
            </a:r>
            <a:r>
              <a:rPr lang="en-US" dirty="0" err="1"/>
              <a:t>autem</a:t>
            </a:r>
            <a:r>
              <a:rPr lang="en-US" dirty="0"/>
              <a:t> </a:t>
            </a:r>
            <a:r>
              <a:rPr lang="en-US" dirty="0" err="1"/>
              <a:t>vel</a:t>
            </a:r>
            <a:r>
              <a:rPr lang="en-US" dirty="0"/>
              <a:t> </a:t>
            </a:r>
            <a:r>
              <a:rPr lang="en-US" dirty="0" err="1"/>
              <a:t>eum</a:t>
            </a:r>
            <a:r>
              <a:rPr lang="en-US" dirty="0"/>
              <a:t> </a:t>
            </a:r>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molestie</a:t>
            </a:r>
            <a:r>
              <a:rPr lang="en-US" dirty="0"/>
              <a:t> </a:t>
            </a:r>
            <a:r>
              <a:rPr lang="en-US" dirty="0" err="1"/>
              <a:t>consequat</a:t>
            </a:r>
            <a:r>
              <a:rPr lang="en-US" dirty="0"/>
              <a:t>, </a:t>
            </a:r>
            <a:r>
              <a:rPr lang="en-US" dirty="0" err="1"/>
              <a:t>vel</a:t>
            </a:r>
            <a:r>
              <a:rPr lang="en-US" dirty="0"/>
              <a:t> </a:t>
            </a:r>
            <a:r>
              <a:rPr lang="en-US" dirty="0" err="1"/>
              <a:t>illum</a:t>
            </a:r>
            <a:r>
              <a:rPr lang="en-US" dirty="0"/>
              <a:t> dolore </a:t>
            </a:r>
            <a:r>
              <a:rPr lang="en-US" dirty="0" err="1"/>
              <a:t>eu</a:t>
            </a:r>
            <a:r>
              <a:rPr lang="en-US" dirty="0"/>
              <a:t> </a:t>
            </a:r>
            <a:r>
              <a:rPr lang="en-US" dirty="0" err="1"/>
              <a:t>feugiat</a:t>
            </a:r>
            <a:r>
              <a:rPr lang="en-US" dirty="0"/>
              <a:t> </a:t>
            </a:r>
            <a:r>
              <a:rPr lang="en-US" dirty="0" err="1"/>
              <a:t>nulla</a:t>
            </a:r>
            <a:r>
              <a:rPr lang="en-US" dirty="0"/>
              <a:t> </a:t>
            </a:r>
            <a:r>
              <a:rPr lang="en-US" dirty="0" err="1"/>
              <a:t>facilisis</a:t>
            </a:r>
            <a:r>
              <a:rPr lang="en-US" dirty="0"/>
              <a:t> at </a:t>
            </a:r>
            <a:r>
              <a:rPr lang="en-US" dirty="0" err="1"/>
              <a:t>vero</a:t>
            </a:r>
            <a:r>
              <a:rPr lang="en-US" dirty="0"/>
              <a:t> </a:t>
            </a:r>
            <a:r>
              <a:rPr lang="en-US" dirty="0" err="1"/>
              <a:t>eros</a:t>
            </a:r>
            <a:r>
              <a:rPr lang="en-US" dirty="0"/>
              <a:t> et </a:t>
            </a:r>
            <a:r>
              <a:rPr lang="en-US" dirty="0" err="1"/>
              <a:t>accumsan</a:t>
            </a:r>
            <a:r>
              <a:rPr lang="en-US" dirty="0"/>
              <a:t> et </a:t>
            </a:r>
            <a:r>
              <a:rPr lang="en-US" dirty="0" err="1"/>
              <a:t>iusto</a:t>
            </a:r>
            <a:r>
              <a:rPr lang="en-US" dirty="0"/>
              <a:t> </a:t>
            </a:r>
            <a:r>
              <a:rPr lang="en-US" dirty="0" err="1"/>
              <a:t>odio</a:t>
            </a:r>
            <a:r>
              <a:rPr lang="en-US" dirty="0"/>
              <a:t> </a:t>
            </a:r>
            <a:r>
              <a:rPr lang="en-US" dirty="0" err="1"/>
              <a:t>dignissim</a:t>
            </a:r>
            <a:r>
              <a:rPr lang="en-US" dirty="0"/>
              <a:t> qui </a:t>
            </a:r>
            <a:r>
              <a:rPr lang="en-US" dirty="0" err="1"/>
              <a:t>blandit</a:t>
            </a:r>
            <a:r>
              <a:rPr lang="en-US" dirty="0"/>
              <a:t> </a:t>
            </a:r>
            <a:r>
              <a:rPr lang="en-US" dirty="0" err="1"/>
              <a:t>praesent</a:t>
            </a:r>
            <a:r>
              <a:rPr lang="en-US" dirty="0"/>
              <a:t> </a:t>
            </a:r>
            <a:r>
              <a:rPr lang="en-US" dirty="0" err="1"/>
              <a:t>luptatum</a:t>
            </a:r>
            <a:r>
              <a:rPr lang="en-US" dirty="0"/>
              <a:t> </a:t>
            </a:r>
            <a:r>
              <a:rPr lang="en-US" dirty="0" err="1"/>
              <a:t>zzril</a:t>
            </a:r>
            <a:r>
              <a:rPr lang="en-US" dirty="0"/>
              <a:t> </a:t>
            </a:r>
            <a:r>
              <a:rPr lang="en-US" dirty="0" err="1"/>
              <a:t>delenit</a:t>
            </a:r>
            <a:r>
              <a:rPr lang="en-US" dirty="0"/>
              <a:t> </a:t>
            </a:r>
            <a:r>
              <a:rPr lang="en-US" dirty="0" err="1"/>
              <a:t>augue</a:t>
            </a:r>
            <a:r>
              <a:rPr lang="en-US" dirty="0"/>
              <a:t> </a:t>
            </a:r>
            <a:r>
              <a:rPr lang="en-US" dirty="0" err="1"/>
              <a:t>duis</a:t>
            </a:r>
            <a:r>
              <a:rPr lang="en-US" dirty="0"/>
              <a:t> dolore </a:t>
            </a:r>
            <a:r>
              <a:rPr lang="en-US" dirty="0" err="1"/>
              <a:t>te</a:t>
            </a:r>
            <a:r>
              <a:rPr lang="en-US" dirty="0"/>
              <a:t> </a:t>
            </a:r>
            <a:r>
              <a:rPr lang="en-US" dirty="0" err="1"/>
              <a:t>feugait</a:t>
            </a:r>
            <a:r>
              <a:rPr lang="en-US" dirty="0"/>
              <a:t> </a:t>
            </a:r>
            <a:r>
              <a:rPr lang="en-US" dirty="0" err="1"/>
              <a:t>nulla</a:t>
            </a:r>
            <a:r>
              <a:rPr lang="en-US" dirty="0"/>
              <a:t> </a:t>
            </a:r>
            <a:r>
              <a:rPr lang="en-US" dirty="0" err="1"/>
              <a:t>facilisi</a:t>
            </a:r>
            <a:r>
              <a:rPr lang="en-US" dirty="0"/>
              <a:t>.</a:t>
            </a:r>
            <a:r>
              <a:rPr lang="ru-RU" dirty="0"/>
              <a:t> </a:t>
            </a:r>
            <a:r>
              <a:rPr lang="en-US" dirty="0"/>
              <a:t>Duis </a:t>
            </a:r>
            <a:r>
              <a:rPr lang="en-US" dirty="0" err="1"/>
              <a:t>autem</a:t>
            </a:r>
            <a:r>
              <a:rPr lang="en-US" dirty="0"/>
              <a:t> </a:t>
            </a:r>
            <a:r>
              <a:rPr lang="en-US" dirty="0" err="1"/>
              <a:t>vel</a:t>
            </a:r>
            <a:r>
              <a:rPr lang="en-US" dirty="0"/>
              <a:t> </a:t>
            </a:r>
            <a:r>
              <a:rPr lang="en-US" dirty="0" err="1"/>
              <a:t>eum</a:t>
            </a:r>
            <a:r>
              <a:rPr lang="en-US" dirty="0"/>
              <a:t> </a:t>
            </a:r>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molestie</a:t>
            </a:r>
            <a:r>
              <a:rPr lang="en-US" dirty="0"/>
              <a:t> </a:t>
            </a:r>
            <a:r>
              <a:rPr lang="en-US" dirty="0" err="1"/>
              <a:t>consequat</a:t>
            </a:r>
            <a:r>
              <a:rPr lang="en-US" dirty="0"/>
              <a:t>, </a:t>
            </a:r>
            <a:r>
              <a:rPr lang="en-US" dirty="0" err="1"/>
              <a:t>vel</a:t>
            </a:r>
            <a:r>
              <a:rPr lang="en-US" dirty="0"/>
              <a:t> </a:t>
            </a:r>
            <a:r>
              <a:rPr lang="en-US" dirty="0" err="1"/>
              <a:t>illum</a:t>
            </a:r>
            <a:r>
              <a:rPr lang="en-US" dirty="0"/>
              <a:t> dolore </a:t>
            </a:r>
            <a:r>
              <a:rPr lang="en-US" dirty="0" err="1"/>
              <a:t>eu</a:t>
            </a:r>
            <a:r>
              <a:rPr lang="en-US" dirty="0"/>
              <a:t> </a:t>
            </a:r>
            <a:r>
              <a:rPr lang="en-US" dirty="0" err="1"/>
              <a:t>feugiat</a:t>
            </a:r>
            <a:r>
              <a:rPr lang="en-US" dirty="0"/>
              <a:t> </a:t>
            </a:r>
            <a:r>
              <a:rPr lang="en-US" dirty="0" err="1"/>
              <a:t>nulla</a:t>
            </a:r>
            <a:r>
              <a:rPr lang="en-US" dirty="0"/>
              <a:t> </a:t>
            </a:r>
            <a:r>
              <a:rPr lang="en-US" dirty="0" err="1"/>
              <a:t>facilisis</a:t>
            </a:r>
            <a:r>
              <a:rPr lang="en-US" dirty="0"/>
              <a:t> at </a:t>
            </a:r>
            <a:r>
              <a:rPr lang="en-US" dirty="0" err="1"/>
              <a:t>vero</a:t>
            </a:r>
            <a:r>
              <a:rPr lang="en-US" dirty="0"/>
              <a:t> </a:t>
            </a:r>
            <a:r>
              <a:rPr lang="en-US" dirty="0" err="1"/>
              <a:t>eros</a:t>
            </a:r>
            <a:r>
              <a:rPr lang="en-US" dirty="0"/>
              <a:t> et </a:t>
            </a:r>
            <a:r>
              <a:rPr lang="en-US" dirty="0" err="1"/>
              <a:t>accumsan</a:t>
            </a:r>
            <a:r>
              <a:rPr lang="en-US" dirty="0"/>
              <a:t> et </a:t>
            </a:r>
            <a:r>
              <a:rPr lang="en-US" dirty="0" err="1"/>
              <a:t>iusto</a:t>
            </a:r>
            <a:r>
              <a:rPr lang="en-US" dirty="0"/>
              <a:t> </a:t>
            </a:r>
            <a:r>
              <a:rPr lang="en-US" dirty="0" err="1"/>
              <a:t>odio</a:t>
            </a:r>
            <a:r>
              <a:rPr lang="en-US" dirty="0"/>
              <a:t> </a:t>
            </a:r>
            <a:r>
              <a:rPr lang="en-US" dirty="0" err="1"/>
              <a:t>dignissim</a:t>
            </a:r>
            <a:r>
              <a:rPr lang="en-US" dirty="0"/>
              <a:t> qui </a:t>
            </a:r>
            <a:r>
              <a:rPr lang="en-US" dirty="0" err="1"/>
              <a:t>blandit</a:t>
            </a:r>
            <a:r>
              <a:rPr lang="en-US" dirty="0"/>
              <a:t> </a:t>
            </a:r>
            <a:r>
              <a:rPr lang="en-US" dirty="0" err="1"/>
              <a:t>praesent</a:t>
            </a:r>
            <a:r>
              <a:rPr lang="en-US" dirty="0"/>
              <a:t> </a:t>
            </a:r>
            <a:r>
              <a:rPr lang="en-US" dirty="0" err="1"/>
              <a:t>luptatum</a:t>
            </a:r>
            <a:r>
              <a:rPr lang="en-US" dirty="0"/>
              <a:t> </a:t>
            </a:r>
            <a:r>
              <a:rPr lang="en-US" dirty="0" err="1"/>
              <a:t>zzril</a:t>
            </a:r>
            <a:r>
              <a:rPr lang="en-US" dirty="0"/>
              <a:t> </a:t>
            </a:r>
            <a:r>
              <a:rPr lang="en-US" dirty="0" err="1"/>
              <a:t>delenit</a:t>
            </a:r>
            <a:r>
              <a:rPr lang="ru-RU" dirty="0"/>
              <a:t>.</a:t>
            </a:r>
            <a:endParaRPr lang="en-US" dirty="0"/>
          </a:p>
        </p:txBody>
      </p:sp>
      <p:sp>
        <p:nvSpPr>
          <p:cNvPr id="9" name="Picture Placeholder 13">
            <a:extLst>
              <a:ext uri="{FF2B5EF4-FFF2-40B4-BE49-F238E27FC236}">
                <a16:creationId xmlns:a16="http://schemas.microsoft.com/office/drawing/2014/main" id="{46C07F14-D079-5F47-8B22-CC828FDA2B8E}"/>
              </a:ext>
            </a:extLst>
          </p:cNvPr>
          <p:cNvSpPr>
            <a:spLocks noGrp="1"/>
          </p:cNvSpPr>
          <p:nvPr>
            <p:ph type="pic" sz="quarter" idx="30" hasCustomPrompt="1"/>
          </p:nvPr>
        </p:nvSpPr>
        <p:spPr>
          <a:xfrm>
            <a:off x="381000" y="1657350"/>
            <a:ext cx="8515350" cy="3829050"/>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Picture</a:t>
            </a:r>
          </a:p>
        </p:txBody>
      </p:sp>
      <p:sp>
        <p:nvSpPr>
          <p:cNvPr id="10" name="Text Placeholder 2">
            <a:extLst>
              <a:ext uri="{FF2B5EF4-FFF2-40B4-BE49-F238E27FC236}">
                <a16:creationId xmlns:a16="http://schemas.microsoft.com/office/drawing/2014/main" id="{9628D5D0-5972-8F4C-AFAE-57D54E7DCD05}"/>
              </a:ext>
            </a:extLst>
          </p:cNvPr>
          <p:cNvSpPr>
            <a:spLocks noGrp="1"/>
          </p:cNvSpPr>
          <p:nvPr>
            <p:ph type="body" sz="quarter" idx="26" hasCustomPrompt="1"/>
          </p:nvPr>
        </p:nvSpPr>
        <p:spPr>
          <a:xfrm>
            <a:off x="9124950" y="3479152"/>
            <a:ext cx="2686049" cy="405483"/>
          </a:xfrm>
          <a:prstGeom prst="rect">
            <a:avLst/>
          </a:prstGeom>
        </p:spPr>
        <p:txBody>
          <a:bodyPr lIns="0" tIns="0" rIns="0" bIns="0"/>
          <a:lstStyle>
            <a:lvl1pPr marL="0" indent="0">
              <a:spcBef>
                <a:spcPts val="0"/>
              </a:spcBef>
              <a:buNone/>
              <a:defRPr sz="900" b="0">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Tree>
    <p:extLst>
      <p:ext uri="{BB962C8B-B14F-4D97-AF65-F5344CB8AC3E}">
        <p14:creationId xmlns:p14="http://schemas.microsoft.com/office/powerpoint/2010/main" val="14919991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hotos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755A1-EA3D-D54A-AE76-83C33BC434E2}"/>
              </a:ext>
            </a:extLst>
          </p:cNvPr>
          <p:cNvSpPr>
            <a:spLocks noGrp="1"/>
          </p:cNvSpPr>
          <p:nvPr>
            <p:ph type="title" hasCustomPrompt="1"/>
          </p:nvPr>
        </p:nvSpPr>
        <p:spPr/>
        <p:txBody>
          <a:bodyPr/>
          <a:lstStyle>
            <a:lvl1pPr>
              <a:defRPr/>
            </a:lvl1pPr>
          </a:lstStyle>
          <a:p>
            <a:r>
              <a:rPr lang="en-US" dirty="0"/>
              <a:t>This is the message of this slide</a:t>
            </a:r>
            <a:br>
              <a:rPr lang="en-US" dirty="0"/>
            </a:br>
            <a:r>
              <a:rPr lang="en-US" dirty="0"/>
              <a:t>You can write it in one or two lines </a:t>
            </a:r>
            <a:endParaRPr lang="ru-RU" dirty="0"/>
          </a:p>
        </p:txBody>
      </p:sp>
      <p:sp>
        <p:nvSpPr>
          <p:cNvPr id="3" name="Footer Placeholder 2">
            <a:extLst>
              <a:ext uri="{FF2B5EF4-FFF2-40B4-BE49-F238E27FC236}">
                <a16:creationId xmlns:a16="http://schemas.microsoft.com/office/drawing/2014/main" id="{947F0B1F-65F8-D742-AB7B-757C91644D02}"/>
              </a:ext>
            </a:extLst>
          </p:cNvPr>
          <p:cNvSpPr>
            <a:spLocks noGrp="1"/>
          </p:cNvSpPr>
          <p:nvPr>
            <p:ph type="ftr" sz="quarter" idx="10"/>
          </p:nvPr>
        </p:nvSpPr>
        <p:spPr/>
        <p:txBody>
          <a:bodyPr/>
          <a:lstStyle/>
          <a:p>
            <a:endParaRPr lang="ru-RU" dirty="0"/>
          </a:p>
        </p:txBody>
      </p:sp>
      <p:sp>
        <p:nvSpPr>
          <p:cNvPr id="4" name="Slide Number Placeholder 3">
            <a:extLst>
              <a:ext uri="{FF2B5EF4-FFF2-40B4-BE49-F238E27FC236}">
                <a16:creationId xmlns:a16="http://schemas.microsoft.com/office/drawing/2014/main" id="{15FC75A1-EE1A-344F-90BD-A07590F0E51A}"/>
              </a:ext>
            </a:extLst>
          </p:cNvPr>
          <p:cNvSpPr>
            <a:spLocks noGrp="1"/>
          </p:cNvSpPr>
          <p:nvPr>
            <p:ph type="sldNum" sz="quarter" idx="11"/>
          </p:nvPr>
        </p:nvSpPr>
        <p:spPr/>
        <p:txBody>
          <a:bodyPr/>
          <a:lstStyle/>
          <a:p>
            <a:fld id="{E200D83E-88D0-C440-9F2A-EBA669C92F70}" type="slidenum">
              <a:rPr lang="ru-RU" smtClean="0"/>
              <a:pPr/>
              <a:t>‹#›</a:t>
            </a:fld>
            <a:endParaRPr lang="ru-RU"/>
          </a:p>
        </p:txBody>
      </p:sp>
      <p:sp>
        <p:nvSpPr>
          <p:cNvPr id="27" name="Text Placeholder 2">
            <a:extLst>
              <a:ext uri="{FF2B5EF4-FFF2-40B4-BE49-F238E27FC236}">
                <a16:creationId xmlns:a16="http://schemas.microsoft.com/office/drawing/2014/main" id="{2F8B5FE9-9503-394A-939B-9B0623BCA6B4}"/>
              </a:ext>
            </a:extLst>
          </p:cNvPr>
          <p:cNvSpPr>
            <a:spLocks noGrp="1"/>
          </p:cNvSpPr>
          <p:nvPr>
            <p:ph type="body" sz="quarter" idx="24" hasCustomPrompt="1"/>
          </p:nvPr>
        </p:nvSpPr>
        <p:spPr>
          <a:xfrm>
            <a:off x="9131055" y="5709567"/>
            <a:ext cx="2687031" cy="405483"/>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900" b="0">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28" name="Picture Placeholder 13">
            <a:extLst>
              <a:ext uri="{FF2B5EF4-FFF2-40B4-BE49-F238E27FC236}">
                <a16:creationId xmlns:a16="http://schemas.microsoft.com/office/drawing/2014/main" id="{42BFEDA7-F186-7649-A3B5-191AD81F984D}"/>
              </a:ext>
            </a:extLst>
          </p:cNvPr>
          <p:cNvSpPr>
            <a:spLocks noGrp="1"/>
          </p:cNvSpPr>
          <p:nvPr>
            <p:ph type="pic" sz="quarter" idx="27" hasCustomPrompt="1"/>
          </p:nvPr>
        </p:nvSpPr>
        <p:spPr>
          <a:xfrm>
            <a:off x="9131055" y="4114800"/>
            <a:ext cx="2687031" cy="1371600"/>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Picture</a:t>
            </a:r>
          </a:p>
        </p:txBody>
      </p:sp>
      <p:sp>
        <p:nvSpPr>
          <p:cNvPr id="29" name="Picture Placeholder 13">
            <a:extLst>
              <a:ext uri="{FF2B5EF4-FFF2-40B4-BE49-F238E27FC236}">
                <a16:creationId xmlns:a16="http://schemas.microsoft.com/office/drawing/2014/main" id="{2B5B6886-0426-3D41-BFCC-9A7E7918A3B2}"/>
              </a:ext>
            </a:extLst>
          </p:cNvPr>
          <p:cNvSpPr>
            <a:spLocks noGrp="1"/>
          </p:cNvSpPr>
          <p:nvPr>
            <p:ph type="pic" sz="quarter" idx="29" hasCustomPrompt="1"/>
          </p:nvPr>
        </p:nvSpPr>
        <p:spPr>
          <a:xfrm>
            <a:off x="9124950" y="1657350"/>
            <a:ext cx="2686050" cy="1598635"/>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Picture</a:t>
            </a:r>
          </a:p>
        </p:txBody>
      </p:sp>
      <p:sp>
        <p:nvSpPr>
          <p:cNvPr id="30" name="Text Placeholder 2">
            <a:extLst>
              <a:ext uri="{FF2B5EF4-FFF2-40B4-BE49-F238E27FC236}">
                <a16:creationId xmlns:a16="http://schemas.microsoft.com/office/drawing/2014/main" id="{D9B8570E-554D-F143-9E7F-6313ADA32699}"/>
              </a:ext>
            </a:extLst>
          </p:cNvPr>
          <p:cNvSpPr>
            <a:spLocks noGrp="1"/>
          </p:cNvSpPr>
          <p:nvPr>
            <p:ph type="body" sz="quarter" idx="31" hasCustomPrompt="1"/>
          </p:nvPr>
        </p:nvSpPr>
        <p:spPr>
          <a:xfrm>
            <a:off x="381000" y="5709567"/>
            <a:ext cx="5600701" cy="405483"/>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90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a:pPr>
            <a:r>
              <a:rPr lang="en-US" dirty="0"/>
              <a:t>Duis </a:t>
            </a:r>
            <a:r>
              <a:rPr lang="en-US" dirty="0" err="1"/>
              <a:t>autem</a:t>
            </a:r>
            <a:r>
              <a:rPr lang="en-US" dirty="0"/>
              <a:t> </a:t>
            </a:r>
            <a:r>
              <a:rPr lang="en-US" dirty="0" err="1"/>
              <a:t>vel</a:t>
            </a:r>
            <a:r>
              <a:rPr lang="en-US" dirty="0"/>
              <a:t> </a:t>
            </a:r>
            <a:r>
              <a:rPr lang="en-US" dirty="0" err="1"/>
              <a:t>eum</a:t>
            </a:r>
            <a:r>
              <a:rPr lang="en-US" dirty="0"/>
              <a:t> </a:t>
            </a:r>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molestie</a:t>
            </a:r>
            <a:r>
              <a:rPr lang="en-US" dirty="0"/>
              <a:t> </a:t>
            </a:r>
            <a:r>
              <a:rPr lang="en-US" dirty="0" err="1"/>
              <a:t>consequat</a:t>
            </a:r>
            <a:r>
              <a:rPr lang="en-US" dirty="0"/>
              <a:t>, </a:t>
            </a:r>
            <a:r>
              <a:rPr lang="en-US" dirty="0" err="1"/>
              <a:t>vel</a:t>
            </a:r>
            <a:r>
              <a:rPr lang="en-US" dirty="0"/>
              <a:t> </a:t>
            </a:r>
            <a:r>
              <a:rPr lang="en-US" dirty="0" err="1"/>
              <a:t>illum</a:t>
            </a:r>
            <a:r>
              <a:rPr lang="en-US" dirty="0"/>
              <a:t> dolore </a:t>
            </a:r>
            <a:r>
              <a:rPr lang="en-US" dirty="0" err="1"/>
              <a:t>eu</a:t>
            </a:r>
            <a:r>
              <a:rPr lang="en-US" dirty="0"/>
              <a:t> </a:t>
            </a:r>
            <a:r>
              <a:rPr lang="en-US" dirty="0" err="1"/>
              <a:t>feugiat</a:t>
            </a:r>
            <a:r>
              <a:rPr lang="en-US" dirty="0"/>
              <a:t> </a:t>
            </a:r>
            <a:r>
              <a:rPr lang="en-US" dirty="0" err="1"/>
              <a:t>nulla</a:t>
            </a:r>
            <a:r>
              <a:rPr lang="en-US" dirty="0"/>
              <a:t> </a:t>
            </a:r>
            <a:r>
              <a:rPr lang="en-US" dirty="0" err="1"/>
              <a:t>facilisis</a:t>
            </a:r>
            <a:r>
              <a:rPr lang="en-US" dirty="0"/>
              <a:t> at </a:t>
            </a:r>
            <a:r>
              <a:rPr lang="en-US" dirty="0" err="1"/>
              <a:t>vero</a:t>
            </a:r>
            <a:r>
              <a:rPr lang="en-US" dirty="0"/>
              <a:t> </a:t>
            </a:r>
            <a:r>
              <a:rPr lang="en-US" dirty="0" err="1"/>
              <a:t>eros</a:t>
            </a:r>
            <a:r>
              <a:rPr lang="en-US" dirty="0"/>
              <a:t> et </a:t>
            </a:r>
            <a:r>
              <a:rPr lang="en-US" dirty="0" err="1"/>
              <a:t>accumsan</a:t>
            </a:r>
            <a:r>
              <a:rPr lang="en-US" dirty="0"/>
              <a:t> et </a:t>
            </a:r>
            <a:r>
              <a:rPr lang="en-US" dirty="0" err="1"/>
              <a:t>iusto</a:t>
            </a:r>
            <a:r>
              <a:rPr lang="en-US" dirty="0"/>
              <a:t> </a:t>
            </a:r>
            <a:r>
              <a:rPr lang="en-US" dirty="0" err="1"/>
              <a:t>odio</a:t>
            </a:r>
            <a:r>
              <a:rPr lang="en-US" dirty="0"/>
              <a:t> </a:t>
            </a:r>
            <a:r>
              <a:rPr lang="en-US" dirty="0" err="1"/>
              <a:t>dignissim</a:t>
            </a:r>
            <a:r>
              <a:rPr lang="en-US" dirty="0"/>
              <a:t> qui </a:t>
            </a:r>
            <a:r>
              <a:rPr lang="en-US" dirty="0" err="1"/>
              <a:t>blandit</a:t>
            </a:r>
            <a:r>
              <a:rPr lang="en-US" dirty="0"/>
              <a:t> </a:t>
            </a:r>
            <a:r>
              <a:rPr lang="en-US" dirty="0" err="1"/>
              <a:t>praesent</a:t>
            </a:r>
            <a:r>
              <a:rPr lang="en-US" dirty="0"/>
              <a:t> </a:t>
            </a:r>
            <a:r>
              <a:rPr lang="en-US" dirty="0" err="1"/>
              <a:t>luptatum</a:t>
            </a:r>
            <a:r>
              <a:rPr lang="en-US" dirty="0"/>
              <a:t> </a:t>
            </a:r>
            <a:r>
              <a:rPr lang="en-US" dirty="0" err="1"/>
              <a:t>zzril</a:t>
            </a:r>
            <a:r>
              <a:rPr lang="en-US" dirty="0"/>
              <a:t> </a:t>
            </a:r>
            <a:r>
              <a:rPr lang="en-US" dirty="0" err="1"/>
              <a:t>delenit</a:t>
            </a:r>
            <a:r>
              <a:rPr lang="en-US" dirty="0"/>
              <a:t> </a:t>
            </a:r>
            <a:r>
              <a:rPr lang="en-US" dirty="0" err="1"/>
              <a:t>augue</a:t>
            </a:r>
            <a:r>
              <a:rPr lang="en-US" dirty="0"/>
              <a:t> </a:t>
            </a:r>
            <a:r>
              <a:rPr lang="en-US" dirty="0" err="1"/>
              <a:t>duis</a:t>
            </a:r>
            <a:r>
              <a:rPr lang="en-US" dirty="0"/>
              <a:t> dolore </a:t>
            </a:r>
            <a:r>
              <a:rPr lang="en-US" dirty="0" err="1"/>
              <a:t>te</a:t>
            </a:r>
            <a:r>
              <a:rPr lang="en-US" dirty="0"/>
              <a:t> </a:t>
            </a:r>
            <a:r>
              <a:rPr lang="en-US" dirty="0" err="1"/>
              <a:t>feugait</a:t>
            </a:r>
            <a:r>
              <a:rPr lang="en-US" dirty="0"/>
              <a:t> </a:t>
            </a:r>
            <a:r>
              <a:rPr lang="en-US" dirty="0" err="1"/>
              <a:t>nulla</a:t>
            </a:r>
            <a:r>
              <a:rPr lang="en-US" dirty="0"/>
              <a:t> </a:t>
            </a:r>
            <a:r>
              <a:rPr lang="en-US" dirty="0" err="1"/>
              <a:t>facilisi</a:t>
            </a:r>
            <a:r>
              <a:rPr lang="en-US" dirty="0"/>
              <a:t>.</a:t>
            </a:r>
            <a:r>
              <a:rPr lang="ru-RU" dirty="0"/>
              <a:t> </a:t>
            </a:r>
            <a:r>
              <a:rPr lang="en-US" dirty="0"/>
              <a:t>Duis </a:t>
            </a:r>
            <a:r>
              <a:rPr lang="en-US" dirty="0" err="1"/>
              <a:t>autem</a:t>
            </a:r>
            <a:r>
              <a:rPr lang="en-US" dirty="0"/>
              <a:t> </a:t>
            </a:r>
            <a:r>
              <a:rPr lang="en-US" dirty="0" err="1"/>
              <a:t>vel</a:t>
            </a:r>
            <a:r>
              <a:rPr lang="en-US" dirty="0"/>
              <a:t> </a:t>
            </a:r>
            <a:r>
              <a:rPr lang="en-US" dirty="0" err="1"/>
              <a:t>eum</a:t>
            </a:r>
            <a:r>
              <a:rPr lang="en-US" dirty="0"/>
              <a:t> </a:t>
            </a:r>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endParaRPr lang="en-US" dirty="0"/>
          </a:p>
        </p:txBody>
      </p:sp>
      <p:sp>
        <p:nvSpPr>
          <p:cNvPr id="31" name="Picture Placeholder 13">
            <a:extLst>
              <a:ext uri="{FF2B5EF4-FFF2-40B4-BE49-F238E27FC236}">
                <a16:creationId xmlns:a16="http://schemas.microsoft.com/office/drawing/2014/main" id="{5856498E-4D5B-7449-A1C0-C6C4B823209A}"/>
              </a:ext>
            </a:extLst>
          </p:cNvPr>
          <p:cNvSpPr>
            <a:spLocks noGrp="1"/>
          </p:cNvSpPr>
          <p:nvPr>
            <p:ph type="pic" sz="quarter" idx="30" hasCustomPrompt="1"/>
          </p:nvPr>
        </p:nvSpPr>
        <p:spPr>
          <a:xfrm>
            <a:off x="381000" y="1657350"/>
            <a:ext cx="5600700" cy="3829050"/>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Picture</a:t>
            </a:r>
          </a:p>
        </p:txBody>
      </p:sp>
      <p:sp>
        <p:nvSpPr>
          <p:cNvPr id="32" name="Text Placeholder 2">
            <a:extLst>
              <a:ext uri="{FF2B5EF4-FFF2-40B4-BE49-F238E27FC236}">
                <a16:creationId xmlns:a16="http://schemas.microsoft.com/office/drawing/2014/main" id="{16F125C2-760F-974D-8DFF-BC1220680263}"/>
              </a:ext>
            </a:extLst>
          </p:cNvPr>
          <p:cNvSpPr>
            <a:spLocks noGrp="1"/>
          </p:cNvSpPr>
          <p:nvPr>
            <p:ph type="body" sz="quarter" idx="26" hasCustomPrompt="1"/>
          </p:nvPr>
        </p:nvSpPr>
        <p:spPr>
          <a:xfrm>
            <a:off x="9124950" y="3479152"/>
            <a:ext cx="2686049" cy="405483"/>
          </a:xfrm>
          <a:prstGeom prst="rect">
            <a:avLst/>
          </a:prstGeom>
        </p:spPr>
        <p:txBody>
          <a:bodyPr lIns="0" tIns="0" rIns="0" bIns="0"/>
          <a:lstStyle>
            <a:lvl1pPr marL="0" indent="0">
              <a:spcBef>
                <a:spcPts val="0"/>
              </a:spcBef>
              <a:buNone/>
              <a:defRPr sz="900" b="0">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33" name="Text Placeholder 2">
            <a:extLst>
              <a:ext uri="{FF2B5EF4-FFF2-40B4-BE49-F238E27FC236}">
                <a16:creationId xmlns:a16="http://schemas.microsoft.com/office/drawing/2014/main" id="{1AC66370-3D40-5C43-AC1F-041379DA295E}"/>
              </a:ext>
            </a:extLst>
          </p:cNvPr>
          <p:cNvSpPr>
            <a:spLocks noGrp="1"/>
          </p:cNvSpPr>
          <p:nvPr>
            <p:ph type="body" sz="quarter" idx="32" hasCustomPrompt="1"/>
          </p:nvPr>
        </p:nvSpPr>
        <p:spPr>
          <a:xfrm>
            <a:off x="6216405" y="5709567"/>
            <a:ext cx="2687031" cy="405483"/>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900" b="0">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34" name="Picture Placeholder 13">
            <a:extLst>
              <a:ext uri="{FF2B5EF4-FFF2-40B4-BE49-F238E27FC236}">
                <a16:creationId xmlns:a16="http://schemas.microsoft.com/office/drawing/2014/main" id="{DEBEF2C8-1506-7F4E-A906-03892DF543AD}"/>
              </a:ext>
            </a:extLst>
          </p:cNvPr>
          <p:cNvSpPr>
            <a:spLocks noGrp="1"/>
          </p:cNvSpPr>
          <p:nvPr>
            <p:ph type="pic" sz="quarter" idx="33" hasCustomPrompt="1"/>
          </p:nvPr>
        </p:nvSpPr>
        <p:spPr>
          <a:xfrm>
            <a:off x="6216405" y="4114800"/>
            <a:ext cx="2687031" cy="1371600"/>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Picture</a:t>
            </a:r>
          </a:p>
        </p:txBody>
      </p:sp>
      <p:sp>
        <p:nvSpPr>
          <p:cNvPr id="35" name="Picture Placeholder 13">
            <a:extLst>
              <a:ext uri="{FF2B5EF4-FFF2-40B4-BE49-F238E27FC236}">
                <a16:creationId xmlns:a16="http://schemas.microsoft.com/office/drawing/2014/main" id="{B3C66145-608C-E941-AA2C-A3B16C18D6FB}"/>
              </a:ext>
            </a:extLst>
          </p:cNvPr>
          <p:cNvSpPr>
            <a:spLocks noGrp="1"/>
          </p:cNvSpPr>
          <p:nvPr>
            <p:ph type="pic" sz="quarter" idx="34" hasCustomPrompt="1"/>
          </p:nvPr>
        </p:nvSpPr>
        <p:spPr>
          <a:xfrm>
            <a:off x="6210300" y="1657350"/>
            <a:ext cx="2686050" cy="1598635"/>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Picture</a:t>
            </a:r>
          </a:p>
        </p:txBody>
      </p:sp>
      <p:sp>
        <p:nvSpPr>
          <p:cNvPr id="36" name="Text Placeholder 2">
            <a:extLst>
              <a:ext uri="{FF2B5EF4-FFF2-40B4-BE49-F238E27FC236}">
                <a16:creationId xmlns:a16="http://schemas.microsoft.com/office/drawing/2014/main" id="{41753DA4-9E01-C045-8AC1-C6168AF87A2B}"/>
              </a:ext>
            </a:extLst>
          </p:cNvPr>
          <p:cNvSpPr>
            <a:spLocks noGrp="1"/>
          </p:cNvSpPr>
          <p:nvPr>
            <p:ph type="body" sz="quarter" idx="35" hasCustomPrompt="1"/>
          </p:nvPr>
        </p:nvSpPr>
        <p:spPr>
          <a:xfrm>
            <a:off x="6210300" y="3479152"/>
            <a:ext cx="2686049" cy="405483"/>
          </a:xfrm>
          <a:prstGeom prst="rect">
            <a:avLst/>
          </a:prstGeom>
        </p:spPr>
        <p:txBody>
          <a:bodyPr lIns="0" tIns="0" rIns="0" bIns="0"/>
          <a:lstStyle>
            <a:lvl1pPr marL="0" indent="0">
              <a:spcBef>
                <a:spcPts val="0"/>
              </a:spcBef>
              <a:buNone/>
              <a:defRPr sz="900" b="0">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Tree>
    <p:extLst>
      <p:ext uri="{BB962C8B-B14F-4D97-AF65-F5344CB8AC3E}">
        <p14:creationId xmlns:p14="http://schemas.microsoft.com/office/powerpoint/2010/main" val="16522094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io (Colore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4A2D222-07EA-AD41-8BD9-C8D08BA3D80F}"/>
              </a:ext>
            </a:extLst>
          </p:cNvPr>
          <p:cNvSpPr/>
          <p:nvPr/>
        </p:nvSpPr>
        <p:spPr>
          <a:xfrm>
            <a:off x="0" y="0"/>
            <a:ext cx="59817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350" b="0" i="0">
              <a:latin typeface="Arial Regular"/>
            </a:endParaRPr>
          </a:p>
        </p:txBody>
      </p:sp>
      <p:sp>
        <p:nvSpPr>
          <p:cNvPr id="22" name="object 3">
            <a:extLst>
              <a:ext uri="{FF2B5EF4-FFF2-40B4-BE49-F238E27FC236}">
                <a16:creationId xmlns:a16="http://schemas.microsoft.com/office/drawing/2014/main" id="{E2D6B816-03D3-544C-A6BB-1E65C7C019B5}"/>
              </a:ext>
            </a:extLst>
          </p:cNvPr>
          <p:cNvSpPr/>
          <p:nvPr/>
        </p:nvSpPr>
        <p:spPr>
          <a:xfrm>
            <a:off x="381000" y="0"/>
            <a:ext cx="5600700" cy="4971137"/>
          </a:xfrm>
          <a:custGeom>
            <a:avLst/>
            <a:gdLst>
              <a:gd name="connsiteX0" fmla="*/ 7368540 w 7368540"/>
              <a:gd name="connsiteY0" fmla="*/ 11430 h 5669292"/>
              <a:gd name="connsiteX1" fmla="*/ 1974850 w 7368540"/>
              <a:gd name="connsiteY1" fmla="*/ 0 h 5669292"/>
              <a:gd name="connsiteX2" fmla="*/ 0 w 7368540"/>
              <a:gd name="connsiteY2" fmla="*/ 5669292 h 5669292"/>
              <a:gd name="connsiteX3" fmla="*/ 7368540 w 7368540"/>
              <a:gd name="connsiteY3" fmla="*/ 11430 h 5669292"/>
              <a:gd name="connsiteX0" fmla="*/ 7697724 w 7697724"/>
              <a:gd name="connsiteY0" fmla="*/ 27437 h 5669292"/>
              <a:gd name="connsiteX1" fmla="*/ 1974850 w 7697724"/>
              <a:gd name="connsiteY1" fmla="*/ 0 h 5669292"/>
              <a:gd name="connsiteX2" fmla="*/ 0 w 7697724"/>
              <a:gd name="connsiteY2" fmla="*/ 5669292 h 5669292"/>
              <a:gd name="connsiteX3" fmla="*/ 7697724 w 7697724"/>
              <a:gd name="connsiteY3" fmla="*/ 27437 h 5669292"/>
              <a:gd name="connsiteX0" fmla="*/ 7752588 w 7752588"/>
              <a:gd name="connsiteY0" fmla="*/ 11430 h 5669292"/>
              <a:gd name="connsiteX1" fmla="*/ 1974850 w 7752588"/>
              <a:gd name="connsiteY1" fmla="*/ 0 h 5669292"/>
              <a:gd name="connsiteX2" fmla="*/ 0 w 7752588"/>
              <a:gd name="connsiteY2" fmla="*/ 5669292 h 5669292"/>
              <a:gd name="connsiteX3" fmla="*/ 7752588 w 7752588"/>
              <a:gd name="connsiteY3" fmla="*/ 11430 h 5669292"/>
              <a:gd name="connsiteX0" fmla="*/ 7752588 w 7752588"/>
              <a:gd name="connsiteY0" fmla="*/ 0 h 5657862"/>
              <a:gd name="connsiteX1" fmla="*/ 2377186 w 7752588"/>
              <a:gd name="connsiteY1" fmla="*/ 4577 h 5657862"/>
              <a:gd name="connsiteX2" fmla="*/ 0 w 7752588"/>
              <a:gd name="connsiteY2" fmla="*/ 5657862 h 5657862"/>
              <a:gd name="connsiteX3" fmla="*/ 7752588 w 7752588"/>
              <a:gd name="connsiteY3" fmla="*/ 0 h 5657862"/>
              <a:gd name="connsiteX0" fmla="*/ 7752588 w 7752588"/>
              <a:gd name="connsiteY0" fmla="*/ 0 h 5657862"/>
              <a:gd name="connsiteX1" fmla="*/ 2706370 w 7752588"/>
              <a:gd name="connsiteY1" fmla="*/ 20584 h 5657862"/>
              <a:gd name="connsiteX2" fmla="*/ 0 w 7752588"/>
              <a:gd name="connsiteY2" fmla="*/ 5657862 h 5657862"/>
              <a:gd name="connsiteX3" fmla="*/ 7752588 w 7752588"/>
              <a:gd name="connsiteY3" fmla="*/ 0 h 5657862"/>
              <a:gd name="connsiteX0" fmla="*/ 7752588 w 7752588"/>
              <a:gd name="connsiteY0" fmla="*/ 11430 h 5669292"/>
              <a:gd name="connsiteX1" fmla="*/ 2706370 w 7752588"/>
              <a:gd name="connsiteY1" fmla="*/ 0 h 5669292"/>
              <a:gd name="connsiteX2" fmla="*/ 0 w 7752588"/>
              <a:gd name="connsiteY2" fmla="*/ 5669292 h 5669292"/>
              <a:gd name="connsiteX3" fmla="*/ 7752588 w 7752588"/>
              <a:gd name="connsiteY3" fmla="*/ 11430 h 5669292"/>
            </a:gdLst>
            <a:ahLst/>
            <a:cxnLst>
              <a:cxn ang="0">
                <a:pos x="connsiteX0" y="connsiteY0"/>
              </a:cxn>
              <a:cxn ang="0">
                <a:pos x="connsiteX1" y="connsiteY1"/>
              </a:cxn>
              <a:cxn ang="0">
                <a:pos x="connsiteX2" y="connsiteY2"/>
              </a:cxn>
              <a:cxn ang="0">
                <a:pos x="connsiteX3" y="connsiteY3"/>
              </a:cxn>
            </a:cxnLst>
            <a:rect l="l" t="t" r="r" b="b"/>
            <a:pathLst>
              <a:path w="7752588" h="5669292">
                <a:moveTo>
                  <a:pt x="7752588" y="11430"/>
                </a:moveTo>
                <a:lnTo>
                  <a:pt x="2706370" y="0"/>
                </a:lnTo>
                <a:lnTo>
                  <a:pt x="0" y="5669292"/>
                </a:lnTo>
                <a:lnTo>
                  <a:pt x="7752588" y="11430"/>
                </a:lnTo>
                <a:close/>
              </a:path>
            </a:pathLst>
          </a:custGeom>
          <a:solidFill>
            <a:schemeClr val="bg2"/>
          </a:solidFill>
        </p:spPr>
        <p:txBody>
          <a:bodyPr wrap="square" lIns="0" tIns="0" rIns="0" bIns="0" rtlCol="0"/>
          <a:lstStyle/>
          <a:p>
            <a:endParaRPr sz="1350" b="0" i="0" dirty="0">
              <a:latin typeface="Arial Regular"/>
            </a:endParaRPr>
          </a:p>
        </p:txBody>
      </p:sp>
      <p:sp>
        <p:nvSpPr>
          <p:cNvPr id="23" name="Picture Placeholder 13">
            <a:extLst>
              <a:ext uri="{FF2B5EF4-FFF2-40B4-BE49-F238E27FC236}">
                <a16:creationId xmlns:a16="http://schemas.microsoft.com/office/drawing/2014/main" id="{CD11E554-A3EF-6746-A083-966BD8D2AB43}"/>
              </a:ext>
            </a:extLst>
          </p:cNvPr>
          <p:cNvSpPr>
            <a:spLocks noGrp="1"/>
          </p:cNvSpPr>
          <p:nvPr>
            <p:ph type="pic" sz="quarter" idx="24" hasCustomPrompt="1"/>
          </p:nvPr>
        </p:nvSpPr>
        <p:spPr>
          <a:xfrm>
            <a:off x="381000" y="4971138"/>
            <a:ext cx="1600201" cy="1601113"/>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solidFill>
                  <a:schemeClr val="bg1"/>
                </a:solidFill>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Portrait</a:t>
            </a:r>
          </a:p>
        </p:txBody>
      </p:sp>
      <p:sp>
        <p:nvSpPr>
          <p:cNvPr id="24" name="Text Placeholder 2">
            <a:extLst>
              <a:ext uri="{FF2B5EF4-FFF2-40B4-BE49-F238E27FC236}">
                <a16:creationId xmlns:a16="http://schemas.microsoft.com/office/drawing/2014/main" id="{E9AAD6EE-AA1C-7A4F-B227-41BCBDD55BC5}"/>
              </a:ext>
            </a:extLst>
          </p:cNvPr>
          <p:cNvSpPr>
            <a:spLocks noGrp="1"/>
          </p:cNvSpPr>
          <p:nvPr>
            <p:ph type="body" sz="quarter" idx="21" hasCustomPrompt="1"/>
          </p:nvPr>
        </p:nvSpPr>
        <p:spPr>
          <a:xfrm>
            <a:off x="6210301" y="228600"/>
            <a:ext cx="5600700" cy="5886450"/>
          </a:xfrm>
          <a:prstGeom prst="rect">
            <a:avLst/>
          </a:prstGeom>
        </p:spPr>
        <p:txBody>
          <a:bodyPr lIns="0" tIns="0" rIns="0" bIns="0"/>
          <a:lstStyle>
            <a:lvl1pPr marL="257175" marR="0" indent="-257175" algn="l" defTabSz="685800" rtl="0" eaLnBrk="1" fontAlgn="auto" latinLnBrk="0" hangingPunct="1">
              <a:lnSpc>
                <a:spcPct val="90000"/>
              </a:lnSpc>
              <a:spcBef>
                <a:spcPts val="750"/>
              </a:spcBef>
              <a:spcAft>
                <a:spcPts val="0"/>
              </a:spcAft>
              <a:buClrTx/>
              <a:buSzTx/>
              <a:buFont typeface="Wingdings" pitchFamily="2" charset="2"/>
              <a:buChar char="§"/>
              <a:tabLst/>
              <a:defRPr sz="1650" b="0">
                <a:solidFill>
                  <a:srgbClr val="000000"/>
                </a:solidFill>
                <a:latin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a:t>
            </a:r>
            <a:endParaRPr lang="ru-RU" dirty="0"/>
          </a:p>
          <a:p>
            <a:pPr lvl="0"/>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 </a:t>
            </a:r>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p>
          <a:p>
            <a:pPr lvl="0"/>
            <a:r>
              <a:rPr lang="en-US" dirty="0"/>
              <a:t>Duis </a:t>
            </a:r>
            <a:r>
              <a:rPr lang="en-US" dirty="0" err="1"/>
              <a:t>autem</a:t>
            </a:r>
            <a:r>
              <a:rPr lang="en-US" dirty="0"/>
              <a:t> vel </a:t>
            </a:r>
            <a:r>
              <a:rPr lang="en-US" dirty="0" err="1"/>
              <a:t>eum</a:t>
            </a:r>
            <a:r>
              <a:rPr lang="en-US" dirty="0"/>
              <a:t> </a:t>
            </a:r>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molestie</a:t>
            </a:r>
            <a:r>
              <a:rPr lang="en-US" dirty="0"/>
              <a:t> </a:t>
            </a:r>
            <a:r>
              <a:rPr lang="en-US" dirty="0" err="1"/>
              <a:t>consequat</a:t>
            </a:r>
            <a:r>
              <a:rPr lang="en-US" dirty="0"/>
              <a:t>, vel </a:t>
            </a:r>
            <a:r>
              <a:rPr lang="en-US" dirty="0" err="1"/>
              <a:t>illum</a:t>
            </a:r>
            <a:r>
              <a:rPr lang="en-US" dirty="0"/>
              <a:t> dolore </a:t>
            </a:r>
            <a:r>
              <a:rPr lang="en-US" dirty="0" err="1"/>
              <a:t>eu</a:t>
            </a:r>
            <a:r>
              <a:rPr lang="en-US" dirty="0"/>
              <a:t> </a:t>
            </a:r>
            <a:r>
              <a:rPr lang="en-US" dirty="0" err="1"/>
              <a:t>feugiat</a:t>
            </a:r>
            <a:r>
              <a:rPr lang="en-US" dirty="0"/>
              <a:t> </a:t>
            </a:r>
            <a:r>
              <a:rPr lang="en-US" dirty="0" err="1"/>
              <a:t>nulla</a:t>
            </a:r>
            <a:r>
              <a:rPr lang="en-US" dirty="0"/>
              <a:t> </a:t>
            </a:r>
            <a:r>
              <a:rPr lang="en-US" dirty="0" err="1"/>
              <a:t>facilisis</a:t>
            </a:r>
            <a:r>
              <a:rPr lang="en-US" dirty="0"/>
              <a:t> at </a:t>
            </a:r>
            <a:r>
              <a:rPr lang="en-US" dirty="0" err="1"/>
              <a:t>vero</a:t>
            </a:r>
            <a:r>
              <a:rPr lang="en-US" dirty="0"/>
              <a:t> eros et </a:t>
            </a:r>
            <a:r>
              <a:rPr lang="en-US" dirty="0" err="1"/>
              <a:t>accumsan</a:t>
            </a:r>
            <a:r>
              <a:rPr lang="en-US" dirty="0"/>
              <a:t> et </a:t>
            </a:r>
            <a:r>
              <a:rPr lang="en-US" dirty="0" err="1"/>
              <a:t>iusto</a:t>
            </a:r>
            <a:r>
              <a:rPr lang="en-US" dirty="0"/>
              <a:t> </a:t>
            </a:r>
            <a:r>
              <a:rPr lang="en-US" dirty="0" err="1"/>
              <a:t>odio</a:t>
            </a:r>
            <a:r>
              <a:rPr lang="en-US" dirty="0"/>
              <a:t> </a:t>
            </a:r>
            <a:r>
              <a:rPr lang="en-US" dirty="0" err="1"/>
              <a:t>dignissim</a:t>
            </a:r>
            <a:r>
              <a:rPr lang="en-US" dirty="0"/>
              <a:t> qui </a:t>
            </a:r>
            <a:r>
              <a:rPr lang="en-US" dirty="0" err="1"/>
              <a:t>blandit</a:t>
            </a:r>
            <a:r>
              <a:rPr lang="en-US" dirty="0"/>
              <a:t> </a:t>
            </a:r>
            <a:r>
              <a:rPr lang="en-US" dirty="0" err="1"/>
              <a:t>praesent</a:t>
            </a:r>
            <a:r>
              <a:rPr lang="en-US" dirty="0"/>
              <a:t> </a:t>
            </a:r>
            <a:r>
              <a:rPr lang="en-US" dirty="0" err="1"/>
              <a:t>luptatum</a:t>
            </a:r>
            <a:r>
              <a:rPr lang="en-US" dirty="0"/>
              <a:t> </a:t>
            </a:r>
            <a:r>
              <a:rPr lang="en-US" dirty="0" err="1"/>
              <a:t>zzril</a:t>
            </a:r>
            <a:r>
              <a:rPr lang="en-US" dirty="0"/>
              <a:t> </a:t>
            </a:r>
            <a:r>
              <a:rPr lang="en-US" dirty="0" err="1"/>
              <a:t>delenit</a:t>
            </a:r>
            <a:r>
              <a:rPr lang="en-US" dirty="0"/>
              <a:t> </a:t>
            </a:r>
            <a:r>
              <a:rPr lang="en-US" dirty="0" err="1"/>
              <a:t>augue</a:t>
            </a:r>
            <a:r>
              <a:rPr lang="en-US" dirty="0"/>
              <a:t> </a:t>
            </a:r>
            <a:r>
              <a:rPr lang="en-US" dirty="0" err="1"/>
              <a:t>duis</a:t>
            </a:r>
            <a:r>
              <a:rPr lang="en-US" dirty="0"/>
              <a:t> dolore </a:t>
            </a:r>
            <a:r>
              <a:rPr lang="en-US" dirty="0" err="1"/>
              <a:t>te</a:t>
            </a:r>
            <a:r>
              <a:rPr lang="en-US" dirty="0"/>
              <a:t> </a:t>
            </a:r>
            <a:r>
              <a:rPr lang="en-US" dirty="0" err="1"/>
              <a:t>feugait</a:t>
            </a:r>
            <a:r>
              <a:rPr lang="en-US" dirty="0"/>
              <a:t> </a:t>
            </a:r>
            <a:r>
              <a:rPr lang="en-US" dirty="0" err="1"/>
              <a:t>nulla</a:t>
            </a:r>
            <a:r>
              <a:rPr lang="en-US" dirty="0"/>
              <a:t> </a:t>
            </a:r>
            <a:r>
              <a:rPr lang="en-US" dirty="0" err="1"/>
              <a:t>facilisi</a:t>
            </a:r>
            <a:r>
              <a:rPr lang="en-US" dirty="0"/>
              <a:t>.</a:t>
            </a:r>
          </a:p>
          <a:p>
            <a:pPr lvl="0"/>
            <a:r>
              <a:rPr lang="en-US" dirty="0"/>
              <a:t>Lorem ipsum dolor sit </a:t>
            </a:r>
            <a:r>
              <a:rPr lang="en-US" dirty="0" err="1"/>
              <a:t>amet</a:t>
            </a:r>
            <a:r>
              <a:rPr lang="en-US" dirty="0"/>
              <a:t>, cons </a:t>
            </a:r>
            <a:r>
              <a:rPr lang="en-US" dirty="0" err="1"/>
              <a:t>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a:t>
            </a:r>
            <a:endParaRPr lang="ru-RU" dirty="0"/>
          </a:p>
          <a:p>
            <a:pPr lvl="0"/>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 </a:t>
            </a:r>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endParaRPr lang="en-US" dirty="0"/>
          </a:p>
          <a:p>
            <a:pPr marL="257175" marR="0" lvl="0" indent="-257175" algn="l" defTabSz="685800" rtl="0" eaLnBrk="1" fontAlgn="auto" latinLnBrk="0" hangingPunct="1">
              <a:lnSpc>
                <a:spcPct val="90000"/>
              </a:lnSpc>
              <a:spcBef>
                <a:spcPts val="750"/>
              </a:spcBef>
              <a:spcAft>
                <a:spcPts val="0"/>
              </a:spcAft>
              <a:buClrTx/>
              <a:buSzTx/>
              <a:buFont typeface="Wingdings" pitchFamily="2" charset="2"/>
              <a:buChar char="§"/>
              <a:tabLst/>
              <a:defRPr/>
            </a:pPr>
            <a:r>
              <a:rPr lang="en-US" dirty="0"/>
              <a:t>Duis </a:t>
            </a:r>
            <a:r>
              <a:rPr lang="en-US" dirty="0" err="1"/>
              <a:t>autem</a:t>
            </a:r>
            <a:r>
              <a:rPr lang="en-US" dirty="0"/>
              <a:t> </a:t>
            </a:r>
            <a:r>
              <a:rPr lang="en-US" dirty="0" err="1"/>
              <a:t>vel</a:t>
            </a:r>
            <a:r>
              <a:rPr lang="en-US" dirty="0"/>
              <a:t> </a:t>
            </a:r>
            <a:r>
              <a:rPr lang="en-US" dirty="0" err="1"/>
              <a:t>eum</a:t>
            </a:r>
            <a:r>
              <a:rPr lang="en-US" dirty="0"/>
              <a:t> </a:t>
            </a:r>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molestie</a:t>
            </a:r>
            <a:r>
              <a:rPr lang="en-US" dirty="0"/>
              <a:t> </a:t>
            </a:r>
            <a:r>
              <a:rPr lang="en-US" dirty="0" err="1"/>
              <a:t>consequat</a:t>
            </a:r>
            <a:r>
              <a:rPr lang="en-US" dirty="0"/>
              <a:t>, </a:t>
            </a:r>
            <a:r>
              <a:rPr lang="en-US" dirty="0" err="1"/>
              <a:t>vel</a:t>
            </a:r>
            <a:r>
              <a:rPr lang="en-US" dirty="0"/>
              <a:t> </a:t>
            </a:r>
            <a:r>
              <a:rPr lang="en-US" dirty="0" err="1"/>
              <a:t>illum</a:t>
            </a:r>
            <a:r>
              <a:rPr lang="en-US" dirty="0"/>
              <a:t> dolore </a:t>
            </a:r>
            <a:r>
              <a:rPr lang="en-US" dirty="0" err="1"/>
              <a:t>eu</a:t>
            </a:r>
            <a:r>
              <a:rPr lang="en-US" dirty="0"/>
              <a:t> </a:t>
            </a:r>
            <a:r>
              <a:rPr lang="en-US" dirty="0" err="1"/>
              <a:t>feugiat</a:t>
            </a:r>
            <a:r>
              <a:rPr lang="en-US" dirty="0"/>
              <a:t> </a:t>
            </a:r>
            <a:r>
              <a:rPr lang="en-US" dirty="0" err="1"/>
              <a:t>nulla</a:t>
            </a:r>
            <a:r>
              <a:rPr lang="en-US" dirty="0"/>
              <a:t> </a:t>
            </a:r>
            <a:r>
              <a:rPr lang="en-US" dirty="0" err="1"/>
              <a:t>facilisis</a:t>
            </a:r>
            <a:r>
              <a:rPr lang="en-US" dirty="0"/>
              <a:t> at </a:t>
            </a:r>
            <a:r>
              <a:rPr lang="en-US" dirty="0" err="1"/>
              <a:t>vero</a:t>
            </a:r>
            <a:r>
              <a:rPr lang="en-US" dirty="0"/>
              <a:t> </a:t>
            </a:r>
            <a:r>
              <a:rPr lang="en-US" dirty="0" err="1"/>
              <a:t>eros</a:t>
            </a:r>
            <a:r>
              <a:rPr lang="en-US" dirty="0"/>
              <a:t> et </a:t>
            </a:r>
            <a:r>
              <a:rPr lang="en-US" dirty="0" err="1"/>
              <a:t>accumsan</a:t>
            </a:r>
            <a:r>
              <a:rPr lang="en-US" dirty="0"/>
              <a:t> et </a:t>
            </a:r>
            <a:r>
              <a:rPr lang="en-US" dirty="0" err="1"/>
              <a:t>iusto</a:t>
            </a:r>
            <a:r>
              <a:rPr lang="en-US" dirty="0"/>
              <a:t> </a:t>
            </a:r>
            <a:r>
              <a:rPr lang="en-US" dirty="0" err="1"/>
              <a:t>odio</a:t>
            </a:r>
            <a:r>
              <a:rPr lang="en-US" dirty="0"/>
              <a:t> </a:t>
            </a:r>
            <a:r>
              <a:rPr lang="en-US" dirty="0" err="1"/>
              <a:t>dignissim</a:t>
            </a:r>
            <a:r>
              <a:rPr lang="en-US" dirty="0"/>
              <a:t> qui </a:t>
            </a:r>
            <a:r>
              <a:rPr lang="en-US" dirty="0" err="1"/>
              <a:t>blandit</a:t>
            </a:r>
            <a:r>
              <a:rPr lang="en-US" dirty="0"/>
              <a:t> </a:t>
            </a:r>
            <a:r>
              <a:rPr lang="en-US" dirty="0" err="1"/>
              <a:t>praesent</a:t>
            </a:r>
            <a:r>
              <a:rPr lang="en-US" dirty="0"/>
              <a:t> </a:t>
            </a:r>
            <a:r>
              <a:rPr lang="en-US" dirty="0" err="1"/>
              <a:t>luptatum</a:t>
            </a:r>
            <a:r>
              <a:rPr lang="en-US" dirty="0"/>
              <a:t> </a:t>
            </a:r>
            <a:r>
              <a:rPr lang="en-US" dirty="0" err="1"/>
              <a:t>zzril</a:t>
            </a:r>
            <a:r>
              <a:rPr lang="en-US" dirty="0"/>
              <a:t> </a:t>
            </a:r>
            <a:r>
              <a:rPr lang="en-US" dirty="0" err="1"/>
              <a:t>delenit</a:t>
            </a:r>
            <a:r>
              <a:rPr lang="en-US" dirty="0"/>
              <a:t> </a:t>
            </a:r>
            <a:r>
              <a:rPr lang="en-US" dirty="0" err="1"/>
              <a:t>augue</a:t>
            </a:r>
            <a:r>
              <a:rPr lang="en-US" dirty="0"/>
              <a:t> </a:t>
            </a:r>
            <a:r>
              <a:rPr lang="en-US" dirty="0" err="1"/>
              <a:t>duis</a:t>
            </a:r>
            <a:r>
              <a:rPr lang="en-US" dirty="0"/>
              <a:t> dolore </a:t>
            </a:r>
            <a:r>
              <a:rPr lang="en-US" dirty="0" err="1"/>
              <a:t>te</a:t>
            </a:r>
            <a:r>
              <a:rPr lang="en-US" dirty="0"/>
              <a:t> </a:t>
            </a:r>
            <a:r>
              <a:rPr lang="en-US" dirty="0" err="1"/>
              <a:t>feugait</a:t>
            </a:r>
            <a:r>
              <a:rPr lang="en-US" dirty="0"/>
              <a:t> </a:t>
            </a:r>
            <a:r>
              <a:rPr lang="en-US" dirty="0" err="1"/>
              <a:t>nulla</a:t>
            </a:r>
            <a:r>
              <a:rPr lang="en-US" dirty="0"/>
              <a:t> </a:t>
            </a:r>
            <a:r>
              <a:rPr lang="en-US" dirty="0" err="1"/>
              <a:t>facilisi</a:t>
            </a:r>
            <a:r>
              <a:rPr lang="en-US" dirty="0"/>
              <a:t>.</a:t>
            </a:r>
          </a:p>
          <a:p>
            <a:pPr lvl="0"/>
            <a:endParaRPr lang="en-US" dirty="0"/>
          </a:p>
        </p:txBody>
      </p:sp>
      <p:sp>
        <p:nvSpPr>
          <p:cNvPr id="2" name="Title 1">
            <a:extLst>
              <a:ext uri="{FF2B5EF4-FFF2-40B4-BE49-F238E27FC236}">
                <a16:creationId xmlns:a16="http://schemas.microsoft.com/office/drawing/2014/main" id="{95C755A1-EA3D-D54A-AE76-83C33BC434E2}"/>
              </a:ext>
            </a:extLst>
          </p:cNvPr>
          <p:cNvSpPr>
            <a:spLocks noGrp="1"/>
          </p:cNvSpPr>
          <p:nvPr>
            <p:ph type="title" hasCustomPrompt="1"/>
          </p:nvPr>
        </p:nvSpPr>
        <p:spPr>
          <a:xfrm>
            <a:off x="381000" y="235099"/>
            <a:ext cx="5600700" cy="3822551"/>
          </a:xfrm>
        </p:spPr>
        <p:txBody>
          <a:bodyPr/>
          <a:lstStyle>
            <a:lvl1pPr>
              <a:defRPr>
                <a:solidFill>
                  <a:schemeClr val="bg1"/>
                </a:solidFill>
              </a:defRPr>
            </a:lvl1pPr>
          </a:lstStyle>
          <a:p>
            <a:r>
              <a:rPr lang="en-US" dirty="0"/>
              <a:t>Name Surname </a:t>
            </a:r>
            <a:br>
              <a:rPr lang="en-US" dirty="0"/>
            </a:br>
            <a:r>
              <a:rPr lang="en-US" dirty="0"/>
              <a:t>    (then one empty line)</a:t>
            </a:r>
            <a:br>
              <a:rPr lang="en-US" dirty="0"/>
            </a:br>
            <a:r>
              <a:rPr lang="en-US" dirty="0"/>
              <a:t>Occupation </a:t>
            </a:r>
            <a:endParaRPr lang="ru-RU" dirty="0"/>
          </a:p>
        </p:txBody>
      </p:sp>
    </p:spTree>
    <p:extLst>
      <p:ext uri="{BB962C8B-B14F-4D97-AF65-F5344CB8AC3E}">
        <p14:creationId xmlns:p14="http://schemas.microsoft.com/office/powerpoint/2010/main" val="178583413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io (Basic)">
    <p:spTree>
      <p:nvGrpSpPr>
        <p:cNvPr id="1" name=""/>
        <p:cNvGrpSpPr/>
        <p:nvPr/>
      </p:nvGrpSpPr>
      <p:grpSpPr>
        <a:xfrm>
          <a:off x="0" y="0"/>
          <a:ext cx="0" cy="0"/>
          <a:chOff x="0" y="0"/>
          <a:chExt cx="0" cy="0"/>
        </a:xfrm>
      </p:grpSpPr>
      <p:sp>
        <p:nvSpPr>
          <p:cNvPr id="22" name="object 3">
            <a:extLst>
              <a:ext uri="{FF2B5EF4-FFF2-40B4-BE49-F238E27FC236}">
                <a16:creationId xmlns:a16="http://schemas.microsoft.com/office/drawing/2014/main" id="{E2D6B816-03D3-544C-A6BB-1E65C7C019B5}"/>
              </a:ext>
            </a:extLst>
          </p:cNvPr>
          <p:cNvSpPr/>
          <p:nvPr/>
        </p:nvSpPr>
        <p:spPr>
          <a:xfrm>
            <a:off x="381000" y="0"/>
            <a:ext cx="5600700" cy="4971137"/>
          </a:xfrm>
          <a:custGeom>
            <a:avLst/>
            <a:gdLst>
              <a:gd name="connsiteX0" fmla="*/ 7368540 w 7368540"/>
              <a:gd name="connsiteY0" fmla="*/ 11430 h 5669292"/>
              <a:gd name="connsiteX1" fmla="*/ 1974850 w 7368540"/>
              <a:gd name="connsiteY1" fmla="*/ 0 h 5669292"/>
              <a:gd name="connsiteX2" fmla="*/ 0 w 7368540"/>
              <a:gd name="connsiteY2" fmla="*/ 5669292 h 5669292"/>
              <a:gd name="connsiteX3" fmla="*/ 7368540 w 7368540"/>
              <a:gd name="connsiteY3" fmla="*/ 11430 h 5669292"/>
              <a:gd name="connsiteX0" fmla="*/ 7697724 w 7697724"/>
              <a:gd name="connsiteY0" fmla="*/ 27437 h 5669292"/>
              <a:gd name="connsiteX1" fmla="*/ 1974850 w 7697724"/>
              <a:gd name="connsiteY1" fmla="*/ 0 h 5669292"/>
              <a:gd name="connsiteX2" fmla="*/ 0 w 7697724"/>
              <a:gd name="connsiteY2" fmla="*/ 5669292 h 5669292"/>
              <a:gd name="connsiteX3" fmla="*/ 7697724 w 7697724"/>
              <a:gd name="connsiteY3" fmla="*/ 27437 h 5669292"/>
              <a:gd name="connsiteX0" fmla="*/ 7752588 w 7752588"/>
              <a:gd name="connsiteY0" fmla="*/ 11430 h 5669292"/>
              <a:gd name="connsiteX1" fmla="*/ 1974850 w 7752588"/>
              <a:gd name="connsiteY1" fmla="*/ 0 h 5669292"/>
              <a:gd name="connsiteX2" fmla="*/ 0 w 7752588"/>
              <a:gd name="connsiteY2" fmla="*/ 5669292 h 5669292"/>
              <a:gd name="connsiteX3" fmla="*/ 7752588 w 7752588"/>
              <a:gd name="connsiteY3" fmla="*/ 11430 h 5669292"/>
              <a:gd name="connsiteX0" fmla="*/ 7752588 w 7752588"/>
              <a:gd name="connsiteY0" fmla="*/ 0 h 5657862"/>
              <a:gd name="connsiteX1" fmla="*/ 2377186 w 7752588"/>
              <a:gd name="connsiteY1" fmla="*/ 4577 h 5657862"/>
              <a:gd name="connsiteX2" fmla="*/ 0 w 7752588"/>
              <a:gd name="connsiteY2" fmla="*/ 5657862 h 5657862"/>
              <a:gd name="connsiteX3" fmla="*/ 7752588 w 7752588"/>
              <a:gd name="connsiteY3" fmla="*/ 0 h 5657862"/>
              <a:gd name="connsiteX0" fmla="*/ 7752588 w 7752588"/>
              <a:gd name="connsiteY0" fmla="*/ 0 h 5657862"/>
              <a:gd name="connsiteX1" fmla="*/ 2706370 w 7752588"/>
              <a:gd name="connsiteY1" fmla="*/ 20584 h 5657862"/>
              <a:gd name="connsiteX2" fmla="*/ 0 w 7752588"/>
              <a:gd name="connsiteY2" fmla="*/ 5657862 h 5657862"/>
              <a:gd name="connsiteX3" fmla="*/ 7752588 w 7752588"/>
              <a:gd name="connsiteY3" fmla="*/ 0 h 5657862"/>
              <a:gd name="connsiteX0" fmla="*/ 7752588 w 7752588"/>
              <a:gd name="connsiteY0" fmla="*/ 11430 h 5669292"/>
              <a:gd name="connsiteX1" fmla="*/ 2706370 w 7752588"/>
              <a:gd name="connsiteY1" fmla="*/ 0 h 5669292"/>
              <a:gd name="connsiteX2" fmla="*/ 0 w 7752588"/>
              <a:gd name="connsiteY2" fmla="*/ 5669292 h 5669292"/>
              <a:gd name="connsiteX3" fmla="*/ 7752588 w 7752588"/>
              <a:gd name="connsiteY3" fmla="*/ 11430 h 5669292"/>
            </a:gdLst>
            <a:ahLst/>
            <a:cxnLst>
              <a:cxn ang="0">
                <a:pos x="connsiteX0" y="connsiteY0"/>
              </a:cxn>
              <a:cxn ang="0">
                <a:pos x="connsiteX1" y="connsiteY1"/>
              </a:cxn>
              <a:cxn ang="0">
                <a:pos x="connsiteX2" y="connsiteY2"/>
              </a:cxn>
              <a:cxn ang="0">
                <a:pos x="connsiteX3" y="connsiteY3"/>
              </a:cxn>
            </a:cxnLst>
            <a:rect l="l" t="t" r="r" b="b"/>
            <a:pathLst>
              <a:path w="7752588" h="5669292">
                <a:moveTo>
                  <a:pt x="7752588" y="11430"/>
                </a:moveTo>
                <a:lnTo>
                  <a:pt x="2706370" y="0"/>
                </a:lnTo>
                <a:lnTo>
                  <a:pt x="0" y="5669292"/>
                </a:lnTo>
                <a:lnTo>
                  <a:pt x="7752588" y="11430"/>
                </a:lnTo>
                <a:close/>
              </a:path>
            </a:pathLst>
          </a:custGeom>
          <a:solidFill>
            <a:schemeClr val="bg2"/>
          </a:solidFill>
        </p:spPr>
        <p:txBody>
          <a:bodyPr wrap="square" lIns="0" tIns="0" rIns="0" bIns="0" rtlCol="0"/>
          <a:lstStyle/>
          <a:p>
            <a:endParaRPr sz="1350" b="0" i="0" dirty="0">
              <a:latin typeface="Arial Regular"/>
            </a:endParaRPr>
          </a:p>
        </p:txBody>
      </p:sp>
      <p:sp>
        <p:nvSpPr>
          <p:cNvPr id="23" name="Picture Placeholder 13">
            <a:extLst>
              <a:ext uri="{FF2B5EF4-FFF2-40B4-BE49-F238E27FC236}">
                <a16:creationId xmlns:a16="http://schemas.microsoft.com/office/drawing/2014/main" id="{CD11E554-A3EF-6746-A083-966BD8D2AB43}"/>
              </a:ext>
            </a:extLst>
          </p:cNvPr>
          <p:cNvSpPr>
            <a:spLocks noGrp="1"/>
          </p:cNvSpPr>
          <p:nvPr>
            <p:ph type="pic" sz="quarter" idx="24" hasCustomPrompt="1"/>
          </p:nvPr>
        </p:nvSpPr>
        <p:spPr>
          <a:xfrm>
            <a:off x="381000" y="4971138"/>
            <a:ext cx="1600201" cy="1601113"/>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solidFill>
                  <a:schemeClr val="bg1"/>
                </a:solidFill>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Portrait</a:t>
            </a:r>
          </a:p>
        </p:txBody>
      </p:sp>
      <p:sp>
        <p:nvSpPr>
          <p:cNvPr id="24" name="Text Placeholder 2">
            <a:extLst>
              <a:ext uri="{FF2B5EF4-FFF2-40B4-BE49-F238E27FC236}">
                <a16:creationId xmlns:a16="http://schemas.microsoft.com/office/drawing/2014/main" id="{E9AAD6EE-AA1C-7A4F-B227-41BCBDD55BC5}"/>
              </a:ext>
            </a:extLst>
          </p:cNvPr>
          <p:cNvSpPr>
            <a:spLocks noGrp="1"/>
          </p:cNvSpPr>
          <p:nvPr>
            <p:ph type="body" sz="quarter" idx="21" hasCustomPrompt="1"/>
          </p:nvPr>
        </p:nvSpPr>
        <p:spPr>
          <a:xfrm>
            <a:off x="6210301" y="228600"/>
            <a:ext cx="5600700" cy="5886450"/>
          </a:xfrm>
          <a:prstGeom prst="rect">
            <a:avLst/>
          </a:prstGeom>
        </p:spPr>
        <p:txBody>
          <a:bodyPr lIns="0" tIns="0" rIns="0" bIns="0"/>
          <a:lstStyle>
            <a:lvl1pPr marL="257175" marR="0" indent="-257175" algn="l" defTabSz="685800" rtl="0" eaLnBrk="1" fontAlgn="auto" latinLnBrk="0" hangingPunct="1">
              <a:lnSpc>
                <a:spcPct val="90000"/>
              </a:lnSpc>
              <a:spcBef>
                <a:spcPts val="750"/>
              </a:spcBef>
              <a:spcAft>
                <a:spcPts val="0"/>
              </a:spcAft>
              <a:buClrTx/>
              <a:buSzTx/>
              <a:buFont typeface="Wingdings" pitchFamily="2" charset="2"/>
              <a:buChar char="§"/>
              <a:tabLst/>
              <a:defRPr sz="1650" b="0">
                <a:solidFill>
                  <a:srgbClr val="000000"/>
                </a:solidFill>
                <a:latin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a:t>
            </a:r>
            <a:endParaRPr lang="ru-RU" dirty="0"/>
          </a:p>
          <a:p>
            <a:pPr lvl="0"/>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 </a:t>
            </a:r>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p>
          <a:p>
            <a:pPr lvl="0"/>
            <a:r>
              <a:rPr lang="en-US" dirty="0"/>
              <a:t>Duis </a:t>
            </a:r>
            <a:r>
              <a:rPr lang="en-US" dirty="0" err="1"/>
              <a:t>autem</a:t>
            </a:r>
            <a:r>
              <a:rPr lang="en-US" dirty="0"/>
              <a:t> vel </a:t>
            </a:r>
            <a:r>
              <a:rPr lang="en-US" dirty="0" err="1"/>
              <a:t>eum</a:t>
            </a:r>
            <a:r>
              <a:rPr lang="en-US" dirty="0"/>
              <a:t> </a:t>
            </a:r>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molestie</a:t>
            </a:r>
            <a:r>
              <a:rPr lang="en-US" dirty="0"/>
              <a:t> </a:t>
            </a:r>
            <a:r>
              <a:rPr lang="en-US" dirty="0" err="1"/>
              <a:t>consequat</a:t>
            </a:r>
            <a:r>
              <a:rPr lang="en-US" dirty="0"/>
              <a:t>, vel </a:t>
            </a:r>
            <a:r>
              <a:rPr lang="en-US" dirty="0" err="1"/>
              <a:t>illum</a:t>
            </a:r>
            <a:r>
              <a:rPr lang="en-US" dirty="0"/>
              <a:t> dolore </a:t>
            </a:r>
            <a:r>
              <a:rPr lang="en-US" dirty="0" err="1"/>
              <a:t>eu</a:t>
            </a:r>
            <a:r>
              <a:rPr lang="en-US" dirty="0"/>
              <a:t> </a:t>
            </a:r>
            <a:r>
              <a:rPr lang="en-US" dirty="0" err="1"/>
              <a:t>feugiat</a:t>
            </a:r>
            <a:r>
              <a:rPr lang="en-US" dirty="0"/>
              <a:t> </a:t>
            </a:r>
            <a:r>
              <a:rPr lang="en-US" dirty="0" err="1"/>
              <a:t>nulla</a:t>
            </a:r>
            <a:r>
              <a:rPr lang="en-US" dirty="0"/>
              <a:t> </a:t>
            </a:r>
            <a:r>
              <a:rPr lang="en-US" dirty="0" err="1"/>
              <a:t>facilisis</a:t>
            </a:r>
            <a:r>
              <a:rPr lang="en-US" dirty="0"/>
              <a:t> at </a:t>
            </a:r>
            <a:r>
              <a:rPr lang="en-US" dirty="0" err="1"/>
              <a:t>vero</a:t>
            </a:r>
            <a:r>
              <a:rPr lang="en-US" dirty="0"/>
              <a:t> eros et </a:t>
            </a:r>
            <a:r>
              <a:rPr lang="en-US" dirty="0" err="1"/>
              <a:t>accumsan</a:t>
            </a:r>
            <a:r>
              <a:rPr lang="en-US" dirty="0"/>
              <a:t> et </a:t>
            </a:r>
            <a:r>
              <a:rPr lang="en-US" dirty="0" err="1"/>
              <a:t>iusto</a:t>
            </a:r>
            <a:r>
              <a:rPr lang="en-US" dirty="0"/>
              <a:t> </a:t>
            </a:r>
            <a:r>
              <a:rPr lang="en-US" dirty="0" err="1"/>
              <a:t>odio</a:t>
            </a:r>
            <a:r>
              <a:rPr lang="en-US" dirty="0"/>
              <a:t> </a:t>
            </a:r>
            <a:r>
              <a:rPr lang="en-US" dirty="0" err="1"/>
              <a:t>dignissim</a:t>
            </a:r>
            <a:r>
              <a:rPr lang="en-US" dirty="0"/>
              <a:t> qui </a:t>
            </a:r>
            <a:r>
              <a:rPr lang="en-US" dirty="0" err="1"/>
              <a:t>blandit</a:t>
            </a:r>
            <a:r>
              <a:rPr lang="en-US" dirty="0"/>
              <a:t> </a:t>
            </a:r>
            <a:r>
              <a:rPr lang="en-US" dirty="0" err="1"/>
              <a:t>praesent</a:t>
            </a:r>
            <a:r>
              <a:rPr lang="en-US" dirty="0"/>
              <a:t> </a:t>
            </a:r>
            <a:r>
              <a:rPr lang="en-US" dirty="0" err="1"/>
              <a:t>luptatum</a:t>
            </a:r>
            <a:r>
              <a:rPr lang="en-US" dirty="0"/>
              <a:t> </a:t>
            </a:r>
            <a:r>
              <a:rPr lang="en-US" dirty="0" err="1"/>
              <a:t>zzril</a:t>
            </a:r>
            <a:r>
              <a:rPr lang="en-US" dirty="0"/>
              <a:t> </a:t>
            </a:r>
            <a:r>
              <a:rPr lang="en-US" dirty="0" err="1"/>
              <a:t>delenit</a:t>
            </a:r>
            <a:r>
              <a:rPr lang="en-US" dirty="0"/>
              <a:t> </a:t>
            </a:r>
            <a:r>
              <a:rPr lang="en-US" dirty="0" err="1"/>
              <a:t>augue</a:t>
            </a:r>
            <a:r>
              <a:rPr lang="en-US" dirty="0"/>
              <a:t> </a:t>
            </a:r>
            <a:r>
              <a:rPr lang="en-US" dirty="0" err="1"/>
              <a:t>duis</a:t>
            </a:r>
            <a:r>
              <a:rPr lang="en-US" dirty="0"/>
              <a:t> dolore </a:t>
            </a:r>
            <a:r>
              <a:rPr lang="en-US" dirty="0" err="1"/>
              <a:t>te</a:t>
            </a:r>
            <a:r>
              <a:rPr lang="en-US" dirty="0"/>
              <a:t> </a:t>
            </a:r>
            <a:r>
              <a:rPr lang="en-US" dirty="0" err="1"/>
              <a:t>feugait</a:t>
            </a:r>
            <a:r>
              <a:rPr lang="en-US" dirty="0"/>
              <a:t> </a:t>
            </a:r>
            <a:r>
              <a:rPr lang="en-US" dirty="0" err="1"/>
              <a:t>nulla</a:t>
            </a:r>
            <a:r>
              <a:rPr lang="en-US" dirty="0"/>
              <a:t> </a:t>
            </a:r>
            <a:r>
              <a:rPr lang="en-US" dirty="0" err="1"/>
              <a:t>facilisi</a:t>
            </a:r>
            <a:r>
              <a:rPr lang="en-US" dirty="0"/>
              <a:t>.</a:t>
            </a:r>
          </a:p>
          <a:p>
            <a:pPr lvl="0"/>
            <a:r>
              <a:rPr lang="en-US" dirty="0"/>
              <a:t>Lorem ipsum dolor sit </a:t>
            </a:r>
            <a:r>
              <a:rPr lang="en-US" dirty="0" err="1"/>
              <a:t>amet</a:t>
            </a:r>
            <a:r>
              <a:rPr lang="en-US" dirty="0"/>
              <a:t>, cons </a:t>
            </a:r>
            <a:r>
              <a:rPr lang="en-US" dirty="0" err="1"/>
              <a:t>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a:t>
            </a:r>
            <a:endParaRPr lang="ru-RU" dirty="0"/>
          </a:p>
          <a:p>
            <a:pPr lvl="0"/>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 </a:t>
            </a:r>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endParaRPr lang="en-US" dirty="0"/>
          </a:p>
          <a:p>
            <a:pPr marL="257175" marR="0" lvl="0" indent="-257175" algn="l" defTabSz="685800" rtl="0" eaLnBrk="1" fontAlgn="auto" latinLnBrk="0" hangingPunct="1">
              <a:lnSpc>
                <a:spcPct val="90000"/>
              </a:lnSpc>
              <a:spcBef>
                <a:spcPts val="750"/>
              </a:spcBef>
              <a:spcAft>
                <a:spcPts val="0"/>
              </a:spcAft>
              <a:buClrTx/>
              <a:buSzTx/>
              <a:buFont typeface="Wingdings" pitchFamily="2" charset="2"/>
              <a:buChar char="§"/>
              <a:tabLst/>
              <a:defRPr/>
            </a:pPr>
            <a:r>
              <a:rPr lang="en-US" dirty="0"/>
              <a:t>Duis </a:t>
            </a:r>
            <a:r>
              <a:rPr lang="en-US" dirty="0" err="1"/>
              <a:t>autem</a:t>
            </a:r>
            <a:r>
              <a:rPr lang="en-US" dirty="0"/>
              <a:t> </a:t>
            </a:r>
            <a:r>
              <a:rPr lang="en-US" dirty="0" err="1"/>
              <a:t>vel</a:t>
            </a:r>
            <a:r>
              <a:rPr lang="en-US" dirty="0"/>
              <a:t> </a:t>
            </a:r>
            <a:r>
              <a:rPr lang="en-US" dirty="0" err="1"/>
              <a:t>eum</a:t>
            </a:r>
            <a:r>
              <a:rPr lang="en-US" dirty="0"/>
              <a:t> </a:t>
            </a:r>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molestie</a:t>
            </a:r>
            <a:r>
              <a:rPr lang="en-US" dirty="0"/>
              <a:t> </a:t>
            </a:r>
            <a:r>
              <a:rPr lang="en-US" dirty="0" err="1"/>
              <a:t>consequat</a:t>
            </a:r>
            <a:r>
              <a:rPr lang="en-US" dirty="0"/>
              <a:t>, </a:t>
            </a:r>
            <a:r>
              <a:rPr lang="en-US" dirty="0" err="1"/>
              <a:t>vel</a:t>
            </a:r>
            <a:r>
              <a:rPr lang="en-US" dirty="0"/>
              <a:t> </a:t>
            </a:r>
            <a:r>
              <a:rPr lang="en-US" dirty="0" err="1"/>
              <a:t>illum</a:t>
            </a:r>
            <a:r>
              <a:rPr lang="en-US" dirty="0"/>
              <a:t> dolore </a:t>
            </a:r>
            <a:r>
              <a:rPr lang="en-US" dirty="0" err="1"/>
              <a:t>eu</a:t>
            </a:r>
            <a:r>
              <a:rPr lang="en-US" dirty="0"/>
              <a:t> </a:t>
            </a:r>
            <a:r>
              <a:rPr lang="en-US" dirty="0" err="1"/>
              <a:t>feugiat</a:t>
            </a:r>
            <a:r>
              <a:rPr lang="en-US" dirty="0"/>
              <a:t> </a:t>
            </a:r>
            <a:r>
              <a:rPr lang="en-US" dirty="0" err="1"/>
              <a:t>nulla</a:t>
            </a:r>
            <a:r>
              <a:rPr lang="en-US" dirty="0"/>
              <a:t> </a:t>
            </a:r>
            <a:r>
              <a:rPr lang="en-US" dirty="0" err="1"/>
              <a:t>facilisis</a:t>
            </a:r>
            <a:r>
              <a:rPr lang="en-US" dirty="0"/>
              <a:t> at </a:t>
            </a:r>
            <a:r>
              <a:rPr lang="en-US" dirty="0" err="1"/>
              <a:t>vero</a:t>
            </a:r>
            <a:r>
              <a:rPr lang="en-US" dirty="0"/>
              <a:t> </a:t>
            </a:r>
            <a:r>
              <a:rPr lang="en-US" dirty="0" err="1"/>
              <a:t>eros</a:t>
            </a:r>
            <a:r>
              <a:rPr lang="en-US" dirty="0"/>
              <a:t> et </a:t>
            </a:r>
            <a:r>
              <a:rPr lang="en-US" dirty="0" err="1"/>
              <a:t>accumsan</a:t>
            </a:r>
            <a:r>
              <a:rPr lang="en-US" dirty="0"/>
              <a:t> et </a:t>
            </a:r>
            <a:r>
              <a:rPr lang="en-US" dirty="0" err="1"/>
              <a:t>iusto</a:t>
            </a:r>
            <a:r>
              <a:rPr lang="en-US" dirty="0"/>
              <a:t> </a:t>
            </a:r>
            <a:r>
              <a:rPr lang="en-US" dirty="0" err="1"/>
              <a:t>odio</a:t>
            </a:r>
            <a:r>
              <a:rPr lang="en-US" dirty="0"/>
              <a:t> </a:t>
            </a:r>
            <a:r>
              <a:rPr lang="en-US" dirty="0" err="1"/>
              <a:t>dignissim</a:t>
            </a:r>
            <a:r>
              <a:rPr lang="en-US" dirty="0"/>
              <a:t> qui </a:t>
            </a:r>
            <a:r>
              <a:rPr lang="en-US" dirty="0" err="1"/>
              <a:t>blandit</a:t>
            </a:r>
            <a:r>
              <a:rPr lang="en-US" dirty="0"/>
              <a:t> </a:t>
            </a:r>
            <a:r>
              <a:rPr lang="en-US" dirty="0" err="1"/>
              <a:t>praesent</a:t>
            </a:r>
            <a:r>
              <a:rPr lang="en-US" dirty="0"/>
              <a:t> </a:t>
            </a:r>
            <a:r>
              <a:rPr lang="en-US" dirty="0" err="1"/>
              <a:t>luptatum</a:t>
            </a:r>
            <a:r>
              <a:rPr lang="en-US" dirty="0"/>
              <a:t> </a:t>
            </a:r>
            <a:r>
              <a:rPr lang="en-US" dirty="0" err="1"/>
              <a:t>zzril</a:t>
            </a:r>
            <a:r>
              <a:rPr lang="en-US" dirty="0"/>
              <a:t> </a:t>
            </a:r>
            <a:r>
              <a:rPr lang="en-US" dirty="0" err="1"/>
              <a:t>delenit</a:t>
            </a:r>
            <a:r>
              <a:rPr lang="en-US" dirty="0"/>
              <a:t> </a:t>
            </a:r>
            <a:r>
              <a:rPr lang="en-US" dirty="0" err="1"/>
              <a:t>augue</a:t>
            </a:r>
            <a:r>
              <a:rPr lang="en-US" dirty="0"/>
              <a:t> </a:t>
            </a:r>
            <a:r>
              <a:rPr lang="en-US" dirty="0" err="1"/>
              <a:t>duis</a:t>
            </a:r>
            <a:r>
              <a:rPr lang="en-US" dirty="0"/>
              <a:t> dolore </a:t>
            </a:r>
            <a:r>
              <a:rPr lang="en-US" dirty="0" err="1"/>
              <a:t>te</a:t>
            </a:r>
            <a:r>
              <a:rPr lang="en-US" dirty="0"/>
              <a:t> </a:t>
            </a:r>
            <a:r>
              <a:rPr lang="en-US" dirty="0" err="1"/>
              <a:t>feugait</a:t>
            </a:r>
            <a:r>
              <a:rPr lang="en-US" dirty="0"/>
              <a:t> </a:t>
            </a:r>
            <a:r>
              <a:rPr lang="en-US" dirty="0" err="1"/>
              <a:t>nulla</a:t>
            </a:r>
            <a:r>
              <a:rPr lang="en-US" dirty="0"/>
              <a:t> </a:t>
            </a:r>
            <a:r>
              <a:rPr lang="en-US" dirty="0" err="1"/>
              <a:t>facilisi</a:t>
            </a:r>
            <a:r>
              <a:rPr lang="en-US" dirty="0"/>
              <a:t>.</a:t>
            </a:r>
          </a:p>
          <a:p>
            <a:pPr lvl="0"/>
            <a:endParaRPr lang="en-US" dirty="0"/>
          </a:p>
        </p:txBody>
      </p:sp>
      <p:sp>
        <p:nvSpPr>
          <p:cNvPr id="2" name="Title 1">
            <a:extLst>
              <a:ext uri="{FF2B5EF4-FFF2-40B4-BE49-F238E27FC236}">
                <a16:creationId xmlns:a16="http://schemas.microsoft.com/office/drawing/2014/main" id="{95C755A1-EA3D-D54A-AE76-83C33BC434E2}"/>
              </a:ext>
            </a:extLst>
          </p:cNvPr>
          <p:cNvSpPr>
            <a:spLocks noGrp="1"/>
          </p:cNvSpPr>
          <p:nvPr>
            <p:ph type="title" hasCustomPrompt="1"/>
          </p:nvPr>
        </p:nvSpPr>
        <p:spPr>
          <a:xfrm>
            <a:off x="381000" y="235099"/>
            <a:ext cx="5600700" cy="3822551"/>
          </a:xfrm>
        </p:spPr>
        <p:txBody>
          <a:bodyPr/>
          <a:lstStyle>
            <a:lvl1pPr>
              <a:defRPr/>
            </a:lvl1pPr>
          </a:lstStyle>
          <a:p>
            <a:r>
              <a:rPr lang="en-US" dirty="0"/>
              <a:t>Name Surname </a:t>
            </a:r>
            <a:br>
              <a:rPr lang="en-US" dirty="0"/>
            </a:br>
            <a:r>
              <a:rPr lang="en-US" dirty="0"/>
              <a:t>    (then one empty line)</a:t>
            </a:r>
            <a:br>
              <a:rPr lang="en-US" dirty="0"/>
            </a:br>
            <a:r>
              <a:rPr lang="en-US" dirty="0"/>
              <a:t>Occupation </a:t>
            </a:r>
            <a:endParaRPr lang="ru-RU" dirty="0"/>
          </a:p>
        </p:txBody>
      </p:sp>
      <p:sp>
        <p:nvSpPr>
          <p:cNvPr id="3" name="Footer Placeholder 2">
            <a:extLst>
              <a:ext uri="{FF2B5EF4-FFF2-40B4-BE49-F238E27FC236}">
                <a16:creationId xmlns:a16="http://schemas.microsoft.com/office/drawing/2014/main" id="{2108869F-83BD-944E-B2D1-855ADFA979FC}"/>
              </a:ext>
            </a:extLst>
          </p:cNvPr>
          <p:cNvSpPr>
            <a:spLocks noGrp="1"/>
          </p:cNvSpPr>
          <p:nvPr>
            <p:ph type="ftr" sz="quarter" idx="25"/>
          </p:nvPr>
        </p:nvSpPr>
        <p:spPr/>
        <p:txBody>
          <a:bodyPr/>
          <a:lstStyle/>
          <a:p>
            <a:endParaRPr lang="ru-RU" dirty="0"/>
          </a:p>
        </p:txBody>
      </p:sp>
    </p:spTree>
    <p:extLst>
      <p:ext uri="{BB962C8B-B14F-4D97-AF65-F5344CB8AC3E}">
        <p14:creationId xmlns:p14="http://schemas.microsoft.com/office/powerpoint/2010/main" val="1578038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Final">
    <p:spTree>
      <p:nvGrpSpPr>
        <p:cNvPr id="1" name=""/>
        <p:cNvGrpSpPr/>
        <p:nvPr/>
      </p:nvGrpSpPr>
      <p:grpSpPr>
        <a:xfrm>
          <a:off x="0" y="0"/>
          <a:ext cx="0" cy="0"/>
          <a:chOff x="0" y="0"/>
          <a:chExt cx="0" cy="0"/>
        </a:xfrm>
      </p:grpSpPr>
      <p:sp>
        <p:nvSpPr>
          <p:cNvPr id="25" name="object 17">
            <a:extLst>
              <a:ext uri="{FF2B5EF4-FFF2-40B4-BE49-F238E27FC236}">
                <a16:creationId xmlns:a16="http://schemas.microsoft.com/office/drawing/2014/main" id="{2F666374-8F3A-1740-AC7A-C07E795378F3}"/>
              </a:ext>
            </a:extLst>
          </p:cNvPr>
          <p:cNvSpPr txBox="1"/>
          <p:nvPr/>
        </p:nvSpPr>
        <p:spPr>
          <a:xfrm>
            <a:off x="267271" y="2118121"/>
            <a:ext cx="9086279" cy="5539978"/>
          </a:xfrm>
          <a:prstGeom prst="rect">
            <a:avLst/>
          </a:prstGeom>
        </p:spPr>
        <p:txBody>
          <a:bodyPr vert="horz" wrap="square" lIns="0" tIns="0" rIns="0" bIns="0" rtlCol="0">
            <a:spAutoFit/>
          </a:bodyPr>
          <a:lstStyle/>
          <a:p>
            <a:pPr marL="9525">
              <a:lnSpc>
                <a:spcPct val="100000"/>
              </a:lnSpc>
              <a:spcBef>
                <a:spcPts val="75"/>
              </a:spcBef>
            </a:pPr>
            <a:r>
              <a:rPr lang="en-US" sz="36000" b="1" spc="-4" dirty="0">
                <a:solidFill>
                  <a:schemeClr val="bg1"/>
                </a:solidFill>
                <a:latin typeface="Arial"/>
                <a:cs typeface="Arial"/>
              </a:rPr>
              <a:t>Thx</a:t>
            </a:r>
            <a:endParaRPr sz="36000" dirty="0">
              <a:solidFill>
                <a:schemeClr val="bg1"/>
              </a:solidFill>
              <a:latin typeface="Arial"/>
              <a:cs typeface="Arial"/>
            </a:endParaRPr>
          </a:p>
        </p:txBody>
      </p:sp>
      <p:sp>
        <p:nvSpPr>
          <p:cNvPr id="23" name="object 4">
            <a:extLst>
              <a:ext uri="{FF2B5EF4-FFF2-40B4-BE49-F238E27FC236}">
                <a16:creationId xmlns:a16="http://schemas.microsoft.com/office/drawing/2014/main" id="{606C7B1E-50DC-D44F-BDBD-E1AF1CD05C1C}"/>
              </a:ext>
            </a:extLst>
          </p:cNvPr>
          <p:cNvSpPr/>
          <p:nvPr/>
        </p:nvSpPr>
        <p:spPr>
          <a:xfrm>
            <a:off x="8894100" y="228600"/>
            <a:ext cx="3031201" cy="6377782"/>
          </a:xfrm>
          <a:custGeom>
            <a:avLst/>
            <a:gdLst>
              <a:gd name="connsiteX0" fmla="*/ 1729422 w 3949763"/>
              <a:gd name="connsiteY0" fmla="*/ 9387783 h 11117167"/>
              <a:gd name="connsiteX1" fmla="*/ 25 w 3949763"/>
              <a:gd name="connsiteY1" fmla="*/ 9387783 h 11117167"/>
              <a:gd name="connsiteX2" fmla="*/ 25 w 3949763"/>
              <a:gd name="connsiteY2" fmla="*/ 11117167 h 11117167"/>
              <a:gd name="connsiteX3" fmla="*/ 1729422 w 3949763"/>
              <a:gd name="connsiteY3" fmla="*/ 11117167 h 11117167"/>
              <a:gd name="connsiteX4" fmla="*/ 1729422 w 3949763"/>
              <a:gd name="connsiteY4" fmla="*/ 9387783 h 11117167"/>
              <a:gd name="connsiteX0" fmla="*/ 3949763 w 3949763"/>
              <a:gd name="connsiteY0" fmla="*/ 2895505 h 11117167"/>
              <a:gd name="connsiteX1" fmla="*/ 33475 w 3949763"/>
              <a:gd name="connsiteY1" fmla="*/ 0 h 11117167"/>
              <a:gd name="connsiteX2" fmla="*/ 0 w 3949763"/>
              <a:gd name="connsiteY2" fmla="*/ 9387796 h 11117167"/>
              <a:gd name="connsiteX3" fmla="*/ 3949763 w 3949763"/>
              <a:gd name="connsiteY3" fmla="*/ 2895505 h 11117167"/>
              <a:gd name="connsiteX0" fmla="*/ 1729422 w 4753139"/>
              <a:gd name="connsiteY0" fmla="*/ 9387783 h 11117167"/>
              <a:gd name="connsiteX1" fmla="*/ 25 w 4753139"/>
              <a:gd name="connsiteY1" fmla="*/ 9387783 h 11117167"/>
              <a:gd name="connsiteX2" fmla="*/ 25 w 4753139"/>
              <a:gd name="connsiteY2" fmla="*/ 11117167 h 11117167"/>
              <a:gd name="connsiteX3" fmla="*/ 1729422 w 4753139"/>
              <a:gd name="connsiteY3" fmla="*/ 11117167 h 11117167"/>
              <a:gd name="connsiteX4" fmla="*/ 1729422 w 4753139"/>
              <a:gd name="connsiteY4" fmla="*/ 9387783 h 11117167"/>
              <a:gd name="connsiteX0" fmla="*/ 4753139 w 4753139"/>
              <a:gd name="connsiteY0" fmla="*/ 33474 h 11117167"/>
              <a:gd name="connsiteX1" fmla="*/ 33475 w 4753139"/>
              <a:gd name="connsiteY1" fmla="*/ 0 h 11117167"/>
              <a:gd name="connsiteX2" fmla="*/ 0 w 4753139"/>
              <a:gd name="connsiteY2" fmla="*/ 9387796 h 11117167"/>
              <a:gd name="connsiteX3" fmla="*/ 4753139 w 4753139"/>
              <a:gd name="connsiteY3" fmla="*/ 33474 h 11117167"/>
              <a:gd name="connsiteX0" fmla="*/ 1729422 w 4736402"/>
              <a:gd name="connsiteY0" fmla="*/ 9387783 h 11117167"/>
              <a:gd name="connsiteX1" fmla="*/ 25 w 4736402"/>
              <a:gd name="connsiteY1" fmla="*/ 9387783 h 11117167"/>
              <a:gd name="connsiteX2" fmla="*/ 25 w 4736402"/>
              <a:gd name="connsiteY2" fmla="*/ 11117167 h 11117167"/>
              <a:gd name="connsiteX3" fmla="*/ 1729422 w 4736402"/>
              <a:gd name="connsiteY3" fmla="*/ 11117167 h 11117167"/>
              <a:gd name="connsiteX4" fmla="*/ 1729422 w 4736402"/>
              <a:gd name="connsiteY4" fmla="*/ 9387783 h 11117167"/>
              <a:gd name="connsiteX0" fmla="*/ 4736402 w 4736402"/>
              <a:gd name="connsiteY0" fmla="*/ 50210 h 11117167"/>
              <a:gd name="connsiteX1" fmla="*/ 33475 w 4736402"/>
              <a:gd name="connsiteY1" fmla="*/ 0 h 11117167"/>
              <a:gd name="connsiteX2" fmla="*/ 0 w 4736402"/>
              <a:gd name="connsiteY2" fmla="*/ 9387796 h 11117167"/>
              <a:gd name="connsiteX3" fmla="*/ 4736402 w 4736402"/>
              <a:gd name="connsiteY3" fmla="*/ 50210 h 11117167"/>
              <a:gd name="connsiteX0" fmla="*/ 1729422 w 4736402"/>
              <a:gd name="connsiteY0" fmla="*/ 9371046 h 11100430"/>
              <a:gd name="connsiteX1" fmla="*/ 25 w 4736402"/>
              <a:gd name="connsiteY1" fmla="*/ 9371046 h 11100430"/>
              <a:gd name="connsiteX2" fmla="*/ 25 w 4736402"/>
              <a:gd name="connsiteY2" fmla="*/ 11100430 h 11100430"/>
              <a:gd name="connsiteX3" fmla="*/ 1729422 w 4736402"/>
              <a:gd name="connsiteY3" fmla="*/ 11100430 h 11100430"/>
              <a:gd name="connsiteX4" fmla="*/ 1729422 w 4736402"/>
              <a:gd name="connsiteY4" fmla="*/ 9371046 h 11100430"/>
              <a:gd name="connsiteX0" fmla="*/ 4736402 w 4736402"/>
              <a:gd name="connsiteY0" fmla="*/ 33473 h 11100430"/>
              <a:gd name="connsiteX1" fmla="*/ 33475 w 4736402"/>
              <a:gd name="connsiteY1" fmla="*/ 0 h 11100430"/>
              <a:gd name="connsiteX2" fmla="*/ 0 w 4736402"/>
              <a:gd name="connsiteY2" fmla="*/ 9371059 h 11100430"/>
              <a:gd name="connsiteX3" fmla="*/ 4736402 w 4736402"/>
              <a:gd name="connsiteY3" fmla="*/ 33473 h 11100430"/>
              <a:gd name="connsiteX0" fmla="*/ 1729422 w 4716829"/>
              <a:gd name="connsiteY0" fmla="*/ 9371046 h 11100430"/>
              <a:gd name="connsiteX1" fmla="*/ 25 w 4716829"/>
              <a:gd name="connsiteY1" fmla="*/ 9371046 h 11100430"/>
              <a:gd name="connsiteX2" fmla="*/ 25 w 4716829"/>
              <a:gd name="connsiteY2" fmla="*/ 11100430 h 11100430"/>
              <a:gd name="connsiteX3" fmla="*/ 1729422 w 4716829"/>
              <a:gd name="connsiteY3" fmla="*/ 11100430 h 11100430"/>
              <a:gd name="connsiteX4" fmla="*/ 1729422 w 4716829"/>
              <a:gd name="connsiteY4" fmla="*/ 9371046 h 11100430"/>
              <a:gd name="connsiteX0" fmla="*/ 4716829 w 4716829"/>
              <a:gd name="connsiteY0" fmla="*/ 1227476 h 11100430"/>
              <a:gd name="connsiteX1" fmla="*/ 33475 w 4716829"/>
              <a:gd name="connsiteY1" fmla="*/ 0 h 11100430"/>
              <a:gd name="connsiteX2" fmla="*/ 0 w 4716829"/>
              <a:gd name="connsiteY2" fmla="*/ 9371059 h 11100430"/>
              <a:gd name="connsiteX3" fmla="*/ 4716829 w 4716829"/>
              <a:gd name="connsiteY3" fmla="*/ 1227476 h 11100430"/>
              <a:gd name="connsiteX0" fmla="*/ 1729422 w 4716829"/>
              <a:gd name="connsiteY0" fmla="*/ 8196618 h 9926002"/>
              <a:gd name="connsiteX1" fmla="*/ 25 w 4716829"/>
              <a:gd name="connsiteY1" fmla="*/ 8196618 h 9926002"/>
              <a:gd name="connsiteX2" fmla="*/ 25 w 4716829"/>
              <a:gd name="connsiteY2" fmla="*/ 9926002 h 9926002"/>
              <a:gd name="connsiteX3" fmla="*/ 1729422 w 4716829"/>
              <a:gd name="connsiteY3" fmla="*/ 9926002 h 9926002"/>
              <a:gd name="connsiteX4" fmla="*/ 1729422 w 4716829"/>
              <a:gd name="connsiteY4" fmla="*/ 8196618 h 9926002"/>
              <a:gd name="connsiteX0" fmla="*/ 4716829 w 4716829"/>
              <a:gd name="connsiteY0" fmla="*/ 53048 h 9926002"/>
              <a:gd name="connsiteX1" fmla="*/ 33475 w 4716829"/>
              <a:gd name="connsiteY1" fmla="*/ 0 h 9926002"/>
              <a:gd name="connsiteX2" fmla="*/ 0 w 4716829"/>
              <a:gd name="connsiteY2" fmla="*/ 8196631 h 9926002"/>
              <a:gd name="connsiteX3" fmla="*/ 4716829 w 4716829"/>
              <a:gd name="connsiteY3" fmla="*/ 53048 h 9926002"/>
              <a:gd name="connsiteX0" fmla="*/ 1729422 w 4755976"/>
              <a:gd name="connsiteY0" fmla="*/ 8202291 h 9931675"/>
              <a:gd name="connsiteX1" fmla="*/ 25 w 4755976"/>
              <a:gd name="connsiteY1" fmla="*/ 8202291 h 9931675"/>
              <a:gd name="connsiteX2" fmla="*/ 25 w 4755976"/>
              <a:gd name="connsiteY2" fmla="*/ 9931675 h 9931675"/>
              <a:gd name="connsiteX3" fmla="*/ 1729422 w 4755976"/>
              <a:gd name="connsiteY3" fmla="*/ 9931675 h 9931675"/>
              <a:gd name="connsiteX4" fmla="*/ 1729422 w 4755976"/>
              <a:gd name="connsiteY4" fmla="*/ 8202291 h 9931675"/>
              <a:gd name="connsiteX0" fmla="*/ 4755976 w 4755976"/>
              <a:gd name="connsiteY0" fmla="*/ 0 h 9931675"/>
              <a:gd name="connsiteX1" fmla="*/ 33475 w 4755976"/>
              <a:gd name="connsiteY1" fmla="*/ 5673 h 9931675"/>
              <a:gd name="connsiteX2" fmla="*/ 0 w 4755976"/>
              <a:gd name="connsiteY2" fmla="*/ 8202304 h 9931675"/>
              <a:gd name="connsiteX3" fmla="*/ 4755976 w 4755976"/>
              <a:gd name="connsiteY3" fmla="*/ 0 h 9931675"/>
              <a:gd name="connsiteX0" fmla="*/ 1729422 w 4755976"/>
              <a:gd name="connsiteY0" fmla="*/ 8202291 h 9931675"/>
              <a:gd name="connsiteX1" fmla="*/ 25 w 4755976"/>
              <a:gd name="connsiteY1" fmla="*/ 8202291 h 9931675"/>
              <a:gd name="connsiteX2" fmla="*/ 25 w 4755976"/>
              <a:gd name="connsiteY2" fmla="*/ 9931675 h 9931675"/>
              <a:gd name="connsiteX3" fmla="*/ 1729422 w 4755976"/>
              <a:gd name="connsiteY3" fmla="*/ 9931675 h 9931675"/>
              <a:gd name="connsiteX4" fmla="*/ 1729422 w 4755976"/>
              <a:gd name="connsiteY4" fmla="*/ 8202291 h 9931675"/>
              <a:gd name="connsiteX0" fmla="*/ 4755976 w 4755976"/>
              <a:gd name="connsiteY0" fmla="*/ 0 h 9931675"/>
              <a:gd name="connsiteX1" fmla="*/ 9788 w 4755976"/>
              <a:gd name="connsiteY1" fmla="*/ 893902 h 9931675"/>
              <a:gd name="connsiteX2" fmla="*/ 0 w 4755976"/>
              <a:gd name="connsiteY2" fmla="*/ 8202304 h 9931675"/>
              <a:gd name="connsiteX3" fmla="*/ 4755976 w 4755976"/>
              <a:gd name="connsiteY3" fmla="*/ 0 h 9931675"/>
              <a:gd name="connsiteX0" fmla="*/ 1729422 w 4412527"/>
              <a:gd name="connsiteY0" fmla="*/ 7314060 h 9043444"/>
              <a:gd name="connsiteX1" fmla="*/ 25 w 4412527"/>
              <a:gd name="connsiteY1" fmla="*/ 7314060 h 9043444"/>
              <a:gd name="connsiteX2" fmla="*/ 25 w 4412527"/>
              <a:gd name="connsiteY2" fmla="*/ 9043444 h 9043444"/>
              <a:gd name="connsiteX3" fmla="*/ 1729422 w 4412527"/>
              <a:gd name="connsiteY3" fmla="*/ 9043444 h 9043444"/>
              <a:gd name="connsiteX4" fmla="*/ 1729422 w 4412527"/>
              <a:gd name="connsiteY4" fmla="*/ 7314060 h 9043444"/>
              <a:gd name="connsiteX0" fmla="*/ 4412527 w 4412527"/>
              <a:gd name="connsiteY0" fmla="*/ 0 h 9043444"/>
              <a:gd name="connsiteX1" fmla="*/ 9788 w 4412527"/>
              <a:gd name="connsiteY1" fmla="*/ 5671 h 9043444"/>
              <a:gd name="connsiteX2" fmla="*/ 0 w 4412527"/>
              <a:gd name="connsiteY2" fmla="*/ 7314073 h 9043444"/>
              <a:gd name="connsiteX3" fmla="*/ 4412527 w 4412527"/>
              <a:gd name="connsiteY3" fmla="*/ 0 h 9043444"/>
              <a:gd name="connsiteX0" fmla="*/ 1729422 w 4412527"/>
              <a:gd name="connsiteY0" fmla="*/ 7314060 h 9043444"/>
              <a:gd name="connsiteX1" fmla="*/ 25 w 4412527"/>
              <a:gd name="connsiteY1" fmla="*/ 7314060 h 9043444"/>
              <a:gd name="connsiteX2" fmla="*/ 25 w 4412527"/>
              <a:gd name="connsiteY2" fmla="*/ 9043444 h 9043444"/>
              <a:gd name="connsiteX3" fmla="*/ 1729422 w 4412527"/>
              <a:gd name="connsiteY3" fmla="*/ 9043444 h 9043444"/>
              <a:gd name="connsiteX4" fmla="*/ 1729422 w 4412527"/>
              <a:gd name="connsiteY4" fmla="*/ 7314060 h 9043444"/>
              <a:gd name="connsiteX0" fmla="*/ 4412527 w 4412527"/>
              <a:gd name="connsiteY0" fmla="*/ 0 h 9043444"/>
              <a:gd name="connsiteX1" fmla="*/ 9788 w 4412527"/>
              <a:gd name="connsiteY1" fmla="*/ 356521 h 9043444"/>
              <a:gd name="connsiteX2" fmla="*/ 0 w 4412527"/>
              <a:gd name="connsiteY2" fmla="*/ 7314073 h 9043444"/>
              <a:gd name="connsiteX3" fmla="*/ 4412527 w 4412527"/>
              <a:gd name="connsiteY3" fmla="*/ 0 h 9043444"/>
              <a:gd name="connsiteX0" fmla="*/ 1729422 w 4412527"/>
              <a:gd name="connsiteY0" fmla="*/ 7314060 h 9043444"/>
              <a:gd name="connsiteX1" fmla="*/ 25 w 4412527"/>
              <a:gd name="connsiteY1" fmla="*/ 7314060 h 9043444"/>
              <a:gd name="connsiteX2" fmla="*/ 25 w 4412527"/>
              <a:gd name="connsiteY2" fmla="*/ 9043444 h 9043444"/>
              <a:gd name="connsiteX3" fmla="*/ 1729422 w 4412527"/>
              <a:gd name="connsiteY3" fmla="*/ 9043444 h 9043444"/>
              <a:gd name="connsiteX4" fmla="*/ 1729422 w 4412527"/>
              <a:gd name="connsiteY4" fmla="*/ 7314060 h 9043444"/>
              <a:gd name="connsiteX0" fmla="*/ 4412527 w 4412527"/>
              <a:gd name="connsiteY0" fmla="*/ 0 h 9043444"/>
              <a:gd name="connsiteX1" fmla="*/ 9788 w 4412527"/>
              <a:gd name="connsiteY1" fmla="*/ 347858 h 9043444"/>
              <a:gd name="connsiteX2" fmla="*/ 0 w 4412527"/>
              <a:gd name="connsiteY2" fmla="*/ 7314073 h 9043444"/>
              <a:gd name="connsiteX3" fmla="*/ 4412527 w 4412527"/>
              <a:gd name="connsiteY3" fmla="*/ 0 h 9043444"/>
              <a:gd name="connsiteX0" fmla="*/ 1729422 w 4412527"/>
              <a:gd name="connsiteY0" fmla="*/ 7314060 h 9043444"/>
              <a:gd name="connsiteX1" fmla="*/ 25 w 4412527"/>
              <a:gd name="connsiteY1" fmla="*/ 7314060 h 9043444"/>
              <a:gd name="connsiteX2" fmla="*/ 25 w 4412527"/>
              <a:gd name="connsiteY2" fmla="*/ 9043444 h 9043444"/>
              <a:gd name="connsiteX3" fmla="*/ 1729422 w 4412527"/>
              <a:gd name="connsiteY3" fmla="*/ 9043444 h 9043444"/>
              <a:gd name="connsiteX4" fmla="*/ 1729422 w 4412527"/>
              <a:gd name="connsiteY4" fmla="*/ 7314060 h 9043444"/>
              <a:gd name="connsiteX0" fmla="*/ 4412527 w 4412527"/>
              <a:gd name="connsiteY0" fmla="*/ 0 h 9043444"/>
              <a:gd name="connsiteX1" fmla="*/ 1124 w 4412527"/>
              <a:gd name="connsiteY1" fmla="*/ 356521 h 9043444"/>
              <a:gd name="connsiteX2" fmla="*/ 0 w 4412527"/>
              <a:gd name="connsiteY2" fmla="*/ 7314073 h 9043444"/>
              <a:gd name="connsiteX3" fmla="*/ 4412527 w 4412527"/>
              <a:gd name="connsiteY3" fmla="*/ 0 h 9043444"/>
              <a:gd name="connsiteX0" fmla="*/ 1729422 w 4143974"/>
              <a:gd name="connsiteY0" fmla="*/ 6967540 h 8696924"/>
              <a:gd name="connsiteX1" fmla="*/ 25 w 4143974"/>
              <a:gd name="connsiteY1" fmla="*/ 6967540 h 8696924"/>
              <a:gd name="connsiteX2" fmla="*/ 25 w 4143974"/>
              <a:gd name="connsiteY2" fmla="*/ 8696924 h 8696924"/>
              <a:gd name="connsiteX3" fmla="*/ 1729422 w 4143974"/>
              <a:gd name="connsiteY3" fmla="*/ 8696924 h 8696924"/>
              <a:gd name="connsiteX4" fmla="*/ 1729422 w 4143974"/>
              <a:gd name="connsiteY4" fmla="*/ 6967540 h 8696924"/>
              <a:gd name="connsiteX0" fmla="*/ 4143974 w 4143974"/>
              <a:gd name="connsiteY0" fmla="*/ 0 h 8696924"/>
              <a:gd name="connsiteX1" fmla="*/ 1124 w 4143974"/>
              <a:gd name="connsiteY1" fmla="*/ 10001 h 8696924"/>
              <a:gd name="connsiteX2" fmla="*/ 0 w 4143974"/>
              <a:gd name="connsiteY2" fmla="*/ 6967553 h 8696924"/>
              <a:gd name="connsiteX3" fmla="*/ 4143974 w 4143974"/>
              <a:gd name="connsiteY3" fmla="*/ 0 h 8696924"/>
              <a:gd name="connsiteX0" fmla="*/ 1729422 w 4135312"/>
              <a:gd name="connsiteY0" fmla="*/ 6958878 h 8688262"/>
              <a:gd name="connsiteX1" fmla="*/ 25 w 4135312"/>
              <a:gd name="connsiteY1" fmla="*/ 6958878 h 8688262"/>
              <a:gd name="connsiteX2" fmla="*/ 25 w 4135312"/>
              <a:gd name="connsiteY2" fmla="*/ 8688262 h 8688262"/>
              <a:gd name="connsiteX3" fmla="*/ 1729422 w 4135312"/>
              <a:gd name="connsiteY3" fmla="*/ 8688262 h 8688262"/>
              <a:gd name="connsiteX4" fmla="*/ 1729422 w 4135312"/>
              <a:gd name="connsiteY4" fmla="*/ 6958878 h 8688262"/>
              <a:gd name="connsiteX0" fmla="*/ 4135312 w 4135312"/>
              <a:gd name="connsiteY0" fmla="*/ 0 h 8688262"/>
              <a:gd name="connsiteX1" fmla="*/ 1124 w 4135312"/>
              <a:gd name="connsiteY1" fmla="*/ 1339 h 8688262"/>
              <a:gd name="connsiteX2" fmla="*/ 0 w 4135312"/>
              <a:gd name="connsiteY2" fmla="*/ 6958891 h 8688262"/>
              <a:gd name="connsiteX3" fmla="*/ 4135312 w 4135312"/>
              <a:gd name="connsiteY3" fmla="*/ 0 h 8688262"/>
            </a:gdLst>
            <a:ahLst/>
            <a:cxnLst>
              <a:cxn ang="0">
                <a:pos x="connsiteX0" y="connsiteY0"/>
              </a:cxn>
              <a:cxn ang="0">
                <a:pos x="connsiteX1" y="connsiteY1"/>
              </a:cxn>
              <a:cxn ang="0">
                <a:pos x="connsiteX2" y="connsiteY2"/>
              </a:cxn>
              <a:cxn ang="0">
                <a:pos x="connsiteX3" y="connsiteY3"/>
              </a:cxn>
            </a:cxnLst>
            <a:rect l="l" t="t" r="r" b="b"/>
            <a:pathLst>
              <a:path w="4135312" h="8688262">
                <a:moveTo>
                  <a:pt x="1729422" y="6958878"/>
                </a:moveTo>
                <a:lnTo>
                  <a:pt x="25" y="6958878"/>
                </a:lnTo>
                <a:lnTo>
                  <a:pt x="25" y="8688262"/>
                </a:lnTo>
                <a:lnTo>
                  <a:pt x="1729422" y="8688262"/>
                </a:lnTo>
                <a:lnTo>
                  <a:pt x="1729422" y="6958878"/>
                </a:lnTo>
                <a:close/>
              </a:path>
              <a:path w="4135312" h="8688262">
                <a:moveTo>
                  <a:pt x="4135312" y="0"/>
                </a:moveTo>
                <a:lnTo>
                  <a:pt x="1124" y="1339"/>
                </a:lnTo>
                <a:cubicBezTo>
                  <a:pt x="-2139" y="2437473"/>
                  <a:pt x="3263" y="4522757"/>
                  <a:pt x="0" y="6958891"/>
                </a:cubicBezTo>
                <a:lnTo>
                  <a:pt x="4135312" y="0"/>
                </a:lnTo>
                <a:close/>
              </a:path>
            </a:pathLst>
          </a:custGeom>
          <a:solidFill>
            <a:schemeClr val="bg2"/>
          </a:solidFill>
        </p:spPr>
        <p:txBody>
          <a:bodyPr wrap="square" lIns="0" tIns="0" rIns="0" bIns="0" rtlCol="0"/>
          <a:lstStyle/>
          <a:p>
            <a:endParaRPr sz="1350" b="0" i="0" dirty="0">
              <a:latin typeface="Arial Regular"/>
            </a:endParaRPr>
          </a:p>
        </p:txBody>
      </p:sp>
    </p:spTree>
    <p:extLst>
      <p:ext uri="{BB962C8B-B14F-4D97-AF65-F5344CB8AC3E}">
        <p14:creationId xmlns:p14="http://schemas.microsoft.com/office/powerpoint/2010/main" val="395888442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eam InIn (4)">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id="{1DA9D2FE-4E4D-D74D-821A-885C818A89A9}"/>
              </a:ext>
            </a:extLst>
          </p:cNvPr>
          <p:cNvSpPr/>
          <p:nvPr/>
        </p:nvSpPr>
        <p:spPr>
          <a:xfrm>
            <a:off x="0" y="0"/>
            <a:ext cx="12192000" cy="4251960"/>
          </a:xfrm>
          <a:custGeom>
            <a:avLst/>
            <a:gdLst/>
            <a:ahLst/>
            <a:cxnLst/>
            <a:rect l="l" t="t" r="r" b="b"/>
            <a:pathLst>
              <a:path w="16256000" h="5669280">
                <a:moveTo>
                  <a:pt x="16256000" y="0"/>
                </a:moveTo>
                <a:lnTo>
                  <a:pt x="0" y="0"/>
                </a:lnTo>
                <a:lnTo>
                  <a:pt x="0" y="5669280"/>
                </a:lnTo>
                <a:lnTo>
                  <a:pt x="16256000" y="5669280"/>
                </a:lnTo>
                <a:lnTo>
                  <a:pt x="16256000" y="0"/>
                </a:lnTo>
                <a:close/>
              </a:path>
            </a:pathLst>
          </a:custGeom>
          <a:solidFill>
            <a:schemeClr val="tx2"/>
          </a:solidFill>
        </p:spPr>
        <p:txBody>
          <a:bodyPr wrap="square" lIns="0" tIns="0" rIns="0" bIns="0" rtlCol="0"/>
          <a:lstStyle/>
          <a:p>
            <a:endParaRPr sz="1350" b="0" i="0" dirty="0">
              <a:latin typeface="Arial Regular"/>
            </a:endParaRPr>
          </a:p>
        </p:txBody>
      </p:sp>
      <p:sp>
        <p:nvSpPr>
          <p:cNvPr id="6" name="Picture Placeholder 13">
            <a:extLst>
              <a:ext uri="{FF2B5EF4-FFF2-40B4-BE49-F238E27FC236}">
                <a16:creationId xmlns:a16="http://schemas.microsoft.com/office/drawing/2014/main" id="{639DD380-C358-C24B-806A-4C628B6B1F85}"/>
              </a:ext>
            </a:extLst>
          </p:cNvPr>
          <p:cNvSpPr>
            <a:spLocks noGrp="1"/>
          </p:cNvSpPr>
          <p:nvPr>
            <p:ph type="pic" sz="quarter" idx="15" hasCustomPrompt="1"/>
          </p:nvPr>
        </p:nvSpPr>
        <p:spPr>
          <a:xfrm>
            <a:off x="381000" y="1657350"/>
            <a:ext cx="1161000" cy="116037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solidFill>
                  <a:schemeClr val="bg1"/>
                </a:solidFill>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Portrait </a:t>
            </a:r>
            <a:endParaRPr lang="ru-RU" dirty="0"/>
          </a:p>
        </p:txBody>
      </p:sp>
      <p:sp>
        <p:nvSpPr>
          <p:cNvPr id="7" name="Text Placeholder 2">
            <a:extLst>
              <a:ext uri="{FF2B5EF4-FFF2-40B4-BE49-F238E27FC236}">
                <a16:creationId xmlns:a16="http://schemas.microsoft.com/office/drawing/2014/main" id="{D7AEAA51-EF75-974B-AD21-742E4150CD76}"/>
              </a:ext>
            </a:extLst>
          </p:cNvPr>
          <p:cNvSpPr>
            <a:spLocks noGrp="1"/>
          </p:cNvSpPr>
          <p:nvPr>
            <p:ph type="body" sz="quarter" idx="12" hasCustomPrompt="1"/>
          </p:nvPr>
        </p:nvSpPr>
        <p:spPr>
          <a:xfrm>
            <a:off x="399001" y="3146616"/>
            <a:ext cx="2668050" cy="985556"/>
          </a:xfrm>
          <a:prstGeom prst="rect">
            <a:avLst/>
          </a:prstGeom>
        </p:spPr>
        <p:txBody>
          <a:bodyPr lIns="0" tIns="0" rIns="0" bIns="0"/>
          <a:lstStyle>
            <a:lvl1pPr marL="0" indent="0">
              <a:spcBef>
                <a:spcPts val="0"/>
              </a:spcBef>
              <a:buNone/>
              <a:defRPr sz="1650" b="0">
                <a:solidFill>
                  <a:schemeClr val="bg1"/>
                </a:solidFill>
                <a:latin typeface="Arial" panose="020B0604020202020204" pitchFamily="34" charset="0"/>
                <a:cs typeface="Arial" panose="020B0604020202020204" pitchFamily="34" charset="0"/>
              </a:defRPr>
            </a:lvl1pPr>
          </a:lstStyle>
          <a:p>
            <a:pPr lvl="0"/>
            <a:r>
              <a:rPr lang="en-US" dirty="0"/>
              <a:t>Name Surname </a:t>
            </a:r>
            <a:br>
              <a:rPr lang="en-US" dirty="0"/>
            </a:br>
            <a:r>
              <a:rPr lang="en-US" dirty="0"/>
              <a:t>Occupation</a:t>
            </a:r>
          </a:p>
        </p:txBody>
      </p:sp>
      <p:sp>
        <p:nvSpPr>
          <p:cNvPr id="8" name="Text Placeholder 2">
            <a:extLst>
              <a:ext uri="{FF2B5EF4-FFF2-40B4-BE49-F238E27FC236}">
                <a16:creationId xmlns:a16="http://schemas.microsoft.com/office/drawing/2014/main" id="{1F9C2C8D-F572-BA49-A2A5-EFB5D463F33E}"/>
              </a:ext>
            </a:extLst>
          </p:cNvPr>
          <p:cNvSpPr>
            <a:spLocks noGrp="1"/>
          </p:cNvSpPr>
          <p:nvPr>
            <p:ph type="body" sz="quarter" idx="24" hasCustomPrompt="1"/>
          </p:nvPr>
        </p:nvSpPr>
        <p:spPr>
          <a:xfrm>
            <a:off x="3295650" y="3146616"/>
            <a:ext cx="2686050" cy="985556"/>
          </a:xfrm>
          <a:prstGeom prst="rect">
            <a:avLst/>
          </a:prstGeom>
        </p:spPr>
        <p:txBody>
          <a:bodyPr lIns="0" tIns="0" rIns="0" bIns="0"/>
          <a:lstStyle>
            <a:lvl1pPr marL="0" indent="0">
              <a:spcBef>
                <a:spcPts val="0"/>
              </a:spcBef>
              <a:buNone/>
              <a:defRPr sz="1650" b="0">
                <a:solidFill>
                  <a:schemeClr val="bg1"/>
                </a:solidFill>
                <a:latin typeface="Arial" panose="020B0604020202020204" pitchFamily="34" charset="0"/>
                <a:cs typeface="Arial" panose="020B0604020202020204" pitchFamily="34" charset="0"/>
              </a:defRPr>
            </a:lvl1pPr>
          </a:lstStyle>
          <a:p>
            <a:pPr lvl="0"/>
            <a:r>
              <a:rPr lang="en-US" dirty="0"/>
              <a:t>Name Surname </a:t>
            </a:r>
            <a:br>
              <a:rPr lang="en-US" dirty="0"/>
            </a:br>
            <a:r>
              <a:rPr lang="en-US" dirty="0"/>
              <a:t>Occupation</a:t>
            </a:r>
          </a:p>
        </p:txBody>
      </p:sp>
      <p:sp>
        <p:nvSpPr>
          <p:cNvPr id="9" name="Text Placeholder 2">
            <a:extLst>
              <a:ext uri="{FF2B5EF4-FFF2-40B4-BE49-F238E27FC236}">
                <a16:creationId xmlns:a16="http://schemas.microsoft.com/office/drawing/2014/main" id="{30763406-0040-6742-A5F8-321474E62F80}"/>
              </a:ext>
            </a:extLst>
          </p:cNvPr>
          <p:cNvSpPr>
            <a:spLocks noGrp="1"/>
          </p:cNvSpPr>
          <p:nvPr>
            <p:ph type="body" sz="quarter" idx="25" hasCustomPrompt="1"/>
          </p:nvPr>
        </p:nvSpPr>
        <p:spPr>
          <a:xfrm>
            <a:off x="6210300" y="3150004"/>
            <a:ext cx="2686051" cy="985556"/>
          </a:xfrm>
          <a:prstGeom prst="rect">
            <a:avLst/>
          </a:prstGeom>
        </p:spPr>
        <p:txBody>
          <a:bodyPr lIns="0" tIns="0" rIns="0" bIns="0"/>
          <a:lstStyle>
            <a:lvl1pPr marL="0" indent="0">
              <a:spcBef>
                <a:spcPts val="0"/>
              </a:spcBef>
              <a:buNone/>
              <a:defRPr sz="1650" b="0">
                <a:solidFill>
                  <a:schemeClr val="bg1"/>
                </a:solidFill>
                <a:latin typeface="Arial" panose="020B0604020202020204" pitchFamily="34" charset="0"/>
                <a:cs typeface="Arial" panose="020B0604020202020204" pitchFamily="34" charset="0"/>
              </a:defRPr>
            </a:lvl1pPr>
          </a:lstStyle>
          <a:p>
            <a:pPr lvl="0"/>
            <a:r>
              <a:rPr lang="en-US" dirty="0"/>
              <a:t>Name Surname </a:t>
            </a:r>
            <a:br>
              <a:rPr lang="en-US" dirty="0"/>
            </a:br>
            <a:r>
              <a:rPr lang="en-US" dirty="0"/>
              <a:t>Occupation</a:t>
            </a:r>
          </a:p>
        </p:txBody>
      </p:sp>
      <p:sp>
        <p:nvSpPr>
          <p:cNvPr id="10" name="Text Placeholder 2">
            <a:extLst>
              <a:ext uri="{FF2B5EF4-FFF2-40B4-BE49-F238E27FC236}">
                <a16:creationId xmlns:a16="http://schemas.microsoft.com/office/drawing/2014/main" id="{442947E1-F720-AA43-A069-884F43EFD017}"/>
              </a:ext>
            </a:extLst>
          </p:cNvPr>
          <p:cNvSpPr>
            <a:spLocks noGrp="1"/>
          </p:cNvSpPr>
          <p:nvPr>
            <p:ph type="body" sz="quarter" idx="26" hasCustomPrompt="1"/>
          </p:nvPr>
        </p:nvSpPr>
        <p:spPr>
          <a:xfrm>
            <a:off x="9124948" y="3146616"/>
            <a:ext cx="2857502" cy="985556"/>
          </a:xfrm>
          <a:prstGeom prst="rect">
            <a:avLst/>
          </a:prstGeom>
        </p:spPr>
        <p:txBody>
          <a:bodyPr lIns="0" tIns="0" rIns="0" bIns="0"/>
          <a:lstStyle>
            <a:lvl1pPr marL="0" indent="0">
              <a:spcBef>
                <a:spcPts val="0"/>
              </a:spcBef>
              <a:buNone/>
              <a:defRPr sz="1650" b="0">
                <a:solidFill>
                  <a:schemeClr val="bg1"/>
                </a:solidFill>
                <a:latin typeface="Arial" panose="020B0604020202020204" pitchFamily="34" charset="0"/>
                <a:cs typeface="Arial" panose="020B0604020202020204" pitchFamily="34" charset="0"/>
              </a:defRPr>
            </a:lvl1pPr>
          </a:lstStyle>
          <a:p>
            <a:pPr lvl="0"/>
            <a:r>
              <a:rPr lang="en-US" dirty="0"/>
              <a:t>Name Surname </a:t>
            </a:r>
            <a:br>
              <a:rPr lang="en-US" dirty="0"/>
            </a:br>
            <a:r>
              <a:rPr lang="en-US" dirty="0"/>
              <a:t>Occupation</a:t>
            </a:r>
          </a:p>
        </p:txBody>
      </p:sp>
      <p:sp>
        <p:nvSpPr>
          <p:cNvPr id="11" name="Picture Placeholder 13">
            <a:extLst>
              <a:ext uri="{FF2B5EF4-FFF2-40B4-BE49-F238E27FC236}">
                <a16:creationId xmlns:a16="http://schemas.microsoft.com/office/drawing/2014/main" id="{0074DE51-AAD8-E54E-8767-5E2C93E54705}"/>
              </a:ext>
            </a:extLst>
          </p:cNvPr>
          <p:cNvSpPr>
            <a:spLocks noGrp="1"/>
          </p:cNvSpPr>
          <p:nvPr>
            <p:ph type="pic" sz="quarter" idx="27" hasCustomPrompt="1"/>
          </p:nvPr>
        </p:nvSpPr>
        <p:spPr>
          <a:xfrm>
            <a:off x="3316227" y="1657350"/>
            <a:ext cx="1161000" cy="116037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solidFill>
                  <a:schemeClr val="bg1"/>
                </a:solidFill>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Portrait</a:t>
            </a:r>
          </a:p>
        </p:txBody>
      </p:sp>
      <p:sp>
        <p:nvSpPr>
          <p:cNvPr id="12" name="Picture Placeholder 13">
            <a:extLst>
              <a:ext uri="{FF2B5EF4-FFF2-40B4-BE49-F238E27FC236}">
                <a16:creationId xmlns:a16="http://schemas.microsoft.com/office/drawing/2014/main" id="{686CB19F-E193-DA44-AC8D-BD2F336C594B}"/>
              </a:ext>
            </a:extLst>
          </p:cNvPr>
          <p:cNvSpPr>
            <a:spLocks noGrp="1"/>
          </p:cNvSpPr>
          <p:nvPr>
            <p:ph type="pic" sz="quarter" idx="28" hasCustomPrompt="1"/>
          </p:nvPr>
        </p:nvSpPr>
        <p:spPr>
          <a:xfrm>
            <a:off x="6210300" y="1657350"/>
            <a:ext cx="1161000" cy="116037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solidFill>
                  <a:schemeClr val="bg1"/>
                </a:solidFill>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Portrait</a:t>
            </a:r>
          </a:p>
        </p:txBody>
      </p:sp>
      <p:sp>
        <p:nvSpPr>
          <p:cNvPr id="13" name="Picture Placeholder 13">
            <a:extLst>
              <a:ext uri="{FF2B5EF4-FFF2-40B4-BE49-F238E27FC236}">
                <a16:creationId xmlns:a16="http://schemas.microsoft.com/office/drawing/2014/main" id="{E01C0127-5EC4-A34C-9B6B-6D84D4F7D51E}"/>
              </a:ext>
            </a:extLst>
          </p:cNvPr>
          <p:cNvSpPr>
            <a:spLocks noGrp="1"/>
          </p:cNvSpPr>
          <p:nvPr>
            <p:ph type="pic" sz="quarter" idx="29" hasCustomPrompt="1"/>
          </p:nvPr>
        </p:nvSpPr>
        <p:spPr>
          <a:xfrm>
            <a:off x="9124950" y="1657350"/>
            <a:ext cx="1161000" cy="116037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solidFill>
                  <a:schemeClr val="bg1"/>
                </a:solidFill>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Portrait</a:t>
            </a:r>
          </a:p>
        </p:txBody>
      </p:sp>
      <p:sp>
        <p:nvSpPr>
          <p:cNvPr id="14" name="Freeform 13">
            <a:extLst>
              <a:ext uri="{FF2B5EF4-FFF2-40B4-BE49-F238E27FC236}">
                <a16:creationId xmlns:a16="http://schemas.microsoft.com/office/drawing/2014/main" id="{06CC392B-4045-624C-B64F-5B267A1D4985}"/>
              </a:ext>
            </a:extLst>
          </p:cNvPr>
          <p:cNvSpPr/>
          <p:nvPr/>
        </p:nvSpPr>
        <p:spPr>
          <a:xfrm>
            <a:off x="381000" y="-9939"/>
            <a:ext cx="5743566" cy="1677227"/>
          </a:xfrm>
          <a:custGeom>
            <a:avLst/>
            <a:gdLst>
              <a:gd name="connsiteX0" fmla="*/ 0 w 7871791"/>
              <a:gd name="connsiteY0" fmla="*/ 2160104 h 2160104"/>
              <a:gd name="connsiteX1" fmla="*/ 3140765 w 7871791"/>
              <a:gd name="connsiteY1" fmla="*/ 0 h 2160104"/>
              <a:gd name="connsiteX2" fmla="*/ 7871791 w 7871791"/>
              <a:gd name="connsiteY2" fmla="*/ 0 h 2160104"/>
              <a:gd name="connsiteX3" fmla="*/ 0 w 7871791"/>
              <a:gd name="connsiteY3" fmla="*/ 2160104 h 2160104"/>
              <a:gd name="connsiteX0" fmla="*/ 0 w 7871791"/>
              <a:gd name="connsiteY0" fmla="*/ 2160104 h 2160104"/>
              <a:gd name="connsiteX1" fmla="*/ 2093843 w 7871791"/>
              <a:gd name="connsiteY1" fmla="*/ 0 h 2160104"/>
              <a:gd name="connsiteX2" fmla="*/ 7871791 w 7871791"/>
              <a:gd name="connsiteY2" fmla="*/ 0 h 2160104"/>
              <a:gd name="connsiteX3" fmla="*/ 0 w 7871791"/>
              <a:gd name="connsiteY3" fmla="*/ 2160104 h 2160104"/>
            </a:gdLst>
            <a:ahLst/>
            <a:cxnLst>
              <a:cxn ang="0">
                <a:pos x="connsiteX0" y="connsiteY0"/>
              </a:cxn>
              <a:cxn ang="0">
                <a:pos x="connsiteX1" y="connsiteY1"/>
              </a:cxn>
              <a:cxn ang="0">
                <a:pos x="connsiteX2" y="connsiteY2"/>
              </a:cxn>
              <a:cxn ang="0">
                <a:pos x="connsiteX3" y="connsiteY3"/>
              </a:cxn>
            </a:cxnLst>
            <a:rect l="l" t="t" r="r" b="b"/>
            <a:pathLst>
              <a:path w="7871791" h="2160104">
                <a:moveTo>
                  <a:pt x="0" y="2160104"/>
                </a:moveTo>
                <a:lnTo>
                  <a:pt x="2093843" y="0"/>
                </a:lnTo>
                <a:lnTo>
                  <a:pt x="7871791" y="0"/>
                </a:lnTo>
                <a:lnTo>
                  <a:pt x="0" y="216010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350" b="0" i="0" dirty="0">
              <a:latin typeface="Arial Regular"/>
            </a:endParaRPr>
          </a:p>
        </p:txBody>
      </p:sp>
      <p:sp>
        <p:nvSpPr>
          <p:cNvPr id="15" name="Freeform 14">
            <a:extLst>
              <a:ext uri="{FF2B5EF4-FFF2-40B4-BE49-F238E27FC236}">
                <a16:creationId xmlns:a16="http://schemas.microsoft.com/office/drawing/2014/main" id="{52DBEB90-0367-0548-8C2C-7CD141C81D39}"/>
              </a:ext>
            </a:extLst>
          </p:cNvPr>
          <p:cNvSpPr/>
          <p:nvPr/>
        </p:nvSpPr>
        <p:spPr>
          <a:xfrm>
            <a:off x="3295650" y="-9941"/>
            <a:ext cx="4825582" cy="1677228"/>
          </a:xfrm>
          <a:custGeom>
            <a:avLst/>
            <a:gdLst>
              <a:gd name="connsiteX0" fmla="*/ 0 w 7871791"/>
              <a:gd name="connsiteY0" fmla="*/ 2160104 h 2160104"/>
              <a:gd name="connsiteX1" fmla="*/ 3140765 w 7871791"/>
              <a:gd name="connsiteY1" fmla="*/ 0 h 2160104"/>
              <a:gd name="connsiteX2" fmla="*/ 7871791 w 7871791"/>
              <a:gd name="connsiteY2" fmla="*/ 0 h 2160104"/>
              <a:gd name="connsiteX3" fmla="*/ 0 w 7871791"/>
              <a:gd name="connsiteY3" fmla="*/ 2160104 h 2160104"/>
              <a:gd name="connsiteX0" fmla="*/ 0 w 7871791"/>
              <a:gd name="connsiteY0" fmla="*/ 2160104 h 2160104"/>
              <a:gd name="connsiteX1" fmla="*/ 639689 w 7871791"/>
              <a:gd name="connsiteY1" fmla="*/ 0 h 2160104"/>
              <a:gd name="connsiteX2" fmla="*/ 7871791 w 7871791"/>
              <a:gd name="connsiteY2" fmla="*/ 0 h 2160104"/>
              <a:gd name="connsiteX3" fmla="*/ 0 w 7871791"/>
              <a:gd name="connsiteY3" fmla="*/ 2160104 h 2160104"/>
              <a:gd name="connsiteX0" fmla="*/ 0 w 9501706"/>
              <a:gd name="connsiteY0" fmla="*/ 2146852 h 2146852"/>
              <a:gd name="connsiteX1" fmla="*/ 2269604 w 9501706"/>
              <a:gd name="connsiteY1" fmla="*/ 0 h 2146852"/>
              <a:gd name="connsiteX2" fmla="*/ 9501706 w 9501706"/>
              <a:gd name="connsiteY2" fmla="*/ 0 h 2146852"/>
              <a:gd name="connsiteX3" fmla="*/ 0 w 9501706"/>
              <a:gd name="connsiteY3" fmla="*/ 2146852 h 2146852"/>
              <a:gd name="connsiteX0" fmla="*/ 0 w 13660798"/>
              <a:gd name="connsiteY0" fmla="*/ 2160104 h 2160104"/>
              <a:gd name="connsiteX1" fmla="*/ 2269604 w 13660798"/>
              <a:gd name="connsiteY1" fmla="*/ 13252 h 2160104"/>
              <a:gd name="connsiteX2" fmla="*/ 13660798 w 13660798"/>
              <a:gd name="connsiteY2" fmla="*/ 0 h 2160104"/>
              <a:gd name="connsiteX3" fmla="*/ 0 w 13660798"/>
              <a:gd name="connsiteY3" fmla="*/ 2160104 h 2160104"/>
              <a:gd name="connsiteX0" fmla="*/ 0 w 13717001"/>
              <a:gd name="connsiteY0" fmla="*/ 2146852 h 2146852"/>
              <a:gd name="connsiteX1" fmla="*/ 2269604 w 13717001"/>
              <a:gd name="connsiteY1" fmla="*/ 0 h 2146852"/>
              <a:gd name="connsiteX2" fmla="*/ 13717001 w 13717001"/>
              <a:gd name="connsiteY2" fmla="*/ 1 h 2146852"/>
              <a:gd name="connsiteX3" fmla="*/ 0 w 13717001"/>
              <a:gd name="connsiteY3" fmla="*/ 2146852 h 2146852"/>
            </a:gdLst>
            <a:ahLst/>
            <a:cxnLst>
              <a:cxn ang="0">
                <a:pos x="connsiteX0" y="connsiteY0"/>
              </a:cxn>
              <a:cxn ang="0">
                <a:pos x="connsiteX1" y="connsiteY1"/>
              </a:cxn>
              <a:cxn ang="0">
                <a:pos x="connsiteX2" y="connsiteY2"/>
              </a:cxn>
              <a:cxn ang="0">
                <a:pos x="connsiteX3" y="connsiteY3"/>
              </a:cxn>
            </a:cxnLst>
            <a:rect l="l" t="t" r="r" b="b"/>
            <a:pathLst>
              <a:path w="13717001" h="2146852">
                <a:moveTo>
                  <a:pt x="0" y="2146852"/>
                </a:moveTo>
                <a:lnTo>
                  <a:pt x="2269604" y="0"/>
                </a:lnTo>
                <a:lnTo>
                  <a:pt x="13717001" y="1"/>
                </a:lnTo>
                <a:lnTo>
                  <a:pt x="0" y="21468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350" b="0" i="0" dirty="0">
              <a:latin typeface="Arial Regular"/>
            </a:endParaRPr>
          </a:p>
        </p:txBody>
      </p:sp>
      <p:sp>
        <p:nvSpPr>
          <p:cNvPr id="16" name="Freeform 15">
            <a:extLst>
              <a:ext uri="{FF2B5EF4-FFF2-40B4-BE49-F238E27FC236}">
                <a16:creationId xmlns:a16="http://schemas.microsoft.com/office/drawing/2014/main" id="{E51FD7F1-7E9B-C54B-B9EF-6789F17E52D1}"/>
              </a:ext>
            </a:extLst>
          </p:cNvPr>
          <p:cNvSpPr/>
          <p:nvPr/>
        </p:nvSpPr>
        <p:spPr>
          <a:xfrm>
            <a:off x="6210300" y="-9939"/>
            <a:ext cx="4283308" cy="1667288"/>
          </a:xfrm>
          <a:custGeom>
            <a:avLst/>
            <a:gdLst>
              <a:gd name="connsiteX0" fmla="*/ 0 w 7871791"/>
              <a:gd name="connsiteY0" fmla="*/ 2160104 h 2160104"/>
              <a:gd name="connsiteX1" fmla="*/ 3140765 w 7871791"/>
              <a:gd name="connsiteY1" fmla="*/ 0 h 2160104"/>
              <a:gd name="connsiteX2" fmla="*/ 7871791 w 7871791"/>
              <a:gd name="connsiteY2" fmla="*/ 0 h 2160104"/>
              <a:gd name="connsiteX3" fmla="*/ 0 w 7871791"/>
              <a:gd name="connsiteY3" fmla="*/ 2160104 h 2160104"/>
              <a:gd name="connsiteX0" fmla="*/ 0 w 7871791"/>
              <a:gd name="connsiteY0" fmla="*/ 2160104 h 2160104"/>
              <a:gd name="connsiteX1" fmla="*/ 639689 w 7871791"/>
              <a:gd name="connsiteY1" fmla="*/ 0 h 2160104"/>
              <a:gd name="connsiteX2" fmla="*/ 7871791 w 7871791"/>
              <a:gd name="connsiteY2" fmla="*/ 0 h 2160104"/>
              <a:gd name="connsiteX3" fmla="*/ 0 w 7871791"/>
              <a:gd name="connsiteY3" fmla="*/ 2160104 h 2160104"/>
              <a:gd name="connsiteX0" fmla="*/ 0 w 9501706"/>
              <a:gd name="connsiteY0" fmla="*/ 2146852 h 2146852"/>
              <a:gd name="connsiteX1" fmla="*/ 2269604 w 9501706"/>
              <a:gd name="connsiteY1" fmla="*/ 0 h 2146852"/>
              <a:gd name="connsiteX2" fmla="*/ 9501706 w 9501706"/>
              <a:gd name="connsiteY2" fmla="*/ 0 h 2146852"/>
              <a:gd name="connsiteX3" fmla="*/ 0 w 9501706"/>
              <a:gd name="connsiteY3" fmla="*/ 2146852 h 2146852"/>
              <a:gd name="connsiteX0" fmla="*/ 0 w 12002781"/>
              <a:gd name="connsiteY0" fmla="*/ 2146852 h 2146852"/>
              <a:gd name="connsiteX1" fmla="*/ 2269604 w 12002781"/>
              <a:gd name="connsiteY1" fmla="*/ 0 h 2146852"/>
              <a:gd name="connsiteX2" fmla="*/ 12002781 w 12002781"/>
              <a:gd name="connsiteY2" fmla="*/ 0 h 2146852"/>
              <a:gd name="connsiteX3" fmla="*/ 0 w 12002781"/>
              <a:gd name="connsiteY3" fmla="*/ 2146852 h 2146852"/>
            </a:gdLst>
            <a:ahLst/>
            <a:cxnLst>
              <a:cxn ang="0">
                <a:pos x="connsiteX0" y="connsiteY0"/>
              </a:cxn>
              <a:cxn ang="0">
                <a:pos x="connsiteX1" y="connsiteY1"/>
              </a:cxn>
              <a:cxn ang="0">
                <a:pos x="connsiteX2" y="connsiteY2"/>
              </a:cxn>
              <a:cxn ang="0">
                <a:pos x="connsiteX3" y="connsiteY3"/>
              </a:cxn>
            </a:cxnLst>
            <a:rect l="l" t="t" r="r" b="b"/>
            <a:pathLst>
              <a:path w="12002781" h="2146852">
                <a:moveTo>
                  <a:pt x="0" y="2146852"/>
                </a:moveTo>
                <a:lnTo>
                  <a:pt x="2269604" y="0"/>
                </a:lnTo>
                <a:lnTo>
                  <a:pt x="12002781" y="0"/>
                </a:lnTo>
                <a:lnTo>
                  <a:pt x="0" y="21468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350" b="0" i="0" dirty="0">
              <a:latin typeface="Arial Regular"/>
            </a:endParaRPr>
          </a:p>
        </p:txBody>
      </p:sp>
      <p:sp>
        <p:nvSpPr>
          <p:cNvPr id="17" name="Freeform 16">
            <a:extLst>
              <a:ext uri="{FF2B5EF4-FFF2-40B4-BE49-F238E27FC236}">
                <a16:creationId xmlns:a16="http://schemas.microsoft.com/office/drawing/2014/main" id="{17CDBB39-BB4B-E34A-A216-B03510798DFF}"/>
              </a:ext>
            </a:extLst>
          </p:cNvPr>
          <p:cNvSpPr/>
          <p:nvPr/>
        </p:nvSpPr>
        <p:spPr>
          <a:xfrm>
            <a:off x="9124951" y="-9939"/>
            <a:ext cx="2743880" cy="1677227"/>
          </a:xfrm>
          <a:custGeom>
            <a:avLst/>
            <a:gdLst>
              <a:gd name="connsiteX0" fmla="*/ 0 w 7871791"/>
              <a:gd name="connsiteY0" fmla="*/ 2160104 h 2160104"/>
              <a:gd name="connsiteX1" fmla="*/ 3140765 w 7871791"/>
              <a:gd name="connsiteY1" fmla="*/ 0 h 2160104"/>
              <a:gd name="connsiteX2" fmla="*/ 7871791 w 7871791"/>
              <a:gd name="connsiteY2" fmla="*/ 0 h 2160104"/>
              <a:gd name="connsiteX3" fmla="*/ 0 w 7871791"/>
              <a:gd name="connsiteY3" fmla="*/ 2160104 h 2160104"/>
              <a:gd name="connsiteX0" fmla="*/ 0 w 7871791"/>
              <a:gd name="connsiteY0" fmla="*/ 2160104 h 2160104"/>
              <a:gd name="connsiteX1" fmla="*/ 639689 w 7871791"/>
              <a:gd name="connsiteY1" fmla="*/ 0 h 2160104"/>
              <a:gd name="connsiteX2" fmla="*/ 7871791 w 7871791"/>
              <a:gd name="connsiteY2" fmla="*/ 0 h 2160104"/>
              <a:gd name="connsiteX3" fmla="*/ 0 w 7871791"/>
              <a:gd name="connsiteY3" fmla="*/ 2160104 h 2160104"/>
              <a:gd name="connsiteX0" fmla="*/ 0 w 9501706"/>
              <a:gd name="connsiteY0" fmla="*/ 2146852 h 2146852"/>
              <a:gd name="connsiteX1" fmla="*/ 2269604 w 9501706"/>
              <a:gd name="connsiteY1" fmla="*/ 0 h 2146852"/>
              <a:gd name="connsiteX2" fmla="*/ 9501706 w 9501706"/>
              <a:gd name="connsiteY2" fmla="*/ 0 h 2146852"/>
              <a:gd name="connsiteX3" fmla="*/ 0 w 9501706"/>
              <a:gd name="connsiteY3" fmla="*/ 2146852 h 2146852"/>
            </a:gdLst>
            <a:ahLst/>
            <a:cxnLst>
              <a:cxn ang="0">
                <a:pos x="connsiteX0" y="connsiteY0"/>
              </a:cxn>
              <a:cxn ang="0">
                <a:pos x="connsiteX1" y="connsiteY1"/>
              </a:cxn>
              <a:cxn ang="0">
                <a:pos x="connsiteX2" y="connsiteY2"/>
              </a:cxn>
              <a:cxn ang="0">
                <a:pos x="connsiteX3" y="connsiteY3"/>
              </a:cxn>
            </a:cxnLst>
            <a:rect l="l" t="t" r="r" b="b"/>
            <a:pathLst>
              <a:path w="9501706" h="2146852">
                <a:moveTo>
                  <a:pt x="0" y="2146852"/>
                </a:moveTo>
                <a:lnTo>
                  <a:pt x="2269604" y="0"/>
                </a:lnTo>
                <a:lnTo>
                  <a:pt x="9501706" y="0"/>
                </a:lnTo>
                <a:lnTo>
                  <a:pt x="0" y="21468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350" b="0" i="0" dirty="0">
              <a:latin typeface="Arial Regular"/>
            </a:endParaRPr>
          </a:p>
        </p:txBody>
      </p:sp>
      <p:sp>
        <p:nvSpPr>
          <p:cNvPr id="18" name="Text Placeholder 2">
            <a:extLst>
              <a:ext uri="{FF2B5EF4-FFF2-40B4-BE49-F238E27FC236}">
                <a16:creationId xmlns:a16="http://schemas.microsoft.com/office/drawing/2014/main" id="{6C7D6F76-02C5-0A44-A85A-E98C7F92CE29}"/>
              </a:ext>
            </a:extLst>
          </p:cNvPr>
          <p:cNvSpPr>
            <a:spLocks noGrp="1"/>
          </p:cNvSpPr>
          <p:nvPr>
            <p:ph type="body" sz="quarter" idx="31" hasCustomPrompt="1"/>
          </p:nvPr>
        </p:nvSpPr>
        <p:spPr>
          <a:xfrm>
            <a:off x="6210301" y="4592047"/>
            <a:ext cx="4857750" cy="316397"/>
          </a:xfrm>
          <a:prstGeom prst="rect">
            <a:avLst/>
          </a:prstGeom>
        </p:spPr>
        <p:txBody>
          <a:bodyPr lIns="0" tIns="0" rIns="0" bIns="0"/>
          <a:lstStyle>
            <a:lvl1pPr>
              <a:defRPr lang="en-GB" sz="1650" b="1" spc="-4" dirty="0">
                <a:latin typeface="Arial"/>
                <a:cs typeface="Arial"/>
              </a:defRPr>
            </a:lvl1pPr>
          </a:lstStyle>
          <a:p>
            <a:pPr marL="9525" lvl="0" indent="0">
              <a:lnSpc>
                <a:spcPct val="100000"/>
              </a:lnSpc>
              <a:spcBef>
                <a:spcPts val="75"/>
              </a:spcBef>
              <a:buNone/>
            </a:pPr>
            <a:r>
              <a:rPr lang="en-GB" sz="1800" b="1" dirty="0" err="1">
                <a:latin typeface="Arial"/>
                <a:cs typeface="Arial"/>
              </a:rPr>
              <a:t>Skoltech</a:t>
            </a:r>
            <a:r>
              <a:rPr lang="en-GB" sz="1800" b="1" spc="-64" dirty="0">
                <a:latin typeface="Arial"/>
                <a:cs typeface="Arial"/>
              </a:rPr>
              <a:t> </a:t>
            </a:r>
            <a:r>
              <a:rPr lang="en-GB" sz="1800" b="1" spc="-4" dirty="0">
                <a:latin typeface="Arial"/>
                <a:cs typeface="Arial"/>
              </a:rPr>
              <a:t>supervisor</a:t>
            </a:r>
            <a:endParaRPr lang="en-GB" sz="1800" dirty="0">
              <a:latin typeface="Arial"/>
              <a:cs typeface="Arial"/>
            </a:endParaRPr>
          </a:p>
        </p:txBody>
      </p:sp>
      <p:sp>
        <p:nvSpPr>
          <p:cNvPr id="19" name="Text Placeholder 2">
            <a:extLst>
              <a:ext uri="{FF2B5EF4-FFF2-40B4-BE49-F238E27FC236}">
                <a16:creationId xmlns:a16="http://schemas.microsoft.com/office/drawing/2014/main" id="{0D276D2D-863D-AC4C-946A-F9080EFB8FAF}"/>
              </a:ext>
            </a:extLst>
          </p:cNvPr>
          <p:cNvSpPr>
            <a:spLocks noGrp="1"/>
          </p:cNvSpPr>
          <p:nvPr>
            <p:ph type="body" sz="quarter" idx="30" hasCustomPrompt="1"/>
          </p:nvPr>
        </p:nvSpPr>
        <p:spPr>
          <a:xfrm>
            <a:off x="381000" y="4592047"/>
            <a:ext cx="4629151" cy="316397"/>
          </a:xfrm>
          <a:prstGeom prst="rect">
            <a:avLst/>
          </a:prstGeom>
        </p:spPr>
        <p:txBody>
          <a:bodyPr lIns="0" tIns="0" rIns="0" bIns="0"/>
          <a:lstStyle>
            <a:lvl1pPr marL="9525" indent="0">
              <a:lnSpc>
                <a:spcPct val="100000"/>
              </a:lnSpc>
              <a:spcBef>
                <a:spcPts val="75"/>
              </a:spcBef>
              <a:buNone/>
              <a:defRPr lang="en-GB" sz="1650" b="0" dirty="0"/>
            </a:lvl1pPr>
          </a:lstStyle>
          <a:p>
            <a:pPr marL="12700">
              <a:lnSpc>
                <a:spcPct val="100000"/>
              </a:lnSpc>
              <a:spcBef>
                <a:spcPts val="100"/>
              </a:spcBef>
            </a:pPr>
            <a:r>
              <a:rPr lang="en-GB" sz="1800" b="1" spc="-4" dirty="0">
                <a:latin typeface="Arial"/>
                <a:cs typeface="Arial"/>
              </a:rPr>
              <a:t>Company</a:t>
            </a:r>
            <a:r>
              <a:rPr lang="en-GB" sz="1800" b="1" spc="-60" dirty="0">
                <a:latin typeface="Arial"/>
                <a:cs typeface="Arial"/>
              </a:rPr>
              <a:t> </a:t>
            </a:r>
            <a:r>
              <a:rPr lang="en-GB" sz="1800" b="1" spc="-4" dirty="0">
                <a:latin typeface="Arial"/>
                <a:cs typeface="Arial"/>
              </a:rPr>
              <a:t>supervisor</a:t>
            </a:r>
            <a:endParaRPr lang="en-GB" sz="1800" dirty="0">
              <a:latin typeface="Arial"/>
              <a:cs typeface="Arial"/>
            </a:endParaRPr>
          </a:p>
        </p:txBody>
      </p:sp>
      <p:sp>
        <p:nvSpPr>
          <p:cNvPr id="20" name="Text Placeholder 2">
            <a:extLst>
              <a:ext uri="{FF2B5EF4-FFF2-40B4-BE49-F238E27FC236}">
                <a16:creationId xmlns:a16="http://schemas.microsoft.com/office/drawing/2014/main" id="{08EA0133-616B-6946-BFDF-5A7BF4F1399C}"/>
              </a:ext>
            </a:extLst>
          </p:cNvPr>
          <p:cNvSpPr>
            <a:spLocks noGrp="1"/>
          </p:cNvSpPr>
          <p:nvPr>
            <p:ph type="body" sz="quarter" idx="32" hasCustomPrompt="1"/>
          </p:nvPr>
        </p:nvSpPr>
        <p:spPr>
          <a:xfrm>
            <a:off x="381000" y="5138700"/>
            <a:ext cx="4629151" cy="729865"/>
          </a:xfrm>
          <a:prstGeom prst="rect">
            <a:avLst/>
          </a:prstGeom>
        </p:spPr>
        <p:txBody>
          <a:bodyPr lIns="0" tIns="0" rIns="0" bIns="0"/>
          <a:lstStyle>
            <a:lvl1pPr marL="0" indent="0">
              <a:spcBef>
                <a:spcPts val="0"/>
              </a:spcBef>
              <a:buNone/>
              <a:defRPr sz="1650" b="0">
                <a:latin typeface="Arial" panose="020B0604020202020204" pitchFamily="34" charset="0"/>
                <a:cs typeface="Arial" panose="020B0604020202020204" pitchFamily="34" charset="0"/>
              </a:defRPr>
            </a:lvl1pPr>
          </a:lstStyle>
          <a:p>
            <a:pPr lvl="0"/>
            <a:r>
              <a:rPr lang="en-US" dirty="0"/>
              <a:t>Name Surname</a:t>
            </a:r>
            <a:br>
              <a:rPr lang="en-US" dirty="0"/>
            </a:br>
            <a:r>
              <a:rPr lang="en-US" dirty="0"/>
              <a:t>Position</a:t>
            </a:r>
          </a:p>
        </p:txBody>
      </p:sp>
      <p:sp>
        <p:nvSpPr>
          <p:cNvPr id="21" name="Text Placeholder 2">
            <a:extLst>
              <a:ext uri="{FF2B5EF4-FFF2-40B4-BE49-F238E27FC236}">
                <a16:creationId xmlns:a16="http://schemas.microsoft.com/office/drawing/2014/main" id="{8A03B701-AF54-2D44-AFC1-B8255976FA47}"/>
              </a:ext>
            </a:extLst>
          </p:cNvPr>
          <p:cNvSpPr>
            <a:spLocks noGrp="1"/>
          </p:cNvSpPr>
          <p:nvPr>
            <p:ph type="body" sz="quarter" idx="33" hasCustomPrompt="1"/>
          </p:nvPr>
        </p:nvSpPr>
        <p:spPr>
          <a:xfrm>
            <a:off x="6210301" y="5138700"/>
            <a:ext cx="4857750" cy="729865"/>
          </a:xfrm>
          <a:prstGeom prst="rect">
            <a:avLst/>
          </a:prstGeom>
        </p:spPr>
        <p:txBody>
          <a:bodyPr lIns="0" tIns="0" rIns="0" bIns="0"/>
          <a:lstStyle>
            <a:lvl1pPr marL="0" indent="0">
              <a:spcBef>
                <a:spcPts val="0"/>
              </a:spcBef>
              <a:buNone/>
              <a:defRPr sz="1650" b="0">
                <a:latin typeface="Arial" panose="020B0604020202020204" pitchFamily="34" charset="0"/>
                <a:cs typeface="Arial" panose="020B0604020202020204" pitchFamily="34" charset="0"/>
              </a:defRPr>
            </a:lvl1pPr>
          </a:lstStyle>
          <a:p>
            <a:pPr lvl="0"/>
            <a:r>
              <a:rPr lang="en-US" dirty="0"/>
              <a:t>Name Surname</a:t>
            </a:r>
            <a:br>
              <a:rPr lang="en-US" dirty="0"/>
            </a:br>
            <a:r>
              <a:rPr lang="en-US" dirty="0"/>
              <a:t>Position</a:t>
            </a:r>
          </a:p>
        </p:txBody>
      </p:sp>
      <p:sp>
        <p:nvSpPr>
          <p:cNvPr id="2" name="Title 1">
            <a:extLst>
              <a:ext uri="{FF2B5EF4-FFF2-40B4-BE49-F238E27FC236}">
                <a16:creationId xmlns:a16="http://schemas.microsoft.com/office/drawing/2014/main" id="{5B4F90EB-2814-DA4D-A8BC-BB29D74B4006}"/>
              </a:ext>
            </a:extLst>
          </p:cNvPr>
          <p:cNvSpPr>
            <a:spLocks noGrp="1"/>
          </p:cNvSpPr>
          <p:nvPr>
            <p:ph type="title" hasCustomPrompt="1"/>
          </p:nvPr>
        </p:nvSpPr>
        <p:spPr/>
        <p:txBody>
          <a:bodyPr/>
          <a:lstStyle>
            <a:lvl1pPr>
              <a:defRPr>
                <a:solidFill>
                  <a:schemeClr val="bg1"/>
                </a:solidFill>
              </a:defRPr>
            </a:lvl1pPr>
          </a:lstStyle>
          <a:p>
            <a:r>
              <a:rPr lang="en-US" dirty="0"/>
              <a:t>This is the message of this slide</a:t>
            </a:r>
            <a:br>
              <a:rPr lang="en-US" dirty="0"/>
            </a:br>
            <a:r>
              <a:rPr lang="en-US" dirty="0"/>
              <a:t>You can write it in one or two lines </a:t>
            </a:r>
            <a:endParaRPr lang="ru-RU" dirty="0"/>
          </a:p>
        </p:txBody>
      </p:sp>
      <p:sp>
        <p:nvSpPr>
          <p:cNvPr id="3" name="Footer Placeholder 2">
            <a:extLst>
              <a:ext uri="{FF2B5EF4-FFF2-40B4-BE49-F238E27FC236}">
                <a16:creationId xmlns:a16="http://schemas.microsoft.com/office/drawing/2014/main" id="{02E19807-0DC2-5744-95C9-BD086093EE14}"/>
              </a:ext>
            </a:extLst>
          </p:cNvPr>
          <p:cNvSpPr>
            <a:spLocks noGrp="1"/>
          </p:cNvSpPr>
          <p:nvPr>
            <p:ph type="ftr" sz="quarter" idx="10"/>
          </p:nvPr>
        </p:nvSpPr>
        <p:spPr/>
        <p:txBody>
          <a:bodyPr/>
          <a:lstStyle/>
          <a:p>
            <a:endParaRPr lang="ru-RU" dirty="0"/>
          </a:p>
        </p:txBody>
      </p:sp>
      <p:sp>
        <p:nvSpPr>
          <p:cNvPr id="4" name="Slide Number Placeholder 3">
            <a:extLst>
              <a:ext uri="{FF2B5EF4-FFF2-40B4-BE49-F238E27FC236}">
                <a16:creationId xmlns:a16="http://schemas.microsoft.com/office/drawing/2014/main" id="{6DA7D36C-9E4E-B748-9152-AF47D0B0C839}"/>
              </a:ext>
            </a:extLst>
          </p:cNvPr>
          <p:cNvSpPr>
            <a:spLocks noGrp="1"/>
          </p:cNvSpPr>
          <p:nvPr>
            <p:ph type="sldNum" sz="quarter" idx="11"/>
          </p:nvPr>
        </p:nvSpPr>
        <p:spPr/>
        <p:txBody>
          <a:bodyPr/>
          <a:lstStyle/>
          <a:p>
            <a:fld id="{E200D83E-88D0-C440-9F2A-EBA669C92F70}" type="slidenum">
              <a:rPr lang="ru-RU" smtClean="0"/>
              <a:pPr/>
              <a:t>‹#›</a:t>
            </a:fld>
            <a:endParaRPr lang="ru-RU"/>
          </a:p>
        </p:txBody>
      </p:sp>
    </p:spTree>
    <p:extLst>
      <p:ext uri="{BB962C8B-B14F-4D97-AF65-F5344CB8AC3E}">
        <p14:creationId xmlns:p14="http://schemas.microsoft.com/office/powerpoint/2010/main" val="40109135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eam InIn (3)">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id="{1DA9D2FE-4E4D-D74D-821A-885C818A89A9}"/>
              </a:ext>
            </a:extLst>
          </p:cNvPr>
          <p:cNvSpPr/>
          <p:nvPr/>
        </p:nvSpPr>
        <p:spPr>
          <a:xfrm>
            <a:off x="0" y="0"/>
            <a:ext cx="12192000" cy="4251960"/>
          </a:xfrm>
          <a:custGeom>
            <a:avLst/>
            <a:gdLst/>
            <a:ahLst/>
            <a:cxnLst/>
            <a:rect l="l" t="t" r="r" b="b"/>
            <a:pathLst>
              <a:path w="16256000" h="5669280">
                <a:moveTo>
                  <a:pt x="16256000" y="0"/>
                </a:moveTo>
                <a:lnTo>
                  <a:pt x="0" y="0"/>
                </a:lnTo>
                <a:lnTo>
                  <a:pt x="0" y="5669280"/>
                </a:lnTo>
                <a:lnTo>
                  <a:pt x="16256000" y="5669280"/>
                </a:lnTo>
                <a:lnTo>
                  <a:pt x="16256000" y="0"/>
                </a:lnTo>
                <a:close/>
              </a:path>
            </a:pathLst>
          </a:custGeom>
          <a:solidFill>
            <a:schemeClr val="tx2"/>
          </a:solidFill>
        </p:spPr>
        <p:txBody>
          <a:bodyPr wrap="square" lIns="0" tIns="0" rIns="0" bIns="0" rtlCol="0"/>
          <a:lstStyle/>
          <a:p>
            <a:endParaRPr sz="1350" b="0" i="0" dirty="0">
              <a:latin typeface="Arial Regular"/>
            </a:endParaRPr>
          </a:p>
        </p:txBody>
      </p:sp>
      <p:sp>
        <p:nvSpPr>
          <p:cNvPr id="6" name="Picture Placeholder 13">
            <a:extLst>
              <a:ext uri="{FF2B5EF4-FFF2-40B4-BE49-F238E27FC236}">
                <a16:creationId xmlns:a16="http://schemas.microsoft.com/office/drawing/2014/main" id="{639DD380-C358-C24B-806A-4C628B6B1F85}"/>
              </a:ext>
            </a:extLst>
          </p:cNvPr>
          <p:cNvSpPr>
            <a:spLocks noGrp="1"/>
          </p:cNvSpPr>
          <p:nvPr>
            <p:ph type="pic" sz="quarter" idx="15" hasCustomPrompt="1"/>
          </p:nvPr>
        </p:nvSpPr>
        <p:spPr>
          <a:xfrm>
            <a:off x="381000" y="1657350"/>
            <a:ext cx="1161000" cy="116037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solidFill>
                  <a:schemeClr val="bg1"/>
                </a:solidFill>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Portrait </a:t>
            </a:r>
            <a:endParaRPr lang="ru-RU" dirty="0"/>
          </a:p>
        </p:txBody>
      </p:sp>
      <p:sp>
        <p:nvSpPr>
          <p:cNvPr id="7" name="Text Placeholder 2">
            <a:extLst>
              <a:ext uri="{FF2B5EF4-FFF2-40B4-BE49-F238E27FC236}">
                <a16:creationId xmlns:a16="http://schemas.microsoft.com/office/drawing/2014/main" id="{D7AEAA51-EF75-974B-AD21-742E4150CD76}"/>
              </a:ext>
            </a:extLst>
          </p:cNvPr>
          <p:cNvSpPr>
            <a:spLocks noGrp="1"/>
          </p:cNvSpPr>
          <p:nvPr>
            <p:ph type="body" sz="quarter" idx="12" hasCustomPrompt="1"/>
          </p:nvPr>
        </p:nvSpPr>
        <p:spPr>
          <a:xfrm>
            <a:off x="399001" y="3146616"/>
            <a:ext cx="2668050" cy="985556"/>
          </a:xfrm>
          <a:prstGeom prst="rect">
            <a:avLst/>
          </a:prstGeom>
        </p:spPr>
        <p:txBody>
          <a:bodyPr lIns="0" tIns="0" rIns="0" bIns="0"/>
          <a:lstStyle>
            <a:lvl1pPr marL="0" indent="0">
              <a:spcBef>
                <a:spcPts val="0"/>
              </a:spcBef>
              <a:buNone/>
              <a:defRPr sz="1650" b="0">
                <a:solidFill>
                  <a:schemeClr val="tx1"/>
                </a:solidFill>
                <a:latin typeface="Arial" panose="020B0604020202020204" pitchFamily="34" charset="0"/>
                <a:cs typeface="Arial" panose="020B0604020202020204" pitchFamily="34" charset="0"/>
              </a:defRPr>
            </a:lvl1pPr>
          </a:lstStyle>
          <a:p>
            <a:pPr lvl="0"/>
            <a:r>
              <a:rPr lang="en-US" dirty="0"/>
              <a:t>Name Surname </a:t>
            </a:r>
            <a:br>
              <a:rPr lang="en-US" dirty="0"/>
            </a:br>
            <a:r>
              <a:rPr lang="en-US" dirty="0"/>
              <a:t>Occupation</a:t>
            </a:r>
          </a:p>
        </p:txBody>
      </p:sp>
      <p:sp>
        <p:nvSpPr>
          <p:cNvPr id="8" name="Text Placeholder 2">
            <a:extLst>
              <a:ext uri="{FF2B5EF4-FFF2-40B4-BE49-F238E27FC236}">
                <a16:creationId xmlns:a16="http://schemas.microsoft.com/office/drawing/2014/main" id="{1F9C2C8D-F572-BA49-A2A5-EFB5D463F33E}"/>
              </a:ext>
            </a:extLst>
          </p:cNvPr>
          <p:cNvSpPr>
            <a:spLocks noGrp="1"/>
          </p:cNvSpPr>
          <p:nvPr>
            <p:ph type="body" sz="quarter" idx="24" hasCustomPrompt="1"/>
          </p:nvPr>
        </p:nvSpPr>
        <p:spPr>
          <a:xfrm>
            <a:off x="3295650" y="3146616"/>
            <a:ext cx="2686050" cy="985556"/>
          </a:xfrm>
          <a:prstGeom prst="rect">
            <a:avLst/>
          </a:prstGeom>
        </p:spPr>
        <p:txBody>
          <a:bodyPr lIns="0" tIns="0" rIns="0" bIns="0"/>
          <a:lstStyle>
            <a:lvl1pPr marL="0" indent="0">
              <a:spcBef>
                <a:spcPts val="0"/>
              </a:spcBef>
              <a:buNone/>
              <a:defRPr sz="1650" b="0">
                <a:solidFill>
                  <a:schemeClr val="tx1"/>
                </a:solidFill>
                <a:latin typeface="Arial" panose="020B0604020202020204" pitchFamily="34" charset="0"/>
                <a:cs typeface="Arial" panose="020B0604020202020204" pitchFamily="34" charset="0"/>
              </a:defRPr>
            </a:lvl1pPr>
          </a:lstStyle>
          <a:p>
            <a:pPr lvl="0"/>
            <a:r>
              <a:rPr lang="en-US" dirty="0"/>
              <a:t>Name Surname </a:t>
            </a:r>
            <a:br>
              <a:rPr lang="en-US" dirty="0"/>
            </a:br>
            <a:r>
              <a:rPr lang="en-US" dirty="0"/>
              <a:t>Occupation</a:t>
            </a:r>
          </a:p>
        </p:txBody>
      </p:sp>
      <p:sp>
        <p:nvSpPr>
          <p:cNvPr id="9" name="Text Placeholder 2">
            <a:extLst>
              <a:ext uri="{FF2B5EF4-FFF2-40B4-BE49-F238E27FC236}">
                <a16:creationId xmlns:a16="http://schemas.microsoft.com/office/drawing/2014/main" id="{30763406-0040-6742-A5F8-321474E62F80}"/>
              </a:ext>
            </a:extLst>
          </p:cNvPr>
          <p:cNvSpPr>
            <a:spLocks noGrp="1"/>
          </p:cNvSpPr>
          <p:nvPr>
            <p:ph type="body" sz="quarter" idx="25" hasCustomPrompt="1"/>
          </p:nvPr>
        </p:nvSpPr>
        <p:spPr>
          <a:xfrm>
            <a:off x="6210300" y="3150004"/>
            <a:ext cx="2686051" cy="985556"/>
          </a:xfrm>
          <a:prstGeom prst="rect">
            <a:avLst/>
          </a:prstGeom>
        </p:spPr>
        <p:txBody>
          <a:bodyPr lIns="0" tIns="0" rIns="0" bIns="0"/>
          <a:lstStyle>
            <a:lvl1pPr marL="0" indent="0">
              <a:spcBef>
                <a:spcPts val="0"/>
              </a:spcBef>
              <a:buNone/>
              <a:defRPr sz="1650" b="0">
                <a:solidFill>
                  <a:schemeClr val="tx1"/>
                </a:solidFill>
                <a:latin typeface="Arial" panose="020B0604020202020204" pitchFamily="34" charset="0"/>
                <a:cs typeface="Arial" panose="020B0604020202020204" pitchFamily="34" charset="0"/>
              </a:defRPr>
            </a:lvl1pPr>
          </a:lstStyle>
          <a:p>
            <a:pPr lvl="0"/>
            <a:r>
              <a:rPr lang="en-US" dirty="0"/>
              <a:t>Name Surname </a:t>
            </a:r>
            <a:br>
              <a:rPr lang="en-US" dirty="0"/>
            </a:br>
            <a:r>
              <a:rPr lang="en-US" dirty="0"/>
              <a:t>Occupation</a:t>
            </a:r>
          </a:p>
        </p:txBody>
      </p:sp>
      <p:sp>
        <p:nvSpPr>
          <p:cNvPr id="11" name="Picture Placeholder 13">
            <a:extLst>
              <a:ext uri="{FF2B5EF4-FFF2-40B4-BE49-F238E27FC236}">
                <a16:creationId xmlns:a16="http://schemas.microsoft.com/office/drawing/2014/main" id="{0074DE51-AAD8-E54E-8767-5E2C93E54705}"/>
              </a:ext>
            </a:extLst>
          </p:cNvPr>
          <p:cNvSpPr>
            <a:spLocks noGrp="1"/>
          </p:cNvSpPr>
          <p:nvPr>
            <p:ph type="pic" sz="quarter" idx="27" hasCustomPrompt="1"/>
          </p:nvPr>
        </p:nvSpPr>
        <p:spPr>
          <a:xfrm>
            <a:off x="3316227" y="1657350"/>
            <a:ext cx="1161000" cy="116037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solidFill>
                  <a:schemeClr val="bg1"/>
                </a:solidFill>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Portrait</a:t>
            </a:r>
          </a:p>
        </p:txBody>
      </p:sp>
      <p:sp>
        <p:nvSpPr>
          <p:cNvPr id="12" name="Picture Placeholder 13">
            <a:extLst>
              <a:ext uri="{FF2B5EF4-FFF2-40B4-BE49-F238E27FC236}">
                <a16:creationId xmlns:a16="http://schemas.microsoft.com/office/drawing/2014/main" id="{686CB19F-E193-DA44-AC8D-BD2F336C594B}"/>
              </a:ext>
            </a:extLst>
          </p:cNvPr>
          <p:cNvSpPr>
            <a:spLocks noGrp="1"/>
          </p:cNvSpPr>
          <p:nvPr>
            <p:ph type="pic" sz="quarter" idx="28" hasCustomPrompt="1"/>
          </p:nvPr>
        </p:nvSpPr>
        <p:spPr>
          <a:xfrm>
            <a:off x="6210300" y="1657350"/>
            <a:ext cx="1161000" cy="116037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solidFill>
                  <a:schemeClr val="bg1"/>
                </a:solidFill>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Portrait</a:t>
            </a:r>
          </a:p>
        </p:txBody>
      </p:sp>
      <p:sp>
        <p:nvSpPr>
          <p:cNvPr id="14" name="Freeform 13">
            <a:extLst>
              <a:ext uri="{FF2B5EF4-FFF2-40B4-BE49-F238E27FC236}">
                <a16:creationId xmlns:a16="http://schemas.microsoft.com/office/drawing/2014/main" id="{06CC392B-4045-624C-B64F-5B267A1D4985}"/>
              </a:ext>
            </a:extLst>
          </p:cNvPr>
          <p:cNvSpPr/>
          <p:nvPr/>
        </p:nvSpPr>
        <p:spPr>
          <a:xfrm>
            <a:off x="381000" y="-9939"/>
            <a:ext cx="5743566" cy="1677227"/>
          </a:xfrm>
          <a:custGeom>
            <a:avLst/>
            <a:gdLst>
              <a:gd name="connsiteX0" fmla="*/ 0 w 7871791"/>
              <a:gd name="connsiteY0" fmla="*/ 2160104 h 2160104"/>
              <a:gd name="connsiteX1" fmla="*/ 3140765 w 7871791"/>
              <a:gd name="connsiteY1" fmla="*/ 0 h 2160104"/>
              <a:gd name="connsiteX2" fmla="*/ 7871791 w 7871791"/>
              <a:gd name="connsiteY2" fmla="*/ 0 h 2160104"/>
              <a:gd name="connsiteX3" fmla="*/ 0 w 7871791"/>
              <a:gd name="connsiteY3" fmla="*/ 2160104 h 2160104"/>
              <a:gd name="connsiteX0" fmla="*/ 0 w 7871791"/>
              <a:gd name="connsiteY0" fmla="*/ 2160104 h 2160104"/>
              <a:gd name="connsiteX1" fmla="*/ 2093843 w 7871791"/>
              <a:gd name="connsiteY1" fmla="*/ 0 h 2160104"/>
              <a:gd name="connsiteX2" fmla="*/ 7871791 w 7871791"/>
              <a:gd name="connsiteY2" fmla="*/ 0 h 2160104"/>
              <a:gd name="connsiteX3" fmla="*/ 0 w 7871791"/>
              <a:gd name="connsiteY3" fmla="*/ 2160104 h 2160104"/>
            </a:gdLst>
            <a:ahLst/>
            <a:cxnLst>
              <a:cxn ang="0">
                <a:pos x="connsiteX0" y="connsiteY0"/>
              </a:cxn>
              <a:cxn ang="0">
                <a:pos x="connsiteX1" y="connsiteY1"/>
              </a:cxn>
              <a:cxn ang="0">
                <a:pos x="connsiteX2" y="connsiteY2"/>
              </a:cxn>
              <a:cxn ang="0">
                <a:pos x="connsiteX3" y="connsiteY3"/>
              </a:cxn>
            </a:cxnLst>
            <a:rect l="l" t="t" r="r" b="b"/>
            <a:pathLst>
              <a:path w="7871791" h="2160104">
                <a:moveTo>
                  <a:pt x="0" y="2160104"/>
                </a:moveTo>
                <a:lnTo>
                  <a:pt x="2093843" y="0"/>
                </a:lnTo>
                <a:lnTo>
                  <a:pt x="7871791" y="0"/>
                </a:lnTo>
                <a:lnTo>
                  <a:pt x="0" y="216010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350" b="0" i="0" dirty="0">
              <a:latin typeface="Arial Regular"/>
            </a:endParaRPr>
          </a:p>
        </p:txBody>
      </p:sp>
      <p:sp>
        <p:nvSpPr>
          <p:cNvPr id="15" name="Freeform 14">
            <a:extLst>
              <a:ext uri="{FF2B5EF4-FFF2-40B4-BE49-F238E27FC236}">
                <a16:creationId xmlns:a16="http://schemas.microsoft.com/office/drawing/2014/main" id="{52DBEB90-0367-0548-8C2C-7CD141C81D39}"/>
              </a:ext>
            </a:extLst>
          </p:cNvPr>
          <p:cNvSpPr/>
          <p:nvPr/>
        </p:nvSpPr>
        <p:spPr>
          <a:xfrm>
            <a:off x="3295650" y="-9941"/>
            <a:ext cx="4825582" cy="1677228"/>
          </a:xfrm>
          <a:custGeom>
            <a:avLst/>
            <a:gdLst>
              <a:gd name="connsiteX0" fmla="*/ 0 w 7871791"/>
              <a:gd name="connsiteY0" fmla="*/ 2160104 h 2160104"/>
              <a:gd name="connsiteX1" fmla="*/ 3140765 w 7871791"/>
              <a:gd name="connsiteY1" fmla="*/ 0 h 2160104"/>
              <a:gd name="connsiteX2" fmla="*/ 7871791 w 7871791"/>
              <a:gd name="connsiteY2" fmla="*/ 0 h 2160104"/>
              <a:gd name="connsiteX3" fmla="*/ 0 w 7871791"/>
              <a:gd name="connsiteY3" fmla="*/ 2160104 h 2160104"/>
              <a:gd name="connsiteX0" fmla="*/ 0 w 7871791"/>
              <a:gd name="connsiteY0" fmla="*/ 2160104 h 2160104"/>
              <a:gd name="connsiteX1" fmla="*/ 639689 w 7871791"/>
              <a:gd name="connsiteY1" fmla="*/ 0 h 2160104"/>
              <a:gd name="connsiteX2" fmla="*/ 7871791 w 7871791"/>
              <a:gd name="connsiteY2" fmla="*/ 0 h 2160104"/>
              <a:gd name="connsiteX3" fmla="*/ 0 w 7871791"/>
              <a:gd name="connsiteY3" fmla="*/ 2160104 h 2160104"/>
              <a:gd name="connsiteX0" fmla="*/ 0 w 9501706"/>
              <a:gd name="connsiteY0" fmla="*/ 2146852 h 2146852"/>
              <a:gd name="connsiteX1" fmla="*/ 2269604 w 9501706"/>
              <a:gd name="connsiteY1" fmla="*/ 0 h 2146852"/>
              <a:gd name="connsiteX2" fmla="*/ 9501706 w 9501706"/>
              <a:gd name="connsiteY2" fmla="*/ 0 h 2146852"/>
              <a:gd name="connsiteX3" fmla="*/ 0 w 9501706"/>
              <a:gd name="connsiteY3" fmla="*/ 2146852 h 2146852"/>
              <a:gd name="connsiteX0" fmla="*/ 0 w 13660798"/>
              <a:gd name="connsiteY0" fmla="*/ 2160104 h 2160104"/>
              <a:gd name="connsiteX1" fmla="*/ 2269604 w 13660798"/>
              <a:gd name="connsiteY1" fmla="*/ 13252 h 2160104"/>
              <a:gd name="connsiteX2" fmla="*/ 13660798 w 13660798"/>
              <a:gd name="connsiteY2" fmla="*/ 0 h 2160104"/>
              <a:gd name="connsiteX3" fmla="*/ 0 w 13660798"/>
              <a:gd name="connsiteY3" fmla="*/ 2160104 h 2160104"/>
              <a:gd name="connsiteX0" fmla="*/ 0 w 13717001"/>
              <a:gd name="connsiteY0" fmla="*/ 2146852 h 2146852"/>
              <a:gd name="connsiteX1" fmla="*/ 2269604 w 13717001"/>
              <a:gd name="connsiteY1" fmla="*/ 0 h 2146852"/>
              <a:gd name="connsiteX2" fmla="*/ 13717001 w 13717001"/>
              <a:gd name="connsiteY2" fmla="*/ 1 h 2146852"/>
              <a:gd name="connsiteX3" fmla="*/ 0 w 13717001"/>
              <a:gd name="connsiteY3" fmla="*/ 2146852 h 2146852"/>
            </a:gdLst>
            <a:ahLst/>
            <a:cxnLst>
              <a:cxn ang="0">
                <a:pos x="connsiteX0" y="connsiteY0"/>
              </a:cxn>
              <a:cxn ang="0">
                <a:pos x="connsiteX1" y="connsiteY1"/>
              </a:cxn>
              <a:cxn ang="0">
                <a:pos x="connsiteX2" y="connsiteY2"/>
              </a:cxn>
              <a:cxn ang="0">
                <a:pos x="connsiteX3" y="connsiteY3"/>
              </a:cxn>
            </a:cxnLst>
            <a:rect l="l" t="t" r="r" b="b"/>
            <a:pathLst>
              <a:path w="13717001" h="2146852">
                <a:moveTo>
                  <a:pt x="0" y="2146852"/>
                </a:moveTo>
                <a:lnTo>
                  <a:pt x="2269604" y="0"/>
                </a:lnTo>
                <a:lnTo>
                  <a:pt x="13717001" y="1"/>
                </a:lnTo>
                <a:lnTo>
                  <a:pt x="0" y="21468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350" b="0" i="0" dirty="0">
              <a:latin typeface="Arial Regular"/>
            </a:endParaRPr>
          </a:p>
        </p:txBody>
      </p:sp>
      <p:sp>
        <p:nvSpPr>
          <p:cNvPr id="16" name="Freeform 15">
            <a:extLst>
              <a:ext uri="{FF2B5EF4-FFF2-40B4-BE49-F238E27FC236}">
                <a16:creationId xmlns:a16="http://schemas.microsoft.com/office/drawing/2014/main" id="{E51FD7F1-7E9B-C54B-B9EF-6789F17E52D1}"/>
              </a:ext>
            </a:extLst>
          </p:cNvPr>
          <p:cNvSpPr/>
          <p:nvPr/>
        </p:nvSpPr>
        <p:spPr>
          <a:xfrm>
            <a:off x="6210300" y="-9939"/>
            <a:ext cx="4283308" cy="1667288"/>
          </a:xfrm>
          <a:custGeom>
            <a:avLst/>
            <a:gdLst>
              <a:gd name="connsiteX0" fmla="*/ 0 w 7871791"/>
              <a:gd name="connsiteY0" fmla="*/ 2160104 h 2160104"/>
              <a:gd name="connsiteX1" fmla="*/ 3140765 w 7871791"/>
              <a:gd name="connsiteY1" fmla="*/ 0 h 2160104"/>
              <a:gd name="connsiteX2" fmla="*/ 7871791 w 7871791"/>
              <a:gd name="connsiteY2" fmla="*/ 0 h 2160104"/>
              <a:gd name="connsiteX3" fmla="*/ 0 w 7871791"/>
              <a:gd name="connsiteY3" fmla="*/ 2160104 h 2160104"/>
              <a:gd name="connsiteX0" fmla="*/ 0 w 7871791"/>
              <a:gd name="connsiteY0" fmla="*/ 2160104 h 2160104"/>
              <a:gd name="connsiteX1" fmla="*/ 639689 w 7871791"/>
              <a:gd name="connsiteY1" fmla="*/ 0 h 2160104"/>
              <a:gd name="connsiteX2" fmla="*/ 7871791 w 7871791"/>
              <a:gd name="connsiteY2" fmla="*/ 0 h 2160104"/>
              <a:gd name="connsiteX3" fmla="*/ 0 w 7871791"/>
              <a:gd name="connsiteY3" fmla="*/ 2160104 h 2160104"/>
              <a:gd name="connsiteX0" fmla="*/ 0 w 9501706"/>
              <a:gd name="connsiteY0" fmla="*/ 2146852 h 2146852"/>
              <a:gd name="connsiteX1" fmla="*/ 2269604 w 9501706"/>
              <a:gd name="connsiteY1" fmla="*/ 0 h 2146852"/>
              <a:gd name="connsiteX2" fmla="*/ 9501706 w 9501706"/>
              <a:gd name="connsiteY2" fmla="*/ 0 h 2146852"/>
              <a:gd name="connsiteX3" fmla="*/ 0 w 9501706"/>
              <a:gd name="connsiteY3" fmla="*/ 2146852 h 2146852"/>
              <a:gd name="connsiteX0" fmla="*/ 0 w 12002781"/>
              <a:gd name="connsiteY0" fmla="*/ 2146852 h 2146852"/>
              <a:gd name="connsiteX1" fmla="*/ 2269604 w 12002781"/>
              <a:gd name="connsiteY1" fmla="*/ 0 h 2146852"/>
              <a:gd name="connsiteX2" fmla="*/ 12002781 w 12002781"/>
              <a:gd name="connsiteY2" fmla="*/ 0 h 2146852"/>
              <a:gd name="connsiteX3" fmla="*/ 0 w 12002781"/>
              <a:gd name="connsiteY3" fmla="*/ 2146852 h 2146852"/>
            </a:gdLst>
            <a:ahLst/>
            <a:cxnLst>
              <a:cxn ang="0">
                <a:pos x="connsiteX0" y="connsiteY0"/>
              </a:cxn>
              <a:cxn ang="0">
                <a:pos x="connsiteX1" y="connsiteY1"/>
              </a:cxn>
              <a:cxn ang="0">
                <a:pos x="connsiteX2" y="connsiteY2"/>
              </a:cxn>
              <a:cxn ang="0">
                <a:pos x="connsiteX3" y="connsiteY3"/>
              </a:cxn>
            </a:cxnLst>
            <a:rect l="l" t="t" r="r" b="b"/>
            <a:pathLst>
              <a:path w="12002781" h="2146852">
                <a:moveTo>
                  <a:pt x="0" y="2146852"/>
                </a:moveTo>
                <a:lnTo>
                  <a:pt x="2269604" y="0"/>
                </a:lnTo>
                <a:lnTo>
                  <a:pt x="12002781" y="0"/>
                </a:lnTo>
                <a:lnTo>
                  <a:pt x="0" y="21468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350" b="0" i="0" dirty="0">
              <a:latin typeface="Arial Regular"/>
            </a:endParaRPr>
          </a:p>
        </p:txBody>
      </p:sp>
      <p:sp>
        <p:nvSpPr>
          <p:cNvPr id="18" name="Text Placeholder 2">
            <a:extLst>
              <a:ext uri="{FF2B5EF4-FFF2-40B4-BE49-F238E27FC236}">
                <a16:creationId xmlns:a16="http://schemas.microsoft.com/office/drawing/2014/main" id="{6C7D6F76-02C5-0A44-A85A-E98C7F92CE29}"/>
              </a:ext>
            </a:extLst>
          </p:cNvPr>
          <p:cNvSpPr>
            <a:spLocks noGrp="1"/>
          </p:cNvSpPr>
          <p:nvPr>
            <p:ph type="body" sz="quarter" idx="31" hasCustomPrompt="1"/>
          </p:nvPr>
        </p:nvSpPr>
        <p:spPr>
          <a:xfrm>
            <a:off x="6210301" y="4592047"/>
            <a:ext cx="4857750" cy="316397"/>
          </a:xfrm>
          <a:prstGeom prst="rect">
            <a:avLst/>
          </a:prstGeom>
        </p:spPr>
        <p:txBody>
          <a:bodyPr lIns="0" tIns="0" rIns="0" bIns="0"/>
          <a:lstStyle>
            <a:lvl1pPr>
              <a:defRPr lang="en-GB" sz="1650" b="1" spc="-4" dirty="0">
                <a:latin typeface="Arial"/>
                <a:cs typeface="Arial"/>
              </a:defRPr>
            </a:lvl1pPr>
          </a:lstStyle>
          <a:p>
            <a:pPr marL="9525" lvl="0" indent="0">
              <a:lnSpc>
                <a:spcPct val="100000"/>
              </a:lnSpc>
              <a:spcBef>
                <a:spcPts val="75"/>
              </a:spcBef>
              <a:buNone/>
            </a:pPr>
            <a:r>
              <a:rPr lang="en-GB" sz="1800" b="1" dirty="0" err="1">
                <a:latin typeface="Arial"/>
                <a:cs typeface="Arial"/>
              </a:rPr>
              <a:t>Skoltech</a:t>
            </a:r>
            <a:r>
              <a:rPr lang="en-GB" sz="1800" b="1" spc="-64" dirty="0">
                <a:latin typeface="Arial"/>
                <a:cs typeface="Arial"/>
              </a:rPr>
              <a:t> </a:t>
            </a:r>
            <a:r>
              <a:rPr lang="en-GB" sz="1800" b="1" spc="-4" dirty="0">
                <a:latin typeface="Arial"/>
                <a:cs typeface="Arial"/>
              </a:rPr>
              <a:t>supervisor</a:t>
            </a:r>
            <a:endParaRPr lang="en-GB" sz="1800" dirty="0">
              <a:latin typeface="Arial"/>
              <a:cs typeface="Arial"/>
            </a:endParaRPr>
          </a:p>
        </p:txBody>
      </p:sp>
      <p:sp>
        <p:nvSpPr>
          <p:cNvPr id="19" name="Text Placeholder 2">
            <a:extLst>
              <a:ext uri="{FF2B5EF4-FFF2-40B4-BE49-F238E27FC236}">
                <a16:creationId xmlns:a16="http://schemas.microsoft.com/office/drawing/2014/main" id="{0D276D2D-863D-AC4C-946A-F9080EFB8FAF}"/>
              </a:ext>
            </a:extLst>
          </p:cNvPr>
          <p:cNvSpPr>
            <a:spLocks noGrp="1"/>
          </p:cNvSpPr>
          <p:nvPr>
            <p:ph type="body" sz="quarter" idx="30" hasCustomPrompt="1"/>
          </p:nvPr>
        </p:nvSpPr>
        <p:spPr>
          <a:xfrm>
            <a:off x="381000" y="4592047"/>
            <a:ext cx="4629151" cy="316397"/>
          </a:xfrm>
          <a:prstGeom prst="rect">
            <a:avLst/>
          </a:prstGeom>
        </p:spPr>
        <p:txBody>
          <a:bodyPr lIns="0" tIns="0" rIns="0" bIns="0"/>
          <a:lstStyle>
            <a:lvl1pPr marL="9525" indent="0">
              <a:lnSpc>
                <a:spcPct val="100000"/>
              </a:lnSpc>
              <a:spcBef>
                <a:spcPts val="75"/>
              </a:spcBef>
              <a:buNone/>
              <a:defRPr lang="en-GB" sz="1650" b="0" dirty="0"/>
            </a:lvl1pPr>
          </a:lstStyle>
          <a:p>
            <a:pPr marL="12700">
              <a:lnSpc>
                <a:spcPct val="100000"/>
              </a:lnSpc>
              <a:spcBef>
                <a:spcPts val="100"/>
              </a:spcBef>
            </a:pPr>
            <a:r>
              <a:rPr lang="en-GB" sz="1800" b="1" spc="-4" dirty="0">
                <a:latin typeface="Arial"/>
                <a:cs typeface="Arial"/>
              </a:rPr>
              <a:t>Company</a:t>
            </a:r>
            <a:r>
              <a:rPr lang="en-GB" sz="1800" b="1" spc="-60" dirty="0">
                <a:latin typeface="Arial"/>
                <a:cs typeface="Arial"/>
              </a:rPr>
              <a:t> </a:t>
            </a:r>
            <a:r>
              <a:rPr lang="en-GB" sz="1800" b="1" spc="-4" dirty="0">
                <a:latin typeface="Arial"/>
                <a:cs typeface="Arial"/>
              </a:rPr>
              <a:t>supervisor</a:t>
            </a:r>
            <a:endParaRPr lang="en-GB" sz="1800" dirty="0">
              <a:latin typeface="Arial"/>
              <a:cs typeface="Arial"/>
            </a:endParaRPr>
          </a:p>
        </p:txBody>
      </p:sp>
      <p:sp>
        <p:nvSpPr>
          <p:cNvPr id="20" name="Text Placeholder 2">
            <a:extLst>
              <a:ext uri="{FF2B5EF4-FFF2-40B4-BE49-F238E27FC236}">
                <a16:creationId xmlns:a16="http://schemas.microsoft.com/office/drawing/2014/main" id="{08EA0133-616B-6946-BFDF-5A7BF4F1399C}"/>
              </a:ext>
            </a:extLst>
          </p:cNvPr>
          <p:cNvSpPr>
            <a:spLocks noGrp="1"/>
          </p:cNvSpPr>
          <p:nvPr>
            <p:ph type="body" sz="quarter" idx="32" hasCustomPrompt="1"/>
          </p:nvPr>
        </p:nvSpPr>
        <p:spPr>
          <a:xfrm>
            <a:off x="381000" y="5138700"/>
            <a:ext cx="4629151" cy="729865"/>
          </a:xfrm>
          <a:prstGeom prst="rect">
            <a:avLst/>
          </a:prstGeom>
        </p:spPr>
        <p:txBody>
          <a:bodyPr lIns="0" tIns="0" rIns="0" bIns="0"/>
          <a:lstStyle>
            <a:lvl1pPr marL="0" indent="0">
              <a:spcBef>
                <a:spcPts val="0"/>
              </a:spcBef>
              <a:buNone/>
              <a:defRPr sz="1650" b="0">
                <a:latin typeface="Arial" panose="020B0604020202020204" pitchFamily="34" charset="0"/>
                <a:cs typeface="Arial" panose="020B0604020202020204" pitchFamily="34" charset="0"/>
              </a:defRPr>
            </a:lvl1pPr>
          </a:lstStyle>
          <a:p>
            <a:pPr lvl="0"/>
            <a:r>
              <a:rPr lang="en-US" dirty="0"/>
              <a:t>Name Surname</a:t>
            </a:r>
            <a:br>
              <a:rPr lang="en-US" dirty="0"/>
            </a:br>
            <a:r>
              <a:rPr lang="en-US" dirty="0"/>
              <a:t>Position</a:t>
            </a:r>
          </a:p>
        </p:txBody>
      </p:sp>
      <p:sp>
        <p:nvSpPr>
          <p:cNvPr id="21" name="Text Placeholder 2">
            <a:extLst>
              <a:ext uri="{FF2B5EF4-FFF2-40B4-BE49-F238E27FC236}">
                <a16:creationId xmlns:a16="http://schemas.microsoft.com/office/drawing/2014/main" id="{8A03B701-AF54-2D44-AFC1-B8255976FA47}"/>
              </a:ext>
            </a:extLst>
          </p:cNvPr>
          <p:cNvSpPr>
            <a:spLocks noGrp="1"/>
          </p:cNvSpPr>
          <p:nvPr>
            <p:ph type="body" sz="quarter" idx="33" hasCustomPrompt="1"/>
          </p:nvPr>
        </p:nvSpPr>
        <p:spPr>
          <a:xfrm>
            <a:off x="6210301" y="5138700"/>
            <a:ext cx="4857750" cy="729865"/>
          </a:xfrm>
          <a:prstGeom prst="rect">
            <a:avLst/>
          </a:prstGeom>
        </p:spPr>
        <p:txBody>
          <a:bodyPr lIns="0" tIns="0" rIns="0" bIns="0"/>
          <a:lstStyle>
            <a:lvl1pPr marL="0" indent="0">
              <a:spcBef>
                <a:spcPts val="0"/>
              </a:spcBef>
              <a:buNone/>
              <a:defRPr sz="1650" b="0">
                <a:latin typeface="Arial" panose="020B0604020202020204" pitchFamily="34" charset="0"/>
                <a:cs typeface="Arial" panose="020B0604020202020204" pitchFamily="34" charset="0"/>
              </a:defRPr>
            </a:lvl1pPr>
          </a:lstStyle>
          <a:p>
            <a:pPr lvl="0"/>
            <a:r>
              <a:rPr lang="en-US" dirty="0"/>
              <a:t>Name Surname</a:t>
            </a:r>
            <a:br>
              <a:rPr lang="en-US" dirty="0"/>
            </a:br>
            <a:r>
              <a:rPr lang="en-US" dirty="0"/>
              <a:t>Position</a:t>
            </a:r>
          </a:p>
        </p:txBody>
      </p:sp>
      <p:sp>
        <p:nvSpPr>
          <p:cNvPr id="2" name="Title 1">
            <a:extLst>
              <a:ext uri="{FF2B5EF4-FFF2-40B4-BE49-F238E27FC236}">
                <a16:creationId xmlns:a16="http://schemas.microsoft.com/office/drawing/2014/main" id="{5B4F90EB-2814-DA4D-A8BC-BB29D74B4006}"/>
              </a:ext>
            </a:extLst>
          </p:cNvPr>
          <p:cNvSpPr>
            <a:spLocks noGrp="1"/>
          </p:cNvSpPr>
          <p:nvPr>
            <p:ph type="title" hasCustomPrompt="1"/>
          </p:nvPr>
        </p:nvSpPr>
        <p:spPr/>
        <p:txBody>
          <a:bodyPr/>
          <a:lstStyle>
            <a:lvl1pPr>
              <a:defRPr>
                <a:solidFill>
                  <a:schemeClr val="tx1"/>
                </a:solidFill>
              </a:defRPr>
            </a:lvl1pPr>
          </a:lstStyle>
          <a:p>
            <a:r>
              <a:rPr lang="en-US" dirty="0"/>
              <a:t>This is the message of this slide</a:t>
            </a:r>
            <a:br>
              <a:rPr lang="en-US" dirty="0"/>
            </a:br>
            <a:r>
              <a:rPr lang="en-US" dirty="0"/>
              <a:t>You can write it in one or two lines </a:t>
            </a:r>
            <a:endParaRPr lang="ru-RU" dirty="0"/>
          </a:p>
        </p:txBody>
      </p:sp>
      <p:sp>
        <p:nvSpPr>
          <p:cNvPr id="3" name="Footer Placeholder 2">
            <a:extLst>
              <a:ext uri="{FF2B5EF4-FFF2-40B4-BE49-F238E27FC236}">
                <a16:creationId xmlns:a16="http://schemas.microsoft.com/office/drawing/2014/main" id="{02E19807-0DC2-5744-95C9-BD086093EE14}"/>
              </a:ext>
            </a:extLst>
          </p:cNvPr>
          <p:cNvSpPr>
            <a:spLocks noGrp="1"/>
          </p:cNvSpPr>
          <p:nvPr>
            <p:ph type="ftr" sz="quarter" idx="10"/>
          </p:nvPr>
        </p:nvSpPr>
        <p:spPr/>
        <p:txBody>
          <a:bodyPr/>
          <a:lstStyle/>
          <a:p>
            <a:endParaRPr lang="ru-RU" dirty="0"/>
          </a:p>
        </p:txBody>
      </p:sp>
      <p:sp>
        <p:nvSpPr>
          <p:cNvPr id="4" name="Slide Number Placeholder 3">
            <a:extLst>
              <a:ext uri="{FF2B5EF4-FFF2-40B4-BE49-F238E27FC236}">
                <a16:creationId xmlns:a16="http://schemas.microsoft.com/office/drawing/2014/main" id="{6DA7D36C-9E4E-B748-9152-AF47D0B0C839}"/>
              </a:ext>
            </a:extLst>
          </p:cNvPr>
          <p:cNvSpPr>
            <a:spLocks noGrp="1"/>
          </p:cNvSpPr>
          <p:nvPr>
            <p:ph type="sldNum" sz="quarter" idx="11"/>
          </p:nvPr>
        </p:nvSpPr>
        <p:spPr/>
        <p:txBody>
          <a:bodyPr/>
          <a:lstStyle/>
          <a:p>
            <a:fld id="{E200D83E-88D0-C440-9F2A-EBA669C92F70}" type="slidenum">
              <a:rPr lang="ru-RU" smtClean="0"/>
              <a:pPr/>
              <a:t>‹#›</a:t>
            </a:fld>
            <a:endParaRPr lang="ru-RU"/>
          </a:p>
        </p:txBody>
      </p:sp>
    </p:spTree>
    <p:extLst>
      <p:ext uri="{BB962C8B-B14F-4D97-AF65-F5344CB8AC3E}">
        <p14:creationId xmlns:p14="http://schemas.microsoft.com/office/powerpoint/2010/main" val="118593246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eam InIn (2)">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id="{1DA9D2FE-4E4D-D74D-821A-885C818A89A9}"/>
              </a:ext>
            </a:extLst>
          </p:cNvPr>
          <p:cNvSpPr/>
          <p:nvPr/>
        </p:nvSpPr>
        <p:spPr>
          <a:xfrm>
            <a:off x="0" y="0"/>
            <a:ext cx="12192000" cy="4251960"/>
          </a:xfrm>
          <a:custGeom>
            <a:avLst/>
            <a:gdLst/>
            <a:ahLst/>
            <a:cxnLst/>
            <a:rect l="l" t="t" r="r" b="b"/>
            <a:pathLst>
              <a:path w="16256000" h="5669280">
                <a:moveTo>
                  <a:pt x="16256000" y="0"/>
                </a:moveTo>
                <a:lnTo>
                  <a:pt x="0" y="0"/>
                </a:lnTo>
                <a:lnTo>
                  <a:pt x="0" y="5669280"/>
                </a:lnTo>
                <a:lnTo>
                  <a:pt x="16256000" y="5669280"/>
                </a:lnTo>
                <a:lnTo>
                  <a:pt x="16256000" y="0"/>
                </a:lnTo>
                <a:close/>
              </a:path>
            </a:pathLst>
          </a:custGeom>
          <a:solidFill>
            <a:schemeClr val="tx2"/>
          </a:solidFill>
        </p:spPr>
        <p:txBody>
          <a:bodyPr wrap="square" lIns="0" tIns="0" rIns="0" bIns="0" rtlCol="0"/>
          <a:lstStyle/>
          <a:p>
            <a:endParaRPr sz="1350" b="0" i="0" dirty="0">
              <a:latin typeface="Arial Regular"/>
            </a:endParaRPr>
          </a:p>
        </p:txBody>
      </p:sp>
      <p:sp>
        <p:nvSpPr>
          <p:cNvPr id="6" name="Picture Placeholder 13">
            <a:extLst>
              <a:ext uri="{FF2B5EF4-FFF2-40B4-BE49-F238E27FC236}">
                <a16:creationId xmlns:a16="http://schemas.microsoft.com/office/drawing/2014/main" id="{639DD380-C358-C24B-806A-4C628B6B1F85}"/>
              </a:ext>
            </a:extLst>
          </p:cNvPr>
          <p:cNvSpPr>
            <a:spLocks noGrp="1"/>
          </p:cNvSpPr>
          <p:nvPr>
            <p:ph type="pic" sz="quarter" idx="15" hasCustomPrompt="1"/>
          </p:nvPr>
        </p:nvSpPr>
        <p:spPr>
          <a:xfrm>
            <a:off x="381000" y="1657350"/>
            <a:ext cx="1161000" cy="116037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solidFill>
                  <a:schemeClr val="bg1"/>
                </a:solidFill>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Portrait </a:t>
            </a:r>
            <a:endParaRPr lang="ru-RU" dirty="0"/>
          </a:p>
        </p:txBody>
      </p:sp>
      <p:sp>
        <p:nvSpPr>
          <p:cNvPr id="7" name="Text Placeholder 2">
            <a:extLst>
              <a:ext uri="{FF2B5EF4-FFF2-40B4-BE49-F238E27FC236}">
                <a16:creationId xmlns:a16="http://schemas.microsoft.com/office/drawing/2014/main" id="{D7AEAA51-EF75-974B-AD21-742E4150CD76}"/>
              </a:ext>
            </a:extLst>
          </p:cNvPr>
          <p:cNvSpPr>
            <a:spLocks noGrp="1"/>
          </p:cNvSpPr>
          <p:nvPr>
            <p:ph type="body" sz="quarter" idx="12" hasCustomPrompt="1"/>
          </p:nvPr>
        </p:nvSpPr>
        <p:spPr>
          <a:xfrm>
            <a:off x="399001" y="3146616"/>
            <a:ext cx="2668050" cy="985556"/>
          </a:xfrm>
          <a:prstGeom prst="rect">
            <a:avLst/>
          </a:prstGeom>
        </p:spPr>
        <p:txBody>
          <a:bodyPr lIns="0" tIns="0" rIns="0" bIns="0"/>
          <a:lstStyle>
            <a:lvl1pPr marL="0" indent="0">
              <a:spcBef>
                <a:spcPts val="0"/>
              </a:spcBef>
              <a:buNone/>
              <a:defRPr sz="1650" b="0">
                <a:solidFill>
                  <a:schemeClr val="bg1"/>
                </a:solidFill>
                <a:latin typeface="Arial" panose="020B0604020202020204" pitchFamily="34" charset="0"/>
                <a:cs typeface="Arial" panose="020B0604020202020204" pitchFamily="34" charset="0"/>
              </a:defRPr>
            </a:lvl1pPr>
          </a:lstStyle>
          <a:p>
            <a:pPr lvl="0"/>
            <a:r>
              <a:rPr lang="en-US" dirty="0"/>
              <a:t>Name Surname </a:t>
            </a:r>
            <a:br>
              <a:rPr lang="en-US" dirty="0"/>
            </a:br>
            <a:r>
              <a:rPr lang="en-US" dirty="0"/>
              <a:t>Occupation</a:t>
            </a:r>
          </a:p>
        </p:txBody>
      </p:sp>
      <p:sp>
        <p:nvSpPr>
          <p:cNvPr id="8" name="Text Placeholder 2">
            <a:extLst>
              <a:ext uri="{FF2B5EF4-FFF2-40B4-BE49-F238E27FC236}">
                <a16:creationId xmlns:a16="http://schemas.microsoft.com/office/drawing/2014/main" id="{1F9C2C8D-F572-BA49-A2A5-EFB5D463F33E}"/>
              </a:ext>
            </a:extLst>
          </p:cNvPr>
          <p:cNvSpPr>
            <a:spLocks noGrp="1"/>
          </p:cNvSpPr>
          <p:nvPr>
            <p:ph type="body" sz="quarter" idx="24" hasCustomPrompt="1"/>
          </p:nvPr>
        </p:nvSpPr>
        <p:spPr>
          <a:xfrm>
            <a:off x="3295650" y="3146616"/>
            <a:ext cx="2686050" cy="985556"/>
          </a:xfrm>
          <a:prstGeom prst="rect">
            <a:avLst/>
          </a:prstGeom>
        </p:spPr>
        <p:txBody>
          <a:bodyPr lIns="0" tIns="0" rIns="0" bIns="0"/>
          <a:lstStyle>
            <a:lvl1pPr marL="0" indent="0">
              <a:spcBef>
                <a:spcPts val="0"/>
              </a:spcBef>
              <a:buNone/>
              <a:defRPr sz="1650" b="0">
                <a:solidFill>
                  <a:schemeClr val="bg1"/>
                </a:solidFill>
                <a:latin typeface="Arial" panose="020B0604020202020204" pitchFamily="34" charset="0"/>
                <a:cs typeface="Arial" panose="020B0604020202020204" pitchFamily="34" charset="0"/>
              </a:defRPr>
            </a:lvl1pPr>
          </a:lstStyle>
          <a:p>
            <a:pPr lvl="0"/>
            <a:r>
              <a:rPr lang="en-US" dirty="0"/>
              <a:t>Name Surname </a:t>
            </a:r>
            <a:br>
              <a:rPr lang="en-US" dirty="0"/>
            </a:br>
            <a:r>
              <a:rPr lang="en-US" dirty="0"/>
              <a:t>Occupation</a:t>
            </a:r>
          </a:p>
        </p:txBody>
      </p:sp>
      <p:sp>
        <p:nvSpPr>
          <p:cNvPr id="11" name="Picture Placeholder 13">
            <a:extLst>
              <a:ext uri="{FF2B5EF4-FFF2-40B4-BE49-F238E27FC236}">
                <a16:creationId xmlns:a16="http://schemas.microsoft.com/office/drawing/2014/main" id="{0074DE51-AAD8-E54E-8767-5E2C93E54705}"/>
              </a:ext>
            </a:extLst>
          </p:cNvPr>
          <p:cNvSpPr>
            <a:spLocks noGrp="1"/>
          </p:cNvSpPr>
          <p:nvPr>
            <p:ph type="pic" sz="quarter" idx="27" hasCustomPrompt="1"/>
          </p:nvPr>
        </p:nvSpPr>
        <p:spPr>
          <a:xfrm>
            <a:off x="3316227" y="1657350"/>
            <a:ext cx="1161000" cy="116037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solidFill>
                  <a:schemeClr val="bg1"/>
                </a:solidFill>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Portrait</a:t>
            </a:r>
          </a:p>
        </p:txBody>
      </p:sp>
      <p:sp>
        <p:nvSpPr>
          <p:cNvPr id="14" name="Freeform 13">
            <a:extLst>
              <a:ext uri="{FF2B5EF4-FFF2-40B4-BE49-F238E27FC236}">
                <a16:creationId xmlns:a16="http://schemas.microsoft.com/office/drawing/2014/main" id="{06CC392B-4045-624C-B64F-5B267A1D4985}"/>
              </a:ext>
            </a:extLst>
          </p:cNvPr>
          <p:cNvSpPr/>
          <p:nvPr/>
        </p:nvSpPr>
        <p:spPr>
          <a:xfrm>
            <a:off x="381000" y="-9939"/>
            <a:ext cx="5743566" cy="1677227"/>
          </a:xfrm>
          <a:custGeom>
            <a:avLst/>
            <a:gdLst>
              <a:gd name="connsiteX0" fmla="*/ 0 w 7871791"/>
              <a:gd name="connsiteY0" fmla="*/ 2160104 h 2160104"/>
              <a:gd name="connsiteX1" fmla="*/ 3140765 w 7871791"/>
              <a:gd name="connsiteY1" fmla="*/ 0 h 2160104"/>
              <a:gd name="connsiteX2" fmla="*/ 7871791 w 7871791"/>
              <a:gd name="connsiteY2" fmla="*/ 0 h 2160104"/>
              <a:gd name="connsiteX3" fmla="*/ 0 w 7871791"/>
              <a:gd name="connsiteY3" fmla="*/ 2160104 h 2160104"/>
              <a:gd name="connsiteX0" fmla="*/ 0 w 7871791"/>
              <a:gd name="connsiteY0" fmla="*/ 2160104 h 2160104"/>
              <a:gd name="connsiteX1" fmla="*/ 2093843 w 7871791"/>
              <a:gd name="connsiteY1" fmla="*/ 0 h 2160104"/>
              <a:gd name="connsiteX2" fmla="*/ 7871791 w 7871791"/>
              <a:gd name="connsiteY2" fmla="*/ 0 h 2160104"/>
              <a:gd name="connsiteX3" fmla="*/ 0 w 7871791"/>
              <a:gd name="connsiteY3" fmla="*/ 2160104 h 2160104"/>
            </a:gdLst>
            <a:ahLst/>
            <a:cxnLst>
              <a:cxn ang="0">
                <a:pos x="connsiteX0" y="connsiteY0"/>
              </a:cxn>
              <a:cxn ang="0">
                <a:pos x="connsiteX1" y="connsiteY1"/>
              </a:cxn>
              <a:cxn ang="0">
                <a:pos x="connsiteX2" y="connsiteY2"/>
              </a:cxn>
              <a:cxn ang="0">
                <a:pos x="connsiteX3" y="connsiteY3"/>
              </a:cxn>
            </a:cxnLst>
            <a:rect l="l" t="t" r="r" b="b"/>
            <a:pathLst>
              <a:path w="7871791" h="2160104">
                <a:moveTo>
                  <a:pt x="0" y="2160104"/>
                </a:moveTo>
                <a:lnTo>
                  <a:pt x="2093843" y="0"/>
                </a:lnTo>
                <a:lnTo>
                  <a:pt x="7871791" y="0"/>
                </a:lnTo>
                <a:lnTo>
                  <a:pt x="0" y="216010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350" b="0" i="0" dirty="0">
              <a:latin typeface="Arial Regular"/>
            </a:endParaRPr>
          </a:p>
        </p:txBody>
      </p:sp>
      <p:sp>
        <p:nvSpPr>
          <p:cNvPr id="15" name="Freeform 14">
            <a:extLst>
              <a:ext uri="{FF2B5EF4-FFF2-40B4-BE49-F238E27FC236}">
                <a16:creationId xmlns:a16="http://schemas.microsoft.com/office/drawing/2014/main" id="{52DBEB90-0367-0548-8C2C-7CD141C81D39}"/>
              </a:ext>
            </a:extLst>
          </p:cNvPr>
          <p:cNvSpPr/>
          <p:nvPr/>
        </p:nvSpPr>
        <p:spPr>
          <a:xfrm>
            <a:off x="3295650" y="-9941"/>
            <a:ext cx="4825582" cy="1677228"/>
          </a:xfrm>
          <a:custGeom>
            <a:avLst/>
            <a:gdLst>
              <a:gd name="connsiteX0" fmla="*/ 0 w 7871791"/>
              <a:gd name="connsiteY0" fmla="*/ 2160104 h 2160104"/>
              <a:gd name="connsiteX1" fmla="*/ 3140765 w 7871791"/>
              <a:gd name="connsiteY1" fmla="*/ 0 h 2160104"/>
              <a:gd name="connsiteX2" fmla="*/ 7871791 w 7871791"/>
              <a:gd name="connsiteY2" fmla="*/ 0 h 2160104"/>
              <a:gd name="connsiteX3" fmla="*/ 0 w 7871791"/>
              <a:gd name="connsiteY3" fmla="*/ 2160104 h 2160104"/>
              <a:gd name="connsiteX0" fmla="*/ 0 w 7871791"/>
              <a:gd name="connsiteY0" fmla="*/ 2160104 h 2160104"/>
              <a:gd name="connsiteX1" fmla="*/ 639689 w 7871791"/>
              <a:gd name="connsiteY1" fmla="*/ 0 h 2160104"/>
              <a:gd name="connsiteX2" fmla="*/ 7871791 w 7871791"/>
              <a:gd name="connsiteY2" fmla="*/ 0 h 2160104"/>
              <a:gd name="connsiteX3" fmla="*/ 0 w 7871791"/>
              <a:gd name="connsiteY3" fmla="*/ 2160104 h 2160104"/>
              <a:gd name="connsiteX0" fmla="*/ 0 w 9501706"/>
              <a:gd name="connsiteY0" fmla="*/ 2146852 h 2146852"/>
              <a:gd name="connsiteX1" fmla="*/ 2269604 w 9501706"/>
              <a:gd name="connsiteY1" fmla="*/ 0 h 2146852"/>
              <a:gd name="connsiteX2" fmla="*/ 9501706 w 9501706"/>
              <a:gd name="connsiteY2" fmla="*/ 0 h 2146852"/>
              <a:gd name="connsiteX3" fmla="*/ 0 w 9501706"/>
              <a:gd name="connsiteY3" fmla="*/ 2146852 h 2146852"/>
              <a:gd name="connsiteX0" fmla="*/ 0 w 13660798"/>
              <a:gd name="connsiteY0" fmla="*/ 2160104 h 2160104"/>
              <a:gd name="connsiteX1" fmla="*/ 2269604 w 13660798"/>
              <a:gd name="connsiteY1" fmla="*/ 13252 h 2160104"/>
              <a:gd name="connsiteX2" fmla="*/ 13660798 w 13660798"/>
              <a:gd name="connsiteY2" fmla="*/ 0 h 2160104"/>
              <a:gd name="connsiteX3" fmla="*/ 0 w 13660798"/>
              <a:gd name="connsiteY3" fmla="*/ 2160104 h 2160104"/>
              <a:gd name="connsiteX0" fmla="*/ 0 w 13717001"/>
              <a:gd name="connsiteY0" fmla="*/ 2146852 h 2146852"/>
              <a:gd name="connsiteX1" fmla="*/ 2269604 w 13717001"/>
              <a:gd name="connsiteY1" fmla="*/ 0 h 2146852"/>
              <a:gd name="connsiteX2" fmla="*/ 13717001 w 13717001"/>
              <a:gd name="connsiteY2" fmla="*/ 1 h 2146852"/>
              <a:gd name="connsiteX3" fmla="*/ 0 w 13717001"/>
              <a:gd name="connsiteY3" fmla="*/ 2146852 h 2146852"/>
            </a:gdLst>
            <a:ahLst/>
            <a:cxnLst>
              <a:cxn ang="0">
                <a:pos x="connsiteX0" y="connsiteY0"/>
              </a:cxn>
              <a:cxn ang="0">
                <a:pos x="connsiteX1" y="connsiteY1"/>
              </a:cxn>
              <a:cxn ang="0">
                <a:pos x="connsiteX2" y="connsiteY2"/>
              </a:cxn>
              <a:cxn ang="0">
                <a:pos x="connsiteX3" y="connsiteY3"/>
              </a:cxn>
            </a:cxnLst>
            <a:rect l="l" t="t" r="r" b="b"/>
            <a:pathLst>
              <a:path w="13717001" h="2146852">
                <a:moveTo>
                  <a:pt x="0" y="2146852"/>
                </a:moveTo>
                <a:lnTo>
                  <a:pt x="2269604" y="0"/>
                </a:lnTo>
                <a:lnTo>
                  <a:pt x="13717001" y="1"/>
                </a:lnTo>
                <a:lnTo>
                  <a:pt x="0" y="21468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350" b="0" i="0" dirty="0">
              <a:latin typeface="Arial Regular"/>
            </a:endParaRPr>
          </a:p>
        </p:txBody>
      </p:sp>
      <p:sp>
        <p:nvSpPr>
          <p:cNvPr id="18" name="Text Placeholder 2">
            <a:extLst>
              <a:ext uri="{FF2B5EF4-FFF2-40B4-BE49-F238E27FC236}">
                <a16:creationId xmlns:a16="http://schemas.microsoft.com/office/drawing/2014/main" id="{6C7D6F76-02C5-0A44-A85A-E98C7F92CE29}"/>
              </a:ext>
            </a:extLst>
          </p:cNvPr>
          <p:cNvSpPr>
            <a:spLocks noGrp="1"/>
          </p:cNvSpPr>
          <p:nvPr>
            <p:ph type="body" sz="quarter" idx="31" hasCustomPrompt="1"/>
          </p:nvPr>
        </p:nvSpPr>
        <p:spPr>
          <a:xfrm>
            <a:off x="6210301" y="4592047"/>
            <a:ext cx="4857750" cy="316397"/>
          </a:xfrm>
          <a:prstGeom prst="rect">
            <a:avLst/>
          </a:prstGeom>
        </p:spPr>
        <p:txBody>
          <a:bodyPr lIns="0" tIns="0" rIns="0" bIns="0"/>
          <a:lstStyle>
            <a:lvl1pPr>
              <a:defRPr lang="en-GB" sz="1650" b="1" spc="-4" dirty="0">
                <a:latin typeface="Arial"/>
                <a:cs typeface="Arial"/>
              </a:defRPr>
            </a:lvl1pPr>
          </a:lstStyle>
          <a:p>
            <a:pPr marL="9525" lvl="0" indent="0">
              <a:lnSpc>
                <a:spcPct val="100000"/>
              </a:lnSpc>
              <a:spcBef>
                <a:spcPts val="75"/>
              </a:spcBef>
              <a:buNone/>
            </a:pPr>
            <a:r>
              <a:rPr lang="en-GB" sz="1800" b="1" dirty="0" err="1">
                <a:latin typeface="Arial"/>
                <a:cs typeface="Arial"/>
              </a:rPr>
              <a:t>Skoltech</a:t>
            </a:r>
            <a:r>
              <a:rPr lang="en-GB" sz="1800" b="1" spc="-64" dirty="0">
                <a:latin typeface="Arial"/>
                <a:cs typeface="Arial"/>
              </a:rPr>
              <a:t> </a:t>
            </a:r>
            <a:r>
              <a:rPr lang="en-GB" sz="1800" b="1" spc="-4" dirty="0">
                <a:latin typeface="Arial"/>
                <a:cs typeface="Arial"/>
              </a:rPr>
              <a:t>supervisor</a:t>
            </a:r>
            <a:endParaRPr lang="en-GB" sz="1800" dirty="0">
              <a:latin typeface="Arial"/>
              <a:cs typeface="Arial"/>
            </a:endParaRPr>
          </a:p>
        </p:txBody>
      </p:sp>
      <p:sp>
        <p:nvSpPr>
          <p:cNvPr id="19" name="Text Placeholder 2">
            <a:extLst>
              <a:ext uri="{FF2B5EF4-FFF2-40B4-BE49-F238E27FC236}">
                <a16:creationId xmlns:a16="http://schemas.microsoft.com/office/drawing/2014/main" id="{0D276D2D-863D-AC4C-946A-F9080EFB8FAF}"/>
              </a:ext>
            </a:extLst>
          </p:cNvPr>
          <p:cNvSpPr>
            <a:spLocks noGrp="1"/>
          </p:cNvSpPr>
          <p:nvPr>
            <p:ph type="body" sz="quarter" idx="30" hasCustomPrompt="1"/>
          </p:nvPr>
        </p:nvSpPr>
        <p:spPr>
          <a:xfrm>
            <a:off x="381000" y="4592047"/>
            <a:ext cx="4629151" cy="316397"/>
          </a:xfrm>
          <a:prstGeom prst="rect">
            <a:avLst/>
          </a:prstGeom>
        </p:spPr>
        <p:txBody>
          <a:bodyPr lIns="0" tIns="0" rIns="0" bIns="0"/>
          <a:lstStyle>
            <a:lvl1pPr marL="9525" indent="0">
              <a:lnSpc>
                <a:spcPct val="100000"/>
              </a:lnSpc>
              <a:spcBef>
                <a:spcPts val="75"/>
              </a:spcBef>
              <a:buNone/>
              <a:defRPr lang="en-GB" sz="1650" b="0" dirty="0"/>
            </a:lvl1pPr>
          </a:lstStyle>
          <a:p>
            <a:pPr marL="12700">
              <a:lnSpc>
                <a:spcPct val="100000"/>
              </a:lnSpc>
              <a:spcBef>
                <a:spcPts val="100"/>
              </a:spcBef>
            </a:pPr>
            <a:r>
              <a:rPr lang="en-GB" sz="1800" b="1" spc="-4" dirty="0">
                <a:latin typeface="Arial"/>
                <a:cs typeface="Arial"/>
              </a:rPr>
              <a:t>Company</a:t>
            </a:r>
            <a:r>
              <a:rPr lang="en-GB" sz="1800" b="1" spc="-60" dirty="0">
                <a:latin typeface="Arial"/>
                <a:cs typeface="Arial"/>
              </a:rPr>
              <a:t> </a:t>
            </a:r>
            <a:r>
              <a:rPr lang="en-GB" sz="1800" b="1" spc="-4" dirty="0">
                <a:latin typeface="Arial"/>
                <a:cs typeface="Arial"/>
              </a:rPr>
              <a:t>supervisor</a:t>
            </a:r>
            <a:endParaRPr lang="en-GB" sz="1800" dirty="0">
              <a:latin typeface="Arial"/>
              <a:cs typeface="Arial"/>
            </a:endParaRPr>
          </a:p>
        </p:txBody>
      </p:sp>
      <p:sp>
        <p:nvSpPr>
          <p:cNvPr id="20" name="Text Placeholder 2">
            <a:extLst>
              <a:ext uri="{FF2B5EF4-FFF2-40B4-BE49-F238E27FC236}">
                <a16:creationId xmlns:a16="http://schemas.microsoft.com/office/drawing/2014/main" id="{08EA0133-616B-6946-BFDF-5A7BF4F1399C}"/>
              </a:ext>
            </a:extLst>
          </p:cNvPr>
          <p:cNvSpPr>
            <a:spLocks noGrp="1"/>
          </p:cNvSpPr>
          <p:nvPr>
            <p:ph type="body" sz="quarter" idx="32" hasCustomPrompt="1"/>
          </p:nvPr>
        </p:nvSpPr>
        <p:spPr>
          <a:xfrm>
            <a:off x="381000" y="5138700"/>
            <a:ext cx="4629151" cy="729865"/>
          </a:xfrm>
          <a:prstGeom prst="rect">
            <a:avLst/>
          </a:prstGeom>
        </p:spPr>
        <p:txBody>
          <a:bodyPr lIns="0" tIns="0" rIns="0" bIns="0"/>
          <a:lstStyle>
            <a:lvl1pPr marL="0" indent="0">
              <a:spcBef>
                <a:spcPts val="0"/>
              </a:spcBef>
              <a:buNone/>
              <a:defRPr sz="1650" b="0">
                <a:latin typeface="Arial" panose="020B0604020202020204" pitchFamily="34" charset="0"/>
                <a:cs typeface="Arial" panose="020B0604020202020204" pitchFamily="34" charset="0"/>
              </a:defRPr>
            </a:lvl1pPr>
          </a:lstStyle>
          <a:p>
            <a:pPr lvl="0"/>
            <a:r>
              <a:rPr lang="en-US" dirty="0"/>
              <a:t>Name Surname</a:t>
            </a:r>
            <a:br>
              <a:rPr lang="en-US" dirty="0"/>
            </a:br>
            <a:r>
              <a:rPr lang="en-US" dirty="0"/>
              <a:t>Position</a:t>
            </a:r>
          </a:p>
        </p:txBody>
      </p:sp>
      <p:sp>
        <p:nvSpPr>
          <p:cNvPr id="21" name="Text Placeholder 2">
            <a:extLst>
              <a:ext uri="{FF2B5EF4-FFF2-40B4-BE49-F238E27FC236}">
                <a16:creationId xmlns:a16="http://schemas.microsoft.com/office/drawing/2014/main" id="{8A03B701-AF54-2D44-AFC1-B8255976FA47}"/>
              </a:ext>
            </a:extLst>
          </p:cNvPr>
          <p:cNvSpPr>
            <a:spLocks noGrp="1"/>
          </p:cNvSpPr>
          <p:nvPr>
            <p:ph type="body" sz="quarter" idx="33" hasCustomPrompt="1"/>
          </p:nvPr>
        </p:nvSpPr>
        <p:spPr>
          <a:xfrm>
            <a:off x="6210301" y="5138700"/>
            <a:ext cx="4857750" cy="729865"/>
          </a:xfrm>
          <a:prstGeom prst="rect">
            <a:avLst/>
          </a:prstGeom>
        </p:spPr>
        <p:txBody>
          <a:bodyPr lIns="0" tIns="0" rIns="0" bIns="0"/>
          <a:lstStyle>
            <a:lvl1pPr marL="0" indent="0">
              <a:spcBef>
                <a:spcPts val="0"/>
              </a:spcBef>
              <a:buNone/>
              <a:defRPr sz="1650" b="0">
                <a:latin typeface="Arial" panose="020B0604020202020204" pitchFamily="34" charset="0"/>
                <a:cs typeface="Arial" panose="020B0604020202020204" pitchFamily="34" charset="0"/>
              </a:defRPr>
            </a:lvl1pPr>
          </a:lstStyle>
          <a:p>
            <a:pPr lvl="0"/>
            <a:r>
              <a:rPr lang="en-US" dirty="0"/>
              <a:t>Name Surname</a:t>
            </a:r>
            <a:br>
              <a:rPr lang="en-US" dirty="0"/>
            </a:br>
            <a:r>
              <a:rPr lang="en-US" dirty="0"/>
              <a:t>Position</a:t>
            </a:r>
          </a:p>
        </p:txBody>
      </p:sp>
      <p:sp>
        <p:nvSpPr>
          <p:cNvPr id="2" name="Title 1">
            <a:extLst>
              <a:ext uri="{FF2B5EF4-FFF2-40B4-BE49-F238E27FC236}">
                <a16:creationId xmlns:a16="http://schemas.microsoft.com/office/drawing/2014/main" id="{5B4F90EB-2814-DA4D-A8BC-BB29D74B4006}"/>
              </a:ext>
            </a:extLst>
          </p:cNvPr>
          <p:cNvSpPr>
            <a:spLocks noGrp="1"/>
          </p:cNvSpPr>
          <p:nvPr>
            <p:ph type="title" hasCustomPrompt="1"/>
          </p:nvPr>
        </p:nvSpPr>
        <p:spPr/>
        <p:txBody>
          <a:bodyPr/>
          <a:lstStyle>
            <a:lvl1pPr>
              <a:defRPr>
                <a:solidFill>
                  <a:schemeClr val="bg1"/>
                </a:solidFill>
              </a:defRPr>
            </a:lvl1pPr>
          </a:lstStyle>
          <a:p>
            <a:r>
              <a:rPr lang="en-US" dirty="0"/>
              <a:t>This is the message of this slide</a:t>
            </a:r>
            <a:br>
              <a:rPr lang="en-US" dirty="0"/>
            </a:br>
            <a:r>
              <a:rPr lang="en-US" dirty="0"/>
              <a:t>You can write it in one or two lines </a:t>
            </a:r>
            <a:endParaRPr lang="ru-RU" dirty="0"/>
          </a:p>
        </p:txBody>
      </p:sp>
      <p:sp>
        <p:nvSpPr>
          <p:cNvPr id="3" name="Footer Placeholder 2">
            <a:extLst>
              <a:ext uri="{FF2B5EF4-FFF2-40B4-BE49-F238E27FC236}">
                <a16:creationId xmlns:a16="http://schemas.microsoft.com/office/drawing/2014/main" id="{02E19807-0DC2-5744-95C9-BD086093EE14}"/>
              </a:ext>
            </a:extLst>
          </p:cNvPr>
          <p:cNvSpPr>
            <a:spLocks noGrp="1"/>
          </p:cNvSpPr>
          <p:nvPr>
            <p:ph type="ftr" sz="quarter" idx="10"/>
          </p:nvPr>
        </p:nvSpPr>
        <p:spPr/>
        <p:txBody>
          <a:bodyPr/>
          <a:lstStyle/>
          <a:p>
            <a:endParaRPr lang="ru-RU" dirty="0"/>
          </a:p>
        </p:txBody>
      </p:sp>
      <p:sp>
        <p:nvSpPr>
          <p:cNvPr id="4" name="Slide Number Placeholder 3">
            <a:extLst>
              <a:ext uri="{FF2B5EF4-FFF2-40B4-BE49-F238E27FC236}">
                <a16:creationId xmlns:a16="http://schemas.microsoft.com/office/drawing/2014/main" id="{6DA7D36C-9E4E-B748-9152-AF47D0B0C839}"/>
              </a:ext>
            </a:extLst>
          </p:cNvPr>
          <p:cNvSpPr>
            <a:spLocks noGrp="1"/>
          </p:cNvSpPr>
          <p:nvPr>
            <p:ph type="sldNum" sz="quarter" idx="11"/>
          </p:nvPr>
        </p:nvSpPr>
        <p:spPr/>
        <p:txBody>
          <a:bodyPr/>
          <a:lstStyle/>
          <a:p>
            <a:fld id="{E200D83E-88D0-C440-9F2A-EBA669C92F70}" type="slidenum">
              <a:rPr lang="ru-RU" smtClean="0"/>
              <a:pPr/>
              <a:t>‹#›</a:t>
            </a:fld>
            <a:endParaRPr lang="ru-RU"/>
          </a:p>
        </p:txBody>
      </p:sp>
    </p:spTree>
    <p:extLst>
      <p:ext uri="{BB962C8B-B14F-4D97-AF65-F5344CB8AC3E}">
        <p14:creationId xmlns:p14="http://schemas.microsoft.com/office/powerpoint/2010/main" val="39990544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eam: 3-4 people (alt)">
    <p:spTree>
      <p:nvGrpSpPr>
        <p:cNvPr id="1" name=""/>
        <p:cNvGrpSpPr/>
        <p:nvPr/>
      </p:nvGrpSpPr>
      <p:grpSpPr>
        <a:xfrm>
          <a:off x="0" y="0"/>
          <a:ext cx="0" cy="0"/>
          <a:chOff x="0" y="0"/>
          <a:chExt cx="0" cy="0"/>
        </a:xfrm>
      </p:grpSpPr>
      <p:sp>
        <p:nvSpPr>
          <p:cNvPr id="6" name="Picture Placeholder 13">
            <a:extLst>
              <a:ext uri="{FF2B5EF4-FFF2-40B4-BE49-F238E27FC236}">
                <a16:creationId xmlns:a16="http://schemas.microsoft.com/office/drawing/2014/main" id="{639DD380-C358-C24B-806A-4C628B6B1F85}"/>
              </a:ext>
            </a:extLst>
          </p:cNvPr>
          <p:cNvSpPr>
            <a:spLocks noGrp="1"/>
          </p:cNvSpPr>
          <p:nvPr>
            <p:ph type="pic" sz="quarter" idx="15" hasCustomPrompt="1"/>
          </p:nvPr>
        </p:nvSpPr>
        <p:spPr>
          <a:xfrm>
            <a:off x="381000" y="1657350"/>
            <a:ext cx="2686050" cy="2684596"/>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solidFill>
                  <a:schemeClr val="tx1"/>
                </a:solidFill>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Portrait </a:t>
            </a:r>
            <a:endParaRPr lang="ru-RU" dirty="0"/>
          </a:p>
        </p:txBody>
      </p:sp>
      <p:sp>
        <p:nvSpPr>
          <p:cNvPr id="7" name="Text Placeholder 2">
            <a:extLst>
              <a:ext uri="{FF2B5EF4-FFF2-40B4-BE49-F238E27FC236}">
                <a16:creationId xmlns:a16="http://schemas.microsoft.com/office/drawing/2014/main" id="{D7AEAA51-EF75-974B-AD21-742E4150CD76}"/>
              </a:ext>
            </a:extLst>
          </p:cNvPr>
          <p:cNvSpPr>
            <a:spLocks noGrp="1"/>
          </p:cNvSpPr>
          <p:nvPr>
            <p:ph type="body" sz="quarter" idx="12" hasCustomPrompt="1"/>
          </p:nvPr>
        </p:nvSpPr>
        <p:spPr>
          <a:xfrm>
            <a:off x="381000" y="4570547"/>
            <a:ext cx="2686050" cy="1544503"/>
          </a:xfrm>
          <a:prstGeom prst="rect">
            <a:avLst/>
          </a:prstGeom>
        </p:spPr>
        <p:txBody>
          <a:bodyPr lIns="0" tIns="0" rIns="0" bIns="0"/>
          <a:lstStyle>
            <a:lvl1pPr marL="0" indent="0">
              <a:spcBef>
                <a:spcPts val="0"/>
              </a:spcBef>
              <a:buNone/>
              <a:defRPr sz="1650" b="0">
                <a:solidFill>
                  <a:schemeClr val="tx1"/>
                </a:solidFill>
                <a:latin typeface="Arial" panose="020B0604020202020204" pitchFamily="34" charset="0"/>
                <a:cs typeface="Arial" panose="020B0604020202020204" pitchFamily="34" charset="0"/>
              </a:defRPr>
            </a:lvl1pPr>
          </a:lstStyle>
          <a:p>
            <a:pPr lvl="0"/>
            <a:r>
              <a:rPr lang="en-US" dirty="0"/>
              <a:t>Name Surname, </a:t>
            </a:r>
            <a:br>
              <a:rPr lang="en-US" dirty="0"/>
            </a:br>
            <a:r>
              <a:rPr lang="en-US" dirty="0"/>
              <a:t>Occupation</a:t>
            </a:r>
          </a:p>
        </p:txBody>
      </p:sp>
      <p:sp>
        <p:nvSpPr>
          <p:cNvPr id="8" name="Text Placeholder 2">
            <a:extLst>
              <a:ext uri="{FF2B5EF4-FFF2-40B4-BE49-F238E27FC236}">
                <a16:creationId xmlns:a16="http://schemas.microsoft.com/office/drawing/2014/main" id="{1F9C2C8D-F572-BA49-A2A5-EFB5D463F33E}"/>
              </a:ext>
            </a:extLst>
          </p:cNvPr>
          <p:cNvSpPr>
            <a:spLocks noGrp="1"/>
          </p:cNvSpPr>
          <p:nvPr>
            <p:ph type="body" sz="quarter" idx="24" hasCustomPrompt="1"/>
          </p:nvPr>
        </p:nvSpPr>
        <p:spPr>
          <a:xfrm>
            <a:off x="3303181" y="4570547"/>
            <a:ext cx="2678519" cy="1544503"/>
          </a:xfrm>
          <a:prstGeom prst="rect">
            <a:avLst/>
          </a:prstGeom>
        </p:spPr>
        <p:txBody>
          <a:bodyPr lIns="0" tIns="0" rIns="0" bIns="0"/>
          <a:lstStyle>
            <a:lvl1pPr marL="0" indent="0">
              <a:spcBef>
                <a:spcPts val="0"/>
              </a:spcBef>
              <a:buNone/>
              <a:defRPr sz="1650" b="0">
                <a:solidFill>
                  <a:schemeClr val="tx1"/>
                </a:solidFill>
                <a:latin typeface="Arial" panose="020B0604020202020204" pitchFamily="34" charset="0"/>
                <a:cs typeface="Arial" panose="020B0604020202020204" pitchFamily="34" charset="0"/>
              </a:defRPr>
            </a:lvl1pPr>
          </a:lstStyle>
          <a:p>
            <a:pPr lvl="0"/>
            <a:r>
              <a:rPr lang="en-US" dirty="0"/>
              <a:t>Name Surname, </a:t>
            </a:r>
            <a:br>
              <a:rPr lang="en-US" dirty="0"/>
            </a:br>
            <a:r>
              <a:rPr lang="en-US" dirty="0"/>
              <a:t>Occupation</a:t>
            </a:r>
          </a:p>
        </p:txBody>
      </p:sp>
      <p:sp>
        <p:nvSpPr>
          <p:cNvPr id="9" name="Text Placeholder 2">
            <a:extLst>
              <a:ext uri="{FF2B5EF4-FFF2-40B4-BE49-F238E27FC236}">
                <a16:creationId xmlns:a16="http://schemas.microsoft.com/office/drawing/2014/main" id="{30763406-0040-6742-A5F8-321474E62F80}"/>
              </a:ext>
            </a:extLst>
          </p:cNvPr>
          <p:cNvSpPr>
            <a:spLocks noGrp="1"/>
          </p:cNvSpPr>
          <p:nvPr>
            <p:ph type="body" sz="quarter" idx="25" hasCustomPrompt="1"/>
          </p:nvPr>
        </p:nvSpPr>
        <p:spPr>
          <a:xfrm>
            <a:off x="6210300" y="4570547"/>
            <a:ext cx="2686050" cy="1544503"/>
          </a:xfrm>
          <a:prstGeom prst="rect">
            <a:avLst/>
          </a:prstGeom>
        </p:spPr>
        <p:txBody>
          <a:bodyPr lIns="0" tIns="0" rIns="0" bIns="0"/>
          <a:lstStyle>
            <a:lvl1pPr marL="0" indent="0">
              <a:spcBef>
                <a:spcPts val="0"/>
              </a:spcBef>
              <a:buNone/>
              <a:defRPr sz="1650" b="0">
                <a:solidFill>
                  <a:schemeClr val="tx1"/>
                </a:solidFill>
                <a:latin typeface="Arial" panose="020B0604020202020204" pitchFamily="34" charset="0"/>
                <a:cs typeface="Arial" panose="020B0604020202020204" pitchFamily="34" charset="0"/>
              </a:defRPr>
            </a:lvl1pPr>
          </a:lstStyle>
          <a:p>
            <a:pPr lvl="0"/>
            <a:r>
              <a:rPr lang="en-US" dirty="0"/>
              <a:t>Name Surname, </a:t>
            </a:r>
            <a:br>
              <a:rPr lang="en-US" dirty="0"/>
            </a:br>
            <a:r>
              <a:rPr lang="en-US" dirty="0"/>
              <a:t>Occupation</a:t>
            </a:r>
          </a:p>
        </p:txBody>
      </p:sp>
      <p:sp>
        <p:nvSpPr>
          <p:cNvPr id="10" name="Text Placeholder 2">
            <a:extLst>
              <a:ext uri="{FF2B5EF4-FFF2-40B4-BE49-F238E27FC236}">
                <a16:creationId xmlns:a16="http://schemas.microsoft.com/office/drawing/2014/main" id="{442947E1-F720-AA43-A069-884F43EFD017}"/>
              </a:ext>
            </a:extLst>
          </p:cNvPr>
          <p:cNvSpPr>
            <a:spLocks noGrp="1"/>
          </p:cNvSpPr>
          <p:nvPr>
            <p:ph type="body" sz="quarter" idx="26" hasCustomPrompt="1"/>
          </p:nvPr>
        </p:nvSpPr>
        <p:spPr>
          <a:xfrm>
            <a:off x="9124950" y="4570547"/>
            <a:ext cx="2686050" cy="1544504"/>
          </a:xfrm>
          <a:prstGeom prst="rect">
            <a:avLst/>
          </a:prstGeom>
        </p:spPr>
        <p:txBody>
          <a:bodyPr lIns="0" tIns="0" rIns="0" bIns="0"/>
          <a:lstStyle>
            <a:lvl1pPr marL="0" indent="0">
              <a:spcBef>
                <a:spcPts val="0"/>
              </a:spcBef>
              <a:buNone/>
              <a:defRPr sz="1650" b="0">
                <a:solidFill>
                  <a:schemeClr val="tx1"/>
                </a:solidFill>
                <a:latin typeface="Arial" panose="020B0604020202020204" pitchFamily="34" charset="0"/>
                <a:cs typeface="Arial" panose="020B0604020202020204" pitchFamily="34" charset="0"/>
              </a:defRPr>
            </a:lvl1pPr>
          </a:lstStyle>
          <a:p>
            <a:pPr lvl="0"/>
            <a:r>
              <a:rPr lang="en-US" dirty="0"/>
              <a:t>Name Surname, </a:t>
            </a:r>
            <a:br>
              <a:rPr lang="en-US" dirty="0"/>
            </a:br>
            <a:r>
              <a:rPr lang="en-US" dirty="0"/>
              <a:t>Occupation</a:t>
            </a:r>
          </a:p>
        </p:txBody>
      </p:sp>
      <p:sp>
        <p:nvSpPr>
          <p:cNvPr id="12" name="Picture Placeholder 13">
            <a:extLst>
              <a:ext uri="{FF2B5EF4-FFF2-40B4-BE49-F238E27FC236}">
                <a16:creationId xmlns:a16="http://schemas.microsoft.com/office/drawing/2014/main" id="{686CB19F-E193-DA44-AC8D-BD2F336C594B}"/>
              </a:ext>
            </a:extLst>
          </p:cNvPr>
          <p:cNvSpPr>
            <a:spLocks noGrp="1"/>
          </p:cNvSpPr>
          <p:nvPr>
            <p:ph type="pic" sz="quarter" idx="28" hasCustomPrompt="1"/>
          </p:nvPr>
        </p:nvSpPr>
        <p:spPr>
          <a:xfrm>
            <a:off x="6206914" y="1643717"/>
            <a:ext cx="2689436" cy="2698229"/>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solidFill>
                  <a:schemeClr val="tx1"/>
                </a:solidFill>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Portrait</a:t>
            </a:r>
          </a:p>
        </p:txBody>
      </p:sp>
      <p:sp>
        <p:nvSpPr>
          <p:cNvPr id="2" name="Title 1">
            <a:extLst>
              <a:ext uri="{FF2B5EF4-FFF2-40B4-BE49-F238E27FC236}">
                <a16:creationId xmlns:a16="http://schemas.microsoft.com/office/drawing/2014/main" id="{5B4F90EB-2814-DA4D-A8BC-BB29D74B4006}"/>
              </a:ext>
            </a:extLst>
          </p:cNvPr>
          <p:cNvSpPr>
            <a:spLocks noGrp="1"/>
          </p:cNvSpPr>
          <p:nvPr>
            <p:ph type="title" hasCustomPrompt="1"/>
          </p:nvPr>
        </p:nvSpPr>
        <p:spPr/>
        <p:txBody>
          <a:bodyPr/>
          <a:lstStyle>
            <a:lvl1pPr>
              <a:defRPr/>
            </a:lvl1pPr>
          </a:lstStyle>
          <a:p>
            <a:r>
              <a:rPr lang="en-US" dirty="0"/>
              <a:t>This is the message of this slide</a:t>
            </a:r>
            <a:br>
              <a:rPr lang="en-US" dirty="0"/>
            </a:br>
            <a:r>
              <a:rPr lang="en-US" dirty="0"/>
              <a:t>You can write it in one or two lines </a:t>
            </a:r>
            <a:endParaRPr lang="ru-RU" dirty="0"/>
          </a:p>
        </p:txBody>
      </p:sp>
      <p:sp>
        <p:nvSpPr>
          <p:cNvPr id="3" name="Footer Placeholder 2">
            <a:extLst>
              <a:ext uri="{FF2B5EF4-FFF2-40B4-BE49-F238E27FC236}">
                <a16:creationId xmlns:a16="http://schemas.microsoft.com/office/drawing/2014/main" id="{02E19807-0DC2-5744-95C9-BD086093EE14}"/>
              </a:ext>
            </a:extLst>
          </p:cNvPr>
          <p:cNvSpPr>
            <a:spLocks noGrp="1"/>
          </p:cNvSpPr>
          <p:nvPr>
            <p:ph type="ftr" sz="quarter" idx="10"/>
          </p:nvPr>
        </p:nvSpPr>
        <p:spPr/>
        <p:txBody>
          <a:bodyPr/>
          <a:lstStyle/>
          <a:p>
            <a:endParaRPr lang="ru-RU" dirty="0"/>
          </a:p>
        </p:txBody>
      </p:sp>
      <p:sp>
        <p:nvSpPr>
          <p:cNvPr id="4" name="Slide Number Placeholder 3">
            <a:extLst>
              <a:ext uri="{FF2B5EF4-FFF2-40B4-BE49-F238E27FC236}">
                <a16:creationId xmlns:a16="http://schemas.microsoft.com/office/drawing/2014/main" id="{6DA7D36C-9E4E-B748-9152-AF47D0B0C839}"/>
              </a:ext>
            </a:extLst>
          </p:cNvPr>
          <p:cNvSpPr>
            <a:spLocks noGrp="1"/>
          </p:cNvSpPr>
          <p:nvPr>
            <p:ph type="sldNum" sz="quarter" idx="11"/>
          </p:nvPr>
        </p:nvSpPr>
        <p:spPr/>
        <p:txBody>
          <a:bodyPr/>
          <a:lstStyle/>
          <a:p>
            <a:fld id="{E200D83E-88D0-C440-9F2A-EBA669C92F70}" type="slidenum">
              <a:rPr lang="ru-RU" smtClean="0"/>
              <a:pPr/>
              <a:t>‹#›</a:t>
            </a:fld>
            <a:endParaRPr lang="ru-RU"/>
          </a:p>
        </p:txBody>
      </p:sp>
      <p:sp>
        <p:nvSpPr>
          <p:cNvPr id="14" name="Picture Placeholder 13">
            <a:extLst>
              <a:ext uri="{FF2B5EF4-FFF2-40B4-BE49-F238E27FC236}">
                <a16:creationId xmlns:a16="http://schemas.microsoft.com/office/drawing/2014/main" id="{E189728A-6908-DB44-BFEB-6B615BB5D41F}"/>
              </a:ext>
            </a:extLst>
          </p:cNvPr>
          <p:cNvSpPr>
            <a:spLocks noGrp="1"/>
          </p:cNvSpPr>
          <p:nvPr>
            <p:ph type="pic" sz="quarter" idx="30" hasCustomPrompt="1"/>
          </p:nvPr>
        </p:nvSpPr>
        <p:spPr>
          <a:xfrm>
            <a:off x="3295651" y="1643717"/>
            <a:ext cx="2687009" cy="2698229"/>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solidFill>
                  <a:schemeClr val="tx1"/>
                </a:solidFill>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Portrait</a:t>
            </a:r>
          </a:p>
        </p:txBody>
      </p:sp>
      <p:sp>
        <p:nvSpPr>
          <p:cNvPr id="15" name="Picture Placeholder 13">
            <a:extLst>
              <a:ext uri="{FF2B5EF4-FFF2-40B4-BE49-F238E27FC236}">
                <a16:creationId xmlns:a16="http://schemas.microsoft.com/office/drawing/2014/main" id="{C9A1F4D1-030B-414D-A3C6-BA2BDAC36112}"/>
              </a:ext>
            </a:extLst>
          </p:cNvPr>
          <p:cNvSpPr>
            <a:spLocks noGrp="1"/>
          </p:cNvSpPr>
          <p:nvPr>
            <p:ph type="pic" sz="quarter" idx="31" hasCustomPrompt="1"/>
          </p:nvPr>
        </p:nvSpPr>
        <p:spPr>
          <a:xfrm>
            <a:off x="9120606" y="1643717"/>
            <a:ext cx="2690395" cy="2698229"/>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solidFill>
                  <a:schemeClr val="tx1"/>
                </a:solidFill>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Portrait</a:t>
            </a:r>
          </a:p>
        </p:txBody>
      </p:sp>
    </p:spTree>
    <p:extLst>
      <p:ext uri="{BB962C8B-B14F-4D97-AF65-F5344CB8AC3E}">
        <p14:creationId xmlns:p14="http://schemas.microsoft.com/office/powerpoint/2010/main" val="20115347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eam: 5-6 people (alt)">
    <p:spTree>
      <p:nvGrpSpPr>
        <p:cNvPr id="1" name=""/>
        <p:cNvGrpSpPr/>
        <p:nvPr/>
      </p:nvGrpSpPr>
      <p:grpSpPr>
        <a:xfrm>
          <a:off x="0" y="0"/>
          <a:ext cx="0" cy="0"/>
          <a:chOff x="0" y="0"/>
          <a:chExt cx="0" cy="0"/>
        </a:xfrm>
      </p:grpSpPr>
      <p:sp>
        <p:nvSpPr>
          <p:cNvPr id="6" name="Picture Placeholder 13">
            <a:extLst>
              <a:ext uri="{FF2B5EF4-FFF2-40B4-BE49-F238E27FC236}">
                <a16:creationId xmlns:a16="http://schemas.microsoft.com/office/drawing/2014/main" id="{639DD380-C358-C24B-806A-4C628B6B1F85}"/>
              </a:ext>
            </a:extLst>
          </p:cNvPr>
          <p:cNvSpPr>
            <a:spLocks noGrp="1"/>
          </p:cNvSpPr>
          <p:nvPr>
            <p:ph type="pic" sz="quarter" idx="15" hasCustomPrompt="1"/>
          </p:nvPr>
        </p:nvSpPr>
        <p:spPr>
          <a:xfrm>
            <a:off x="381323" y="2356067"/>
            <a:ext cx="1719506" cy="1718575"/>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solidFill>
                  <a:schemeClr val="tx1"/>
                </a:solidFill>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Portrait </a:t>
            </a:r>
            <a:endParaRPr lang="ru-RU" dirty="0"/>
          </a:p>
        </p:txBody>
      </p:sp>
      <p:sp>
        <p:nvSpPr>
          <p:cNvPr id="7" name="Text Placeholder 2">
            <a:extLst>
              <a:ext uri="{FF2B5EF4-FFF2-40B4-BE49-F238E27FC236}">
                <a16:creationId xmlns:a16="http://schemas.microsoft.com/office/drawing/2014/main" id="{D7AEAA51-EF75-974B-AD21-742E4150CD76}"/>
              </a:ext>
            </a:extLst>
          </p:cNvPr>
          <p:cNvSpPr>
            <a:spLocks noGrp="1"/>
          </p:cNvSpPr>
          <p:nvPr>
            <p:ph type="body" sz="quarter" idx="12" hasCustomPrompt="1"/>
          </p:nvPr>
        </p:nvSpPr>
        <p:spPr>
          <a:xfrm>
            <a:off x="381000" y="4329394"/>
            <a:ext cx="1714500" cy="1785656"/>
          </a:xfrm>
          <a:prstGeom prst="rect">
            <a:avLst/>
          </a:prstGeom>
        </p:spPr>
        <p:txBody>
          <a:bodyPr lIns="0" tIns="0" rIns="0" bIns="0"/>
          <a:lstStyle>
            <a:lvl1pPr marL="0" indent="0">
              <a:spcBef>
                <a:spcPts val="0"/>
              </a:spcBef>
              <a:buNone/>
              <a:defRPr sz="1650" b="0">
                <a:solidFill>
                  <a:schemeClr val="tx1"/>
                </a:solidFill>
                <a:latin typeface="Arial" panose="020B0604020202020204" pitchFamily="34" charset="0"/>
                <a:cs typeface="Arial" panose="020B0604020202020204" pitchFamily="34" charset="0"/>
              </a:defRPr>
            </a:lvl1pPr>
          </a:lstStyle>
          <a:p>
            <a:pPr lvl="0"/>
            <a:r>
              <a:rPr lang="en-US" dirty="0"/>
              <a:t>Name Surname, Occupation</a:t>
            </a:r>
          </a:p>
        </p:txBody>
      </p:sp>
      <p:sp>
        <p:nvSpPr>
          <p:cNvPr id="8" name="Text Placeholder 2">
            <a:extLst>
              <a:ext uri="{FF2B5EF4-FFF2-40B4-BE49-F238E27FC236}">
                <a16:creationId xmlns:a16="http://schemas.microsoft.com/office/drawing/2014/main" id="{1F9C2C8D-F572-BA49-A2A5-EFB5D463F33E}"/>
              </a:ext>
            </a:extLst>
          </p:cNvPr>
          <p:cNvSpPr>
            <a:spLocks noGrp="1"/>
          </p:cNvSpPr>
          <p:nvPr>
            <p:ph type="body" sz="quarter" idx="24" hasCustomPrompt="1"/>
          </p:nvPr>
        </p:nvSpPr>
        <p:spPr>
          <a:xfrm>
            <a:off x="2338862" y="4329394"/>
            <a:ext cx="1699739" cy="1785656"/>
          </a:xfrm>
          <a:prstGeom prst="rect">
            <a:avLst/>
          </a:prstGeom>
        </p:spPr>
        <p:txBody>
          <a:bodyPr lIns="0" tIns="0" rIns="0" bIns="0"/>
          <a:lstStyle>
            <a:lvl1pPr marL="0" indent="0">
              <a:spcBef>
                <a:spcPts val="0"/>
              </a:spcBef>
              <a:buNone/>
              <a:defRPr sz="1650" b="0">
                <a:solidFill>
                  <a:schemeClr val="tx1"/>
                </a:solidFill>
                <a:latin typeface="Arial" panose="020B0604020202020204" pitchFamily="34" charset="0"/>
                <a:cs typeface="Arial" panose="020B0604020202020204" pitchFamily="34" charset="0"/>
              </a:defRPr>
            </a:lvl1pPr>
          </a:lstStyle>
          <a:p>
            <a:pPr lvl="0"/>
            <a:r>
              <a:rPr lang="en-US" dirty="0"/>
              <a:t>Name Surname, Occupation</a:t>
            </a:r>
          </a:p>
        </p:txBody>
      </p:sp>
      <p:sp>
        <p:nvSpPr>
          <p:cNvPr id="9" name="Text Placeholder 2">
            <a:extLst>
              <a:ext uri="{FF2B5EF4-FFF2-40B4-BE49-F238E27FC236}">
                <a16:creationId xmlns:a16="http://schemas.microsoft.com/office/drawing/2014/main" id="{30763406-0040-6742-A5F8-321474E62F80}"/>
              </a:ext>
            </a:extLst>
          </p:cNvPr>
          <p:cNvSpPr>
            <a:spLocks noGrp="1"/>
          </p:cNvSpPr>
          <p:nvPr>
            <p:ph type="body" sz="quarter" idx="25" hasCustomPrompt="1"/>
          </p:nvPr>
        </p:nvSpPr>
        <p:spPr>
          <a:xfrm>
            <a:off x="4267199" y="4329394"/>
            <a:ext cx="1714501" cy="1785656"/>
          </a:xfrm>
          <a:prstGeom prst="rect">
            <a:avLst/>
          </a:prstGeom>
        </p:spPr>
        <p:txBody>
          <a:bodyPr lIns="0" tIns="0" rIns="0" bIns="0"/>
          <a:lstStyle>
            <a:lvl1pPr marL="0" indent="0">
              <a:spcBef>
                <a:spcPts val="0"/>
              </a:spcBef>
              <a:buNone/>
              <a:defRPr sz="1650" b="0">
                <a:solidFill>
                  <a:schemeClr val="tx1"/>
                </a:solidFill>
                <a:latin typeface="Arial" panose="020B0604020202020204" pitchFamily="34" charset="0"/>
                <a:cs typeface="Arial" panose="020B0604020202020204" pitchFamily="34" charset="0"/>
              </a:defRPr>
            </a:lvl1pPr>
          </a:lstStyle>
          <a:p>
            <a:pPr lvl="0"/>
            <a:r>
              <a:rPr lang="en-US" dirty="0"/>
              <a:t>Name Surname, Occupation</a:t>
            </a:r>
          </a:p>
        </p:txBody>
      </p:sp>
      <p:sp>
        <p:nvSpPr>
          <p:cNvPr id="10" name="Text Placeholder 2">
            <a:extLst>
              <a:ext uri="{FF2B5EF4-FFF2-40B4-BE49-F238E27FC236}">
                <a16:creationId xmlns:a16="http://schemas.microsoft.com/office/drawing/2014/main" id="{442947E1-F720-AA43-A069-884F43EFD017}"/>
              </a:ext>
            </a:extLst>
          </p:cNvPr>
          <p:cNvSpPr>
            <a:spLocks noGrp="1"/>
          </p:cNvSpPr>
          <p:nvPr>
            <p:ph type="body" sz="quarter" idx="26" hasCustomPrompt="1"/>
          </p:nvPr>
        </p:nvSpPr>
        <p:spPr>
          <a:xfrm>
            <a:off x="6210300" y="4329394"/>
            <a:ext cx="1714501" cy="1785656"/>
          </a:xfrm>
          <a:prstGeom prst="rect">
            <a:avLst/>
          </a:prstGeom>
        </p:spPr>
        <p:txBody>
          <a:bodyPr lIns="0" tIns="0" rIns="0" bIns="0"/>
          <a:lstStyle>
            <a:lvl1pPr marL="0" indent="0">
              <a:spcBef>
                <a:spcPts val="0"/>
              </a:spcBef>
              <a:buNone/>
              <a:defRPr sz="1650" b="0">
                <a:solidFill>
                  <a:schemeClr val="tx1"/>
                </a:solidFill>
                <a:latin typeface="Arial" panose="020B0604020202020204" pitchFamily="34" charset="0"/>
                <a:cs typeface="Arial" panose="020B0604020202020204" pitchFamily="34" charset="0"/>
              </a:defRPr>
            </a:lvl1pPr>
          </a:lstStyle>
          <a:p>
            <a:pPr lvl="0"/>
            <a:r>
              <a:rPr lang="en-US" dirty="0"/>
              <a:t>Name Surname, Occupation</a:t>
            </a:r>
          </a:p>
        </p:txBody>
      </p:sp>
      <p:sp>
        <p:nvSpPr>
          <p:cNvPr id="11" name="Picture Placeholder 13">
            <a:extLst>
              <a:ext uri="{FF2B5EF4-FFF2-40B4-BE49-F238E27FC236}">
                <a16:creationId xmlns:a16="http://schemas.microsoft.com/office/drawing/2014/main" id="{0074DE51-AAD8-E54E-8767-5E2C93E54705}"/>
              </a:ext>
            </a:extLst>
          </p:cNvPr>
          <p:cNvSpPr>
            <a:spLocks noGrp="1"/>
          </p:cNvSpPr>
          <p:nvPr>
            <p:ph type="pic" sz="quarter" idx="27" hasCustomPrompt="1"/>
          </p:nvPr>
        </p:nvSpPr>
        <p:spPr>
          <a:xfrm>
            <a:off x="2338862" y="2356066"/>
            <a:ext cx="1699739" cy="1757645"/>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solidFill>
                  <a:schemeClr val="tx1"/>
                </a:solidFill>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Portrait</a:t>
            </a:r>
          </a:p>
        </p:txBody>
      </p:sp>
      <p:sp>
        <p:nvSpPr>
          <p:cNvPr id="12" name="Picture Placeholder 13">
            <a:extLst>
              <a:ext uri="{FF2B5EF4-FFF2-40B4-BE49-F238E27FC236}">
                <a16:creationId xmlns:a16="http://schemas.microsoft.com/office/drawing/2014/main" id="{686CB19F-E193-DA44-AC8D-BD2F336C594B}"/>
              </a:ext>
            </a:extLst>
          </p:cNvPr>
          <p:cNvSpPr>
            <a:spLocks noGrp="1"/>
          </p:cNvSpPr>
          <p:nvPr>
            <p:ph type="pic" sz="quarter" idx="28" hasCustomPrompt="1"/>
          </p:nvPr>
        </p:nvSpPr>
        <p:spPr>
          <a:xfrm>
            <a:off x="6212032" y="2356066"/>
            <a:ext cx="1712769" cy="1758734"/>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solidFill>
                  <a:schemeClr val="tx1"/>
                </a:solidFill>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Portrait</a:t>
            </a:r>
          </a:p>
        </p:txBody>
      </p:sp>
      <p:sp>
        <p:nvSpPr>
          <p:cNvPr id="13" name="Picture Placeholder 13">
            <a:extLst>
              <a:ext uri="{FF2B5EF4-FFF2-40B4-BE49-F238E27FC236}">
                <a16:creationId xmlns:a16="http://schemas.microsoft.com/office/drawing/2014/main" id="{E01C0127-5EC4-A34C-9B6B-6D84D4F7D51E}"/>
              </a:ext>
            </a:extLst>
          </p:cNvPr>
          <p:cNvSpPr>
            <a:spLocks noGrp="1"/>
          </p:cNvSpPr>
          <p:nvPr>
            <p:ph type="pic" sz="quarter" idx="29" hasCustomPrompt="1"/>
          </p:nvPr>
        </p:nvSpPr>
        <p:spPr>
          <a:xfrm>
            <a:off x="8155131" y="2356066"/>
            <a:ext cx="1712769" cy="1758734"/>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solidFill>
                  <a:schemeClr val="tx1"/>
                </a:solidFill>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Portrait</a:t>
            </a:r>
          </a:p>
        </p:txBody>
      </p:sp>
      <p:sp>
        <p:nvSpPr>
          <p:cNvPr id="2" name="Title 1">
            <a:extLst>
              <a:ext uri="{FF2B5EF4-FFF2-40B4-BE49-F238E27FC236}">
                <a16:creationId xmlns:a16="http://schemas.microsoft.com/office/drawing/2014/main" id="{5B4F90EB-2814-DA4D-A8BC-BB29D74B4006}"/>
              </a:ext>
            </a:extLst>
          </p:cNvPr>
          <p:cNvSpPr>
            <a:spLocks noGrp="1"/>
          </p:cNvSpPr>
          <p:nvPr>
            <p:ph type="title" hasCustomPrompt="1"/>
          </p:nvPr>
        </p:nvSpPr>
        <p:spPr/>
        <p:txBody>
          <a:bodyPr/>
          <a:lstStyle>
            <a:lvl1pPr>
              <a:defRPr/>
            </a:lvl1pPr>
          </a:lstStyle>
          <a:p>
            <a:r>
              <a:rPr lang="en-US" dirty="0"/>
              <a:t>This is the message of this slide</a:t>
            </a:r>
            <a:br>
              <a:rPr lang="en-US" dirty="0"/>
            </a:br>
            <a:r>
              <a:rPr lang="en-US" dirty="0"/>
              <a:t>You can write it in one or two lines </a:t>
            </a:r>
            <a:endParaRPr lang="ru-RU" dirty="0"/>
          </a:p>
        </p:txBody>
      </p:sp>
      <p:sp>
        <p:nvSpPr>
          <p:cNvPr id="3" name="Footer Placeholder 2">
            <a:extLst>
              <a:ext uri="{FF2B5EF4-FFF2-40B4-BE49-F238E27FC236}">
                <a16:creationId xmlns:a16="http://schemas.microsoft.com/office/drawing/2014/main" id="{02E19807-0DC2-5744-95C9-BD086093EE14}"/>
              </a:ext>
            </a:extLst>
          </p:cNvPr>
          <p:cNvSpPr>
            <a:spLocks noGrp="1"/>
          </p:cNvSpPr>
          <p:nvPr>
            <p:ph type="ftr" sz="quarter" idx="10"/>
          </p:nvPr>
        </p:nvSpPr>
        <p:spPr/>
        <p:txBody>
          <a:bodyPr/>
          <a:lstStyle/>
          <a:p>
            <a:endParaRPr lang="ru-RU" dirty="0"/>
          </a:p>
        </p:txBody>
      </p:sp>
      <p:sp>
        <p:nvSpPr>
          <p:cNvPr id="4" name="Slide Number Placeholder 3">
            <a:extLst>
              <a:ext uri="{FF2B5EF4-FFF2-40B4-BE49-F238E27FC236}">
                <a16:creationId xmlns:a16="http://schemas.microsoft.com/office/drawing/2014/main" id="{6DA7D36C-9E4E-B748-9152-AF47D0B0C839}"/>
              </a:ext>
            </a:extLst>
          </p:cNvPr>
          <p:cNvSpPr>
            <a:spLocks noGrp="1"/>
          </p:cNvSpPr>
          <p:nvPr>
            <p:ph type="sldNum" sz="quarter" idx="11"/>
          </p:nvPr>
        </p:nvSpPr>
        <p:spPr/>
        <p:txBody>
          <a:bodyPr/>
          <a:lstStyle/>
          <a:p>
            <a:fld id="{E200D83E-88D0-C440-9F2A-EBA669C92F70}" type="slidenum">
              <a:rPr lang="ru-RU" smtClean="0"/>
              <a:pPr/>
              <a:t>‹#›</a:t>
            </a:fld>
            <a:endParaRPr lang="ru-RU"/>
          </a:p>
        </p:txBody>
      </p:sp>
      <p:sp>
        <p:nvSpPr>
          <p:cNvPr id="14" name="Picture Placeholder 13">
            <a:extLst>
              <a:ext uri="{FF2B5EF4-FFF2-40B4-BE49-F238E27FC236}">
                <a16:creationId xmlns:a16="http://schemas.microsoft.com/office/drawing/2014/main" id="{E189728A-6908-DB44-BFEB-6B615BB5D41F}"/>
              </a:ext>
            </a:extLst>
          </p:cNvPr>
          <p:cNvSpPr>
            <a:spLocks noGrp="1"/>
          </p:cNvSpPr>
          <p:nvPr>
            <p:ph type="pic" sz="quarter" idx="30" hasCustomPrompt="1"/>
          </p:nvPr>
        </p:nvSpPr>
        <p:spPr>
          <a:xfrm>
            <a:off x="4279324" y="2356066"/>
            <a:ext cx="1702376" cy="1757645"/>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solidFill>
                  <a:schemeClr val="tx1"/>
                </a:solidFill>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Portrait</a:t>
            </a:r>
          </a:p>
        </p:txBody>
      </p:sp>
      <p:sp>
        <p:nvSpPr>
          <p:cNvPr id="15" name="Picture Placeholder 13">
            <a:extLst>
              <a:ext uri="{FF2B5EF4-FFF2-40B4-BE49-F238E27FC236}">
                <a16:creationId xmlns:a16="http://schemas.microsoft.com/office/drawing/2014/main" id="{C9A1F4D1-030B-414D-A3C6-BA2BDAC36112}"/>
              </a:ext>
            </a:extLst>
          </p:cNvPr>
          <p:cNvSpPr>
            <a:spLocks noGrp="1"/>
          </p:cNvSpPr>
          <p:nvPr>
            <p:ph type="pic" sz="quarter" idx="31" hasCustomPrompt="1"/>
          </p:nvPr>
        </p:nvSpPr>
        <p:spPr>
          <a:xfrm>
            <a:off x="10096500" y="2356066"/>
            <a:ext cx="1714500" cy="1758734"/>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solidFill>
                  <a:schemeClr val="tx1"/>
                </a:solidFill>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Portrait</a:t>
            </a:r>
          </a:p>
        </p:txBody>
      </p:sp>
      <p:sp>
        <p:nvSpPr>
          <p:cNvPr id="16" name="Text Placeholder 2">
            <a:extLst>
              <a:ext uri="{FF2B5EF4-FFF2-40B4-BE49-F238E27FC236}">
                <a16:creationId xmlns:a16="http://schemas.microsoft.com/office/drawing/2014/main" id="{D4547742-21EB-284E-8ACD-91710695859C}"/>
              </a:ext>
            </a:extLst>
          </p:cNvPr>
          <p:cNvSpPr>
            <a:spLocks noGrp="1"/>
          </p:cNvSpPr>
          <p:nvPr>
            <p:ph type="body" sz="quarter" idx="32" hasCustomPrompt="1"/>
          </p:nvPr>
        </p:nvSpPr>
        <p:spPr>
          <a:xfrm>
            <a:off x="8153400" y="4329394"/>
            <a:ext cx="1714500" cy="1785656"/>
          </a:xfrm>
          <a:prstGeom prst="rect">
            <a:avLst/>
          </a:prstGeom>
        </p:spPr>
        <p:txBody>
          <a:bodyPr lIns="0" tIns="0" rIns="0" bIns="0"/>
          <a:lstStyle>
            <a:lvl1pPr marL="0" indent="0">
              <a:spcBef>
                <a:spcPts val="0"/>
              </a:spcBef>
              <a:buNone/>
              <a:defRPr sz="1650" b="0">
                <a:solidFill>
                  <a:schemeClr val="tx1"/>
                </a:solidFill>
                <a:latin typeface="Arial" panose="020B0604020202020204" pitchFamily="34" charset="0"/>
                <a:cs typeface="Arial" panose="020B0604020202020204" pitchFamily="34" charset="0"/>
              </a:defRPr>
            </a:lvl1pPr>
          </a:lstStyle>
          <a:p>
            <a:pPr lvl="0"/>
            <a:r>
              <a:rPr lang="en-US" dirty="0"/>
              <a:t>Name Surname, Occupation</a:t>
            </a:r>
          </a:p>
        </p:txBody>
      </p:sp>
      <p:sp>
        <p:nvSpPr>
          <p:cNvPr id="17" name="Text Placeholder 2">
            <a:extLst>
              <a:ext uri="{FF2B5EF4-FFF2-40B4-BE49-F238E27FC236}">
                <a16:creationId xmlns:a16="http://schemas.microsoft.com/office/drawing/2014/main" id="{83A306F8-E8C3-B848-BEF4-ECBB1CC53CB7}"/>
              </a:ext>
            </a:extLst>
          </p:cNvPr>
          <p:cNvSpPr>
            <a:spLocks noGrp="1"/>
          </p:cNvSpPr>
          <p:nvPr>
            <p:ph type="body" sz="quarter" idx="33" hasCustomPrompt="1"/>
          </p:nvPr>
        </p:nvSpPr>
        <p:spPr>
          <a:xfrm>
            <a:off x="10096500" y="4329394"/>
            <a:ext cx="1714501" cy="1785656"/>
          </a:xfrm>
          <a:prstGeom prst="rect">
            <a:avLst/>
          </a:prstGeom>
        </p:spPr>
        <p:txBody>
          <a:bodyPr lIns="0" tIns="0" rIns="0" bIns="0"/>
          <a:lstStyle>
            <a:lvl1pPr marL="0" indent="0">
              <a:spcBef>
                <a:spcPts val="0"/>
              </a:spcBef>
              <a:buNone/>
              <a:defRPr sz="1650" b="0">
                <a:solidFill>
                  <a:schemeClr val="tx1"/>
                </a:solidFill>
                <a:latin typeface="Arial" panose="020B0604020202020204" pitchFamily="34" charset="0"/>
                <a:cs typeface="Arial" panose="020B0604020202020204" pitchFamily="34" charset="0"/>
              </a:defRPr>
            </a:lvl1pPr>
          </a:lstStyle>
          <a:p>
            <a:pPr lvl="0"/>
            <a:r>
              <a:rPr lang="en-US" dirty="0"/>
              <a:t>Name Surname, Occupation</a:t>
            </a:r>
          </a:p>
        </p:txBody>
      </p:sp>
    </p:spTree>
    <p:extLst>
      <p:ext uri="{BB962C8B-B14F-4D97-AF65-F5344CB8AC3E}">
        <p14:creationId xmlns:p14="http://schemas.microsoft.com/office/powerpoint/2010/main" val="380131333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uote, white">
    <p:spTree>
      <p:nvGrpSpPr>
        <p:cNvPr id="1" name=""/>
        <p:cNvGrpSpPr/>
        <p:nvPr/>
      </p:nvGrpSpPr>
      <p:grpSpPr>
        <a:xfrm>
          <a:off x="0" y="0"/>
          <a:ext cx="0" cy="0"/>
          <a:chOff x="0" y="0"/>
          <a:chExt cx="0" cy="0"/>
        </a:xfrm>
      </p:grpSpPr>
      <p:sp>
        <p:nvSpPr>
          <p:cNvPr id="18" name="object 4">
            <a:extLst>
              <a:ext uri="{FF2B5EF4-FFF2-40B4-BE49-F238E27FC236}">
                <a16:creationId xmlns:a16="http://schemas.microsoft.com/office/drawing/2014/main" id="{02A76CBB-D743-2042-B363-7BBB955FC633}"/>
              </a:ext>
            </a:extLst>
          </p:cNvPr>
          <p:cNvSpPr/>
          <p:nvPr/>
        </p:nvSpPr>
        <p:spPr>
          <a:xfrm>
            <a:off x="8896350" y="237853"/>
            <a:ext cx="3031201" cy="6368529"/>
          </a:xfrm>
          <a:custGeom>
            <a:avLst/>
            <a:gdLst>
              <a:gd name="connsiteX0" fmla="*/ 1729422 w 3949763"/>
              <a:gd name="connsiteY0" fmla="*/ 9387783 h 11117167"/>
              <a:gd name="connsiteX1" fmla="*/ 25 w 3949763"/>
              <a:gd name="connsiteY1" fmla="*/ 9387783 h 11117167"/>
              <a:gd name="connsiteX2" fmla="*/ 25 w 3949763"/>
              <a:gd name="connsiteY2" fmla="*/ 11117167 h 11117167"/>
              <a:gd name="connsiteX3" fmla="*/ 1729422 w 3949763"/>
              <a:gd name="connsiteY3" fmla="*/ 11117167 h 11117167"/>
              <a:gd name="connsiteX4" fmla="*/ 1729422 w 3949763"/>
              <a:gd name="connsiteY4" fmla="*/ 9387783 h 11117167"/>
              <a:gd name="connsiteX0" fmla="*/ 3949763 w 3949763"/>
              <a:gd name="connsiteY0" fmla="*/ 2895505 h 11117167"/>
              <a:gd name="connsiteX1" fmla="*/ 33475 w 3949763"/>
              <a:gd name="connsiteY1" fmla="*/ 0 h 11117167"/>
              <a:gd name="connsiteX2" fmla="*/ 0 w 3949763"/>
              <a:gd name="connsiteY2" fmla="*/ 9387796 h 11117167"/>
              <a:gd name="connsiteX3" fmla="*/ 3949763 w 3949763"/>
              <a:gd name="connsiteY3" fmla="*/ 2895505 h 11117167"/>
              <a:gd name="connsiteX0" fmla="*/ 1729422 w 4753139"/>
              <a:gd name="connsiteY0" fmla="*/ 9387783 h 11117167"/>
              <a:gd name="connsiteX1" fmla="*/ 25 w 4753139"/>
              <a:gd name="connsiteY1" fmla="*/ 9387783 h 11117167"/>
              <a:gd name="connsiteX2" fmla="*/ 25 w 4753139"/>
              <a:gd name="connsiteY2" fmla="*/ 11117167 h 11117167"/>
              <a:gd name="connsiteX3" fmla="*/ 1729422 w 4753139"/>
              <a:gd name="connsiteY3" fmla="*/ 11117167 h 11117167"/>
              <a:gd name="connsiteX4" fmla="*/ 1729422 w 4753139"/>
              <a:gd name="connsiteY4" fmla="*/ 9387783 h 11117167"/>
              <a:gd name="connsiteX0" fmla="*/ 4753139 w 4753139"/>
              <a:gd name="connsiteY0" fmla="*/ 33474 h 11117167"/>
              <a:gd name="connsiteX1" fmla="*/ 33475 w 4753139"/>
              <a:gd name="connsiteY1" fmla="*/ 0 h 11117167"/>
              <a:gd name="connsiteX2" fmla="*/ 0 w 4753139"/>
              <a:gd name="connsiteY2" fmla="*/ 9387796 h 11117167"/>
              <a:gd name="connsiteX3" fmla="*/ 4753139 w 4753139"/>
              <a:gd name="connsiteY3" fmla="*/ 33474 h 11117167"/>
              <a:gd name="connsiteX0" fmla="*/ 1729422 w 4736402"/>
              <a:gd name="connsiteY0" fmla="*/ 9387783 h 11117167"/>
              <a:gd name="connsiteX1" fmla="*/ 25 w 4736402"/>
              <a:gd name="connsiteY1" fmla="*/ 9387783 h 11117167"/>
              <a:gd name="connsiteX2" fmla="*/ 25 w 4736402"/>
              <a:gd name="connsiteY2" fmla="*/ 11117167 h 11117167"/>
              <a:gd name="connsiteX3" fmla="*/ 1729422 w 4736402"/>
              <a:gd name="connsiteY3" fmla="*/ 11117167 h 11117167"/>
              <a:gd name="connsiteX4" fmla="*/ 1729422 w 4736402"/>
              <a:gd name="connsiteY4" fmla="*/ 9387783 h 11117167"/>
              <a:gd name="connsiteX0" fmla="*/ 4736402 w 4736402"/>
              <a:gd name="connsiteY0" fmla="*/ 50210 h 11117167"/>
              <a:gd name="connsiteX1" fmla="*/ 33475 w 4736402"/>
              <a:gd name="connsiteY1" fmla="*/ 0 h 11117167"/>
              <a:gd name="connsiteX2" fmla="*/ 0 w 4736402"/>
              <a:gd name="connsiteY2" fmla="*/ 9387796 h 11117167"/>
              <a:gd name="connsiteX3" fmla="*/ 4736402 w 4736402"/>
              <a:gd name="connsiteY3" fmla="*/ 50210 h 11117167"/>
              <a:gd name="connsiteX0" fmla="*/ 1729422 w 4736402"/>
              <a:gd name="connsiteY0" fmla="*/ 9371046 h 11100430"/>
              <a:gd name="connsiteX1" fmla="*/ 25 w 4736402"/>
              <a:gd name="connsiteY1" fmla="*/ 9371046 h 11100430"/>
              <a:gd name="connsiteX2" fmla="*/ 25 w 4736402"/>
              <a:gd name="connsiteY2" fmla="*/ 11100430 h 11100430"/>
              <a:gd name="connsiteX3" fmla="*/ 1729422 w 4736402"/>
              <a:gd name="connsiteY3" fmla="*/ 11100430 h 11100430"/>
              <a:gd name="connsiteX4" fmla="*/ 1729422 w 4736402"/>
              <a:gd name="connsiteY4" fmla="*/ 9371046 h 11100430"/>
              <a:gd name="connsiteX0" fmla="*/ 4736402 w 4736402"/>
              <a:gd name="connsiteY0" fmla="*/ 33473 h 11100430"/>
              <a:gd name="connsiteX1" fmla="*/ 33475 w 4736402"/>
              <a:gd name="connsiteY1" fmla="*/ 0 h 11100430"/>
              <a:gd name="connsiteX2" fmla="*/ 0 w 4736402"/>
              <a:gd name="connsiteY2" fmla="*/ 9371059 h 11100430"/>
              <a:gd name="connsiteX3" fmla="*/ 4736402 w 4736402"/>
              <a:gd name="connsiteY3" fmla="*/ 33473 h 11100430"/>
              <a:gd name="connsiteX0" fmla="*/ 1729422 w 4716829"/>
              <a:gd name="connsiteY0" fmla="*/ 9371046 h 11100430"/>
              <a:gd name="connsiteX1" fmla="*/ 25 w 4716829"/>
              <a:gd name="connsiteY1" fmla="*/ 9371046 h 11100430"/>
              <a:gd name="connsiteX2" fmla="*/ 25 w 4716829"/>
              <a:gd name="connsiteY2" fmla="*/ 11100430 h 11100430"/>
              <a:gd name="connsiteX3" fmla="*/ 1729422 w 4716829"/>
              <a:gd name="connsiteY3" fmla="*/ 11100430 h 11100430"/>
              <a:gd name="connsiteX4" fmla="*/ 1729422 w 4716829"/>
              <a:gd name="connsiteY4" fmla="*/ 9371046 h 11100430"/>
              <a:gd name="connsiteX0" fmla="*/ 4716829 w 4716829"/>
              <a:gd name="connsiteY0" fmla="*/ 1227476 h 11100430"/>
              <a:gd name="connsiteX1" fmla="*/ 33475 w 4716829"/>
              <a:gd name="connsiteY1" fmla="*/ 0 h 11100430"/>
              <a:gd name="connsiteX2" fmla="*/ 0 w 4716829"/>
              <a:gd name="connsiteY2" fmla="*/ 9371059 h 11100430"/>
              <a:gd name="connsiteX3" fmla="*/ 4716829 w 4716829"/>
              <a:gd name="connsiteY3" fmla="*/ 1227476 h 11100430"/>
              <a:gd name="connsiteX0" fmla="*/ 1729422 w 4716829"/>
              <a:gd name="connsiteY0" fmla="*/ 8196618 h 9926002"/>
              <a:gd name="connsiteX1" fmla="*/ 25 w 4716829"/>
              <a:gd name="connsiteY1" fmla="*/ 8196618 h 9926002"/>
              <a:gd name="connsiteX2" fmla="*/ 25 w 4716829"/>
              <a:gd name="connsiteY2" fmla="*/ 9926002 h 9926002"/>
              <a:gd name="connsiteX3" fmla="*/ 1729422 w 4716829"/>
              <a:gd name="connsiteY3" fmla="*/ 9926002 h 9926002"/>
              <a:gd name="connsiteX4" fmla="*/ 1729422 w 4716829"/>
              <a:gd name="connsiteY4" fmla="*/ 8196618 h 9926002"/>
              <a:gd name="connsiteX0" fmla="*/ 4716829 w 4716829"/>
              <a:gd name="connsiteY0" fmla="*/ 53048 h 9926002"/>
              <a:gd name="connsiteX1" fmla="*/ 33475 w 4716829"/>
              <a:gd name="connsiteY1" fmla="*/ 0 h 9926002"/>
              <a:gd name="connsiteX2" fmla="*/ 0 w 4716829"/>
              <a:gd name="connsiteY2" fmla="*/ 8196631 h 9926002"/>
              <a:gd name="connsiteX3" fmla="*/ 4716829 w 4716829"/>
              <a:gd name="connsiteY3" fmla="*/ 53048 h 9926002"/>
              <a:gd name="connsiteX0" fmla="*/ 1729422 w 4755976"/>
              <a:gd name="connsiteY0" fmla="*/ 8202291 h 9931675"/>
              <a:gd name="connsiteX1" fmla="*/ 25 w 4755976"/>
              <a:gd name="connsiteY1" fmla="*/ 8202291 h 9931675"/>
              <a:gd name="connsiteX2" fmla="*/ 25 w 4755976"/>
              <a:gd name="connsiteY2" fmla="*/ 9931675 h 9931675"/>
              <a:gd name="connsiteX3" fmla="*/ 1729422 w 4755976"/>
              <a:gd name="connsiteY3" fmla="*/ 9931675 h 9931675"/>
              <a:gd name="connsiteX4" fmla="*/ 1729422 w 4755976"/>
              <a:gd name="connsiteY4" fmla="*/ 8202291 h 9931675"/>
              <a:gd name="connsiteX0" fmla="*/ 4755976 w 4755976"/>
              <a:gd name="connsiteY0" fmla="*/ 0 h 9931675"/>
              <a:gd name="connsiteX1" fmla="*/ 33475 w 4755976"/>
              <a:gd name="connsiteY1" fmla="*/ 5673 h 9931675"/>
              <a:gd name="connsiteX2" fmla="*/ 0 w 4755976"/>
              <a:gd name="connsiteY2" fmla="*/ 8202304 h 9931675"/>
              <a:gd name="connsiteX3" fmla="*/ 4755976 w 4755976"/>
              <a:gd name="connsiteY3" fmla="*/ 0 h 9931675"/>
              <a:gd name="connsiteX0" fmla="*/ 1729422 w 4755976"/>
              <a:gd name="connsiteY0" fmla="*/ 8202291 h 9931675"/>
              <a:gd name="connsiteX1" fmla="*/ 25 w 4755976"/>
              <a:gd name="connsiteY1" fmla="*/ 8202291 h 9931675"/>
              <a:gd name="connsiteX2" fmla="*/ 25 w 4755976"/>
              <a:gd name="connsiteY2" fmla="*/ 9931675 h 9931675"/>
              <a:gd name="connsiteX3" fmla="*/ 1729422 w 4755976"/>
              <a:gd name="connsiteY3" fmla="*/ 9931675 h 9931675"/>
              <a:gd name="connsiteX4" fmla="*/ 1729422 w 4755976"/>
              <a:gd name="connsiteY4" fmla="*/ 8202291 h 9931675"/>
              <a:gd name="connsiteX0" fmla="*/ 4755976 w 4755976"/>
              <a:gd name="connsiteY0" fmla="*/ 0 h 9931675"/>
              <a:gd name="connsiteX1" fmla="*/ 9788 w 4755976"/>
              <a:gd name="connsiteY1" fmla="*/ 893902 h 9931675"/>
              <a:gd name="connsiteX2" fmla="*/ 0 w 4755976"/>
              <a:gd name="connsiteY2" fmla="*/ 8202304 h 9931675"/>
              <a:gd name="connsiteX3" fmla="*/ 4755976 w 4755976"/>
              <a:gd name="connsiteY3" fmla="*/ 0 h 9931675"/>
              <a:gd name="connsiteX0" fmla="*/ 1729422 w 4412527"/>
              <a:gd name="connsiteY0" fmla="*/ 7314060 h 9043444"/>
              <a:gd name="connsiteX1" fmla="*/ 25 w 4412527"/>
              <a:gd name="connsiteY1" fmla="*/ 7314060 h 9043444"/>
              <a:gd name="connsiteX2" fmla="*/ 25 w 4412527"/>
              <a:gd name="connsiteY2" fmla="*/ 9043444 h 9043444"/>
              <a:gd name="connsiteX3" fmla="*/ 1729422 w 4412527"/>
              <a:gd name="connsiteY3" fmla="*/ 9043444 h 9043444"/>
              <a:gd name="connsiteX4" fmla="*/ 1729422 w 4412527"/>
              <a:gd name="connsiteY4" fmla="*/ 7314060 h 9043444"/>
              <a:gd name="connsiteX0" fmla="*/ 4412527 w 4412527"/>
              <a:gd name="connsiteY0" fmla="*/ 0 h 9043444"/>
              <a:gd name="connsiteX1" fmla="*/ 9788 w 4412527"/>
              <a:gd name="connsiteY1" fmla="*/ 5671 h 9043444"/>
              <a:gd name="connsiteX2" fmla="*/ 0 w 4412527"/>
              <a:gd name="connsiteY2" fmla="*/ 7314073 h 9043444"/>
              <a:gd name="connsiteX3" fmla="*/ 4412527 w 4412527"/>
              <a:gd name="connsiteY3" fmla="*/ 0 h 9043444"/>
              <a:gd name="connsiteX0" fmla="*/ 1729422 w 4412527"/>
              <a:gd name="connsiteY0" fmla="*/ 7314060 h 9043444"/>
              <a:gd name="connsiteX1" fmla="*/ 25 w 4412527"/>
              <a:gd name="connsiteY1" fmla="*/ 7314060 h 9043444"/>
              <a:gd name="connsiteX2" fmla="*/ 25 w 4412527"/>
              <a:gd name="connsiteY2" fmla="*/ 9043444 h 9043444"/>
              <a:gd name="connsiteX3" fmla="*/ 1729422 w 4412527"/>
              <a:gd name="connsiteY3" fmla="*/ 9043444 h 9043444"/>
              <a:gd name="connsiteX4" fmla="*/ 1729422 w 4412527"/>
              <a:gd name="connsiteY4" fmla="*/ 7314060 h 9043444"/>
              <a:gd name="connsiteX0" fmla="*/ 4412527 w 4412527"/>
              <a:gd name="connsiteY0" fmla="*/ 0 h 9043444"/>
              <a:gd name="connsiteX1" fmla="*/ 9788 w 4412527"/>
              <a:gd name="connsiteY1" fmla="*/ 356521 h 9043444"/>
              <a:gd name="connsiteX2" fmla="*/ 0 w 4412527"/>
              <a:gd name="connsiteY2" fmla="*/ 7314073 h 9043444"/>
              <a:gd name="connsiteX3" fmla="*/ 4412527 w 4412527"/>
              <a:gd name="connsiteY3" fmla="*/ 0 h 9043444"/>
              <a:gd name="connsiteX0" fmla="*/ 1729422 w 4412527"/>
              <a:gd name="connsiteY0" fmla="*/ 7314060 h 9043444"/>
              <a:gd name="connsiteX1" fmla="*/ 25 w 4412527"/>
              <a:gd name="connsiteY1" fmla="*/ 7314060 h 9043444"/>
              <a:gd name="connsiteX2" fmla="*/ 25 w 4412527"/>
              <a:gd name="connsiteY2" fmla="*/ 9043444 h 9043444"/>
              <a:gd name="connsiteX3" fmla="*/ 1729422 w 4412527"/>
              <a:gd name="connsiteY3" fmla="*/ 9043444 h 9043444"/>
              <a:gd name="connsiteX4" fmla="*/ 1729422 w 4412527"/>
              <a:gd name="connsiteY4" fmla="*/ 7314060 h 9043444"/>
              <a:gd name="connsiteX0" fmla="*/ 4412527 w 4412527"/>
              <a:gd name="connsiteY0" fmla="*/ 0 h 9043444"/>
              <a:gd name="connsiteX1" fmla="*/ 9788 w 4412527"/>
              <a:gd name="connsiteY1" fmla="*/ 347858 h 9043444"/>
              <a:gd name="connsiteX2" fmla="*/ 0 w 4412527"/>
              <a:gd name="connsiteY2" fmla="*/ 7314073 h 9043444"/>
              <a:gd name="connsiteX3" fmla="*/ 4412527 w 4412527"/>
              <a:gd name="connsiteY3" fmla="*/ 0 h 9043444"/>
              <a:gd name="connsiteX0" fmla="*/ 1729422 w 4412527"/>
              <a:gd name="connsiteY0" fmla="*/ 7314060 h 9043444"/>
              <a:gd name="connsiteX1" fmla="*/ 25 w 4412527"/>
              <a:gd name="connsiteY1" fmla="*/ 7314060 h 9043444"/>
              <a:gd name="connsiteX2" fmla="*/ 25 w 4412527"/>
              <a:gd name="connsiteY2" fmla="*/ 9043444 h 9043444"/>
              <a:gd name="connsiteX3" fmla="*/ 1729422 w 4412527"/>
              <a:gd name="connsiteY3" fmla="*/ 9043444 h 9043444"/>
              <a:gd name="connsiteX4" fmla="*/ 1729422 w 4412527"/>
              <a:gd name="connsiteY4" fmla="*/ 7314060 h 9043444"/>
              <a:gd name="connsiteX0" fmla="*/ 4412527 w 4412527"/>
              <a:gd name="connsiteY0" fmla="*/ 0 h 9043444"/>
              <a:gd name="connsiteX1" fmla="*/ 1124 w 4412527"/>
              <a:gd name="connsiteY1" fmla="*/ 356521 h 9043444"/>
              <a:gd name="connsiteX2" fmla="*/ 0 w 4412527"/>
              <a:gd name="connsiteY2" fmla="*/ 7314073 h 9043444"/>
              <a:gd name="connsiteX3" fmla="*/ 4412527 w 4412527"/>
              <a:gd name="connsiteY3" fmla="*/ 0 h 9043444"/>
              <a:gd name="connsiteX0" fmla="*/ 1729422 w 4143974"/>
              <a:gd name="connsiteY0" fmla="*/ 6967540 h 8696924"/>
              <a:gd name="connsiteX1" fmla="*/ 25 w 4143974"/>
              <a:gd name="connsiteY1" fmla="*/ 6967540 h 8696924"/>
              <a:gd name="connsiteX2" fmla="*/ 25 w 4143974"/>
              <a:gd name="connsiteY2" fmla="*/ 8696924 h 8696924"/>
              <a:gd name="connsiteX3" fmla="*/ 1729422 w 4143974"/>
              <a:gd name="connsiteY3" fmla="*/ 8696924 h 8696924"/>
              <a:gd name="connsiteX4" fmla="*/ 1729422 w 4143974"/>
              <a:gd name="connsiteY4" fmla="*/ 6967540 h 8696924"/>
              <a:gd name="connsiteX0" fmla="*/ 4143974 w 4143974"/>
              <a:gd name="connsiteY0" fmla="*/ 0 h 8696924"/>
              <a:gd name="connsiteX1" fmla="*/ 1124 w 4143974"/>
              <a:gd name="connsiteY1" fmla="*/ 10001 h 8696924"/>
              <a:gd name="connsiteX2" fmla="*/ 0 w 4143974"/>
              <a:gd name="connsiteY2" fmla="*/ 6967553 h 8696924"/>
              <a:gd name="connsiteX3" fmla="*/ 4143974 w 4143974"/>
              <a:gd name="connsiteY3" fmla="*/ 0 h 8696924"/>
              <a:gd name="connsiteX0" fmla="*/ 1729422 w 4135312"/>
              <a:gd name="connsiteY0" fmla="*/ 6958878 h 8688262"/>
              <a:gd name="connsiteX1" fmla="*/ 25 w 4135312"/>
              <a:gd name="connsiteY1" fmla="*/ 6958878 h 8688262"/>
              <a:gd name="connsiteX2" fmla="*/ 25 w 4135312"/>
              <a:gd name="connsiteY2" fmla="*/ 8688262 h 8688262"/>
              <a:gd name="connsiteX3" fmla="*/ 1729422 w 4135312"/>
              <a:gd name="connsiteY3" fmla="*/ 8688262 h 8688262"/>
              <a:gd name="connsiteX4" fmla="*/ 1729422 w 4135312"/>
              <a:gd name="connsiteY4" fmla="*/ 6958878 h 8688262"/>
              <a:gd name="connsiteX0" fmla="*/ 4135312 w 4135312"/>
              <a:gd name="connsiteY0" fmla="*/ 0 h 8688262"/>
              <a:gd name="connsiteX1" fmla="*/ 1124 w 4135312"/>
              <a:gd name="connsiteY1" fmla="*/ 1339 h 8688262"/>
              <a:gd name="connsiteX2" fmla="*/ 0 w 4135312"/>
              <a:gd name="connsiteY2" fmla="*/ 6958891 h 8688262"/>
              <a:gd name="connsiteX3" fmla="*/ 4135312 w 4135312"/>
              <a:gd name="connsiteY3" fmla="*/ 0 h 8688262"/>
            </a:gdLst>
            <a:ahLst/>
            <a:cxnLst>
              <a:cxn ang="0">
                <a:pos x="connsiteX0" y="connsiteY0"/>
              </a:cxn>
              <a:cxn ang="0">
                <a:pos x="connsiteX1" y="connsiteY1"/>
              </a:cxn>
              <a:cxn ang="0">
                <a:pos x="connsiteX2" y="connsiteY2"/>
              </a:cxn>
              <a:cxn ang="0">
                <a:pos x="connsiteX3" y="connsiteY3"/>
              </a:cxn>
            </a:cxnLst>
            <a:rect l="l" t="t" r="r" b="b"/>
            <a:pathLst>
              <a:path w="4135312" h="8688262">
                <a:moveTo>
                  <a:pt x="1729422" y="6958878"/>
                </a:moveTo>
                <a:lnTo>
                  <a:pt x="25" y="6958878"/>
                </a:lnTo>
                <a:lnTo>
                  <a:pt x="25" y="8688262"/>
                </a:lnTo>
                <a:lnTo>
                  <a:pt x="1729422" y="8688262"/>
                </a:lnTo>
                <a:lnTo>
                  <a:pt x="1729422" y="6958878"/>
                </a:lnTo>
                <a:close/>
              </a:path>
              <a:path w="4135312" h="8688262">
                <a:moveTo>
                  <a:pt x="4135312" y="0"/>
                </a:moveTo>
                <a:lnTo>
                  <a:pt x="1124" y="1339"/>
                </a:lnTo>
                <a:cubicBezTo>
                  <a:pt x="-2139" y="2437473"/>
                  <a:pt x="3263" y="4522757"/>
                  <a:pt x="0" y="6958891"/>
                </a:cubicBezTo>
                <a:lnTo>
                  <a:pt x="4135312" y="0"/>
                </a:lnTo>
                <a:close/>
              </a:path>
            </a:pathLst>
          </a:custGeom>
          <a:solidFill>
            <a:schemeClr val="bg2"/>
          </a:solidFill>
        </p:spPr>
        <p:txBody>
          <a:bodyPr wrap="square" lIns="0" tIns="0" rIns="0" bIns="0" rtlCol="0"/>
          <a:lstStyle/>
          <a:p>
            <a:endParaRPr sz="1350" b="0" i="0" dirty="0">
              <a:latin typeface="Arial Regular"/>
            </a:endParaRPr>
          </a:p>
        </p:txBody>
      </p:sp>
      <p:sp>
        <p:nvSpPr>
          <p:cNvPr id="2" name="Title 1">
            <a:extLst>
              <a:ext uri="{FF2B5EF4-FFF2-40B4-BE49-F238E27FC236}">
                <a16:creationId xmlns:a16="http://schemas.microsoft.com/office/drawing/2014/main" id="{2FB1C11C-AA1D-7646-ADB6-676E443F3BD0}"/>
              </a:ext>
            </a:extLst>
          </p:cNvPr>
          <p:cNvSpPr>
            <a:spLocks noGrp="1"/>
          </p:cNvSpPr>
          <p:nvPr>
            <p:ph type="title" hasCustomPrompt="1"/>
          </p:nvPr>
        </p:nvSpPr>
        <p:spPr>
          <a:xfrm>
            <a:off x="381001" y="228601"/>
            <a:ext cx="10458450" cy="5886449"/>
          </a:xfrm>
        </p:spPr>
        <p:txBody>
          <a:bodyPr>
            <a:noAutofit/>
          </a:bodyPr>
          <a:lstStyle>
            <a:lvl1pPr marL="0" marR="0" indent="0" algn="l" defTabSz="685800" rtl="0" eaLnBrk="1" fontAlgn="auto" latinLnBrk="0" hangingPunct="1">
              <a:lnSpc>
                <a:spcPct val="90000"/>
              </a:lnSpc>
              <a:spcBef>
                <a:spcPct val="0"/>
              </a:spcBef>
              <a:spcAft>
                <a:spcPts val="0"/>
              </a:spcAft>
              <a:buClrTx/>
              <a:buSzTx/>
              <a:buFontTx/>
              <a:buNone/>
              <a:tabLst/>
              <a:defRPr sz="8250"/>
            </a:lvl1pPr>
          </a:lstStyle>
          <a:p>
            <a:pPr lvl="0"/>
            <a:r>
              <a:rPr lang="en-US" dirty="0"/>
              <a:t>Write any message or quote using from 2 to 5 lines of the text here</a:t>
            </a:r>
            <a:endParaRPr lang="x-none" dirty="0"/>
          </a:p>
        </p:txBody>
      </p:sp>
    </p:spTree>
    <p:extLst>
      <p:ext uri="{BB962C8B-B14F-4D97-AF65-F5344CB8AC3E}">
        <p14:creationId xmlns:p14="http://schemas.microsoft.com/office/powerpoint/2010/main" val="80878533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hite + pic">
    <p:spTree>
      <p:nvGrpSpPr>
        <p:cNvPr id="1" name=""/>
        <p:cNvGrpSpPr/>
        <p:nvPr/>
      </p:nvGrpSpPr>
      <p:grpSpPr>
        <a:xfrm>
          <a:off x="0" y="0"/>
          <a:ext cx="0" cy="0"/>
          <a:chOff x="0" y="0"/>
          <a:chExt cx="0" cy="0"/>
        </a:xfrm>
      </p:grpSpPr>
      <p:sp>
        <p:nvSpPr>
          <p:cNvPr id="18" name="object 4">
            <a:extLst>
              <a:ext uri="{FF2B5EF4-FFF2-40B4-BE49-F238E27FC236}">
                <a16:creationId xmlns:a16="http://schemas.microsoft.com/office/drawing/2014/main" id="{02A76CBB-D743-2042-B363-7BBB955FC633}"/>
              </a:ext>
            </a:extLst>
          </p:cNvPr>
          <p:cNvSpPr/>
          <p:nvPr/>
        </p:nvSpPr>
        <p:spPr>
          <a:xfrm>
            <a:off x="8894100" y="237853"/>
            <a:ext cx="3031201" cy="6368529"/>
          </a:xfrm>
          <a:custGeom>
            <a:avLst/>
            <a:gdLst>
              <a:gd name="connsiteX0" fmla="*/ 1729422 w 3949763"/>
              <a:gd name="connsiteY0" fmla="*/ 9387783 h 11117167"/>
              <a:gd name="connsiteX1" fmla="*/ 25 w 3949763"/>
              <a:gd name="connsiteY1" fmla="*/ 9387783 h 11117167"/>
              <a:gd name="connsiteX2" fmla="*/ 25 w 3949763"/>
              <a:gd name="connsiteY2" fmla="*/ 11117167 h 11117167"/>
              <a:gd name="connsiteX3" fmla="*/ 1729422 w 3949763"/>
              <a:gd name="connsiteY3" fmla="*/ 11117167 h 11117167"/>
              <a:gd name="connsiteX4" fmla="*/ 1729422 w 3949763"/>
              <a:gd name="connsiteY4" fmla="*/ 9387783 h 11117167"/>
              <a:gd name="connsiteX0" fmla="*/ 3949763 w 3949763"/>
              <a:gd name="connsiteY0" fmla="*/ 2895505 h 11117167"/>
              <a:gd name="connsiteX1" fmla="*/ 33475 w 3949763"/>
              <a:gd name="connsiteY1" fmla="*/ 0 h 11117167"/>
              <a:gd name="connsiteX2" fmla="*/ 0 w 3949763"/>
              <a:gd name="connsiteY2" fmla="*/ 9387796 h 11117167"/>
              <a:gd name="connsiteX3" fmla="*/ 3949763 w 3949763"/>
              <a:gd name="connsiteY3" fmla="*/ 2895505 h 11117167"/>
              <a:gd name="connsiteX0" fmla="*/ 1729422 w 4753139"/>
              <a:gd name="connsiteY0" fmla="*/ 9387783 h 11117167"/>
              <a:gd name="connsiteX1" fmla="*/ 25 w 4753139"/>
              <a:gd name="connsiteY1" fmla="*/ 9387783 h 11117167"/>
              <a:gd name="connsiteX2" fmla="*/ 25 w 4753139"/>
              <a:gd name="connsiteY2" fmla="*/ 11117167 h 11117167"/>
              <a:gd name="connsiteX3" fmla="*/ 1729422 w 4753139"/>
              <a:gd name="connsiteY3" fmla="*/ 11117167 h 11117167"/>
              <a:gd name="connsiteX4" fmla="*/ 1729422 w 4753139"/>
              <a:gd name="connsiteY4" fmla="*/ 9387783 h 11117167"/>
              <a:gd name="connsiteX0" fmla="*/ 4753139 w 4753139"/>
              <a:gd name="connsiteY0" fmla="*/ 33474 h 11117167"/>
              <a:gd name="connsiteX1" fmla="*/ 33475 w 4753139"/>
              <a:gd name="connsiteY1" fmla="*/ 0 h 11117167"/>
              <a:gd name="connsiteX2" fmla="*/ 0 w 4753139"/>
              <a:gd name="connsiteY2" fmla="*/ 9387796 h 11117167"/>
              <a:gd name="connsiteX3" fmla="*/ 4753139 w 4753139"/>
              <a:gd name="connsiteY3" fmla="*/ 33474 h 11117167"/>
              <a:gd name="connsiteX0" fmla="*/ 1729422 w 4736402"/>
              <a:gd name="connsiteY0" fmla="*/ 9387783 h 11117167"/>
              <a:gd name="connsiteX1" fmla="*/ 25 w 4736402"/>
              <a:gd name="connsiteY1" fmla="*/ 9387783 h 11117167"/>
              <a:gd name="connsiteX2" fmla="*/ 25 w 4736402"/>
              <a:gd name="connsiteY2" fmla="*/ 11117167 h 11117167"/>
              <a:gd name="connsiteX3" fmla="*/ 1729422 w 4736402"/>
              <a:gd name="connsiteY3" fmla="*/ 11117167 h 11117167"/>
              <a:gd name="connsiteX4" fmla="*/ 1729422 w 4736402"/>
              <a:gd name="connsiteY4" fmla="*/ 9387783 h 11117167"/>
              <a:gd name="connsiteX0" fmla="*/ 4736402 w 4736402"/>
              <a:gd name="connsiteY0" fmla="*/ 50210 h 11117167"/>
              <a:gd name="connsiteX1" fmla="*/ 33475 w 4736402"/>
              <a:gd name="connsiteY1" fmla="*/ 0 h 11117167"/>
              <a:gd name="connsiteX2" fmla="*/ 0 w 4736402"/>
              <a:gd name="connsiteY2" fmla="*/ 9387796 h 11117167"/>
              <a:gd name="connsiteX3" fmla="*/ 4736402 w 4736402"/>
              <a:gd name="connsiteY3" fmla="*/ 50210 h 11117167"/>
              <a:gd name="connsiteX0" fmla="*/ 1729422 w 4736402"/>
              <a:gd name="connsiteY0" fmla="*/ 9371046 h 11100430"/>
              <a:gd name="connsiteX1" fmla="*/ 25 w 4736402"/>
              <a:gd name="connsiteY1" fmla="*/ 9371046 h 11100430"/>
              <a:gd name="connsiteX2" fmla="*/ 25 w 4736402"/>
              <a:gd name="connsiteY2" fmla="*/ 11100430 h 11100430"/>
              <a:gd name="connsiteX3" fmla="*/ 1729422 w 4736402"/>
              <a:gd name="connsiteY3" fmla="*/ 11100430 h 11100430"/>
              <a:gd name="connsiteX4" fmla="*/ 1729422 w 4736402"/>
              <a:gd name="connsiteY4" fmla="*/ 9371046 h 11100430"/>
              <a:gd name="connsiteX0" fmla="*/ 4736402 w 4736402"/>
              <a:gd name="connsiteY0" fmla="*/ 33473 h 11100430"/>
              <a:gd name="connsiteX1" fmla="*/ 33475 w 4736402"/>
              <a:gd name="connsiteY1" fmla="*/ 0 h 11100430"/>
              <a:gd name="connsiteX2" fmla="*/ 0 w 4736402"/>
              <a:gd name="connsiteY2" fmla="*/ 9371059 h 11100430"/>
              <a:gd name="connsiteX3" fmla="*/ 4736402 w 4736402"/>
              <a:gd name="connsiteY3" fmla="*/ 33473 h 11100430"/>
              <a:gd name="connsiteX0" fmla="*/ 1729422 w 4716829"/>
              <a:gd name="connsiteY0" fmla="*/ 9371046 h 11100430"/>
              <a:gd name="connsiteX1" fmla="*/ 25 w 4716829"/>
              <a:gd name="connsiteY1" fmla="*/ 9371046 h 11100430"/>
              <a:gd name="connsiteX2" fmla="*/ 25 w 4716829"/>
              <a:gd name="connsiteY2" fmla="*/ 11100430 h 11100430"/>
              <a:gd name="connsiteX3" fmla="*/ 1729422 w 4716829"/>
              <a:gd name="connsiteY3" fmla="*/ 11100430 h 11100430"/>
              <a:gd name="connsiteX4" fmla="*/ 1729422 w 4716829"/>
              <a:gd name="connsiteY4" fmla="*/ 9371046 h 11100430"/>
              <a:gd name="connsiteX0" fmla="*/ 4716829 w 4716829"/>
              <a:gd name="connsiteY0" fmla="*/ 1227476 h 11100430"/>
              <a:gd name="connsiteX1" fmla="*/ 33475 w 4716829"/>
              <a:gd name="connsiteY1" fmla="*/ 0 h 11100430"/>
              <a:gd name="connsiteX2" fmla="*/ 0 w 4716829"/>
              <a:gd name="connsiteY2" fmla="*/ 9371059 h 11100430"/>
              <a:gd name="connsiteX3" fmla="*/ 4716829 w 4716829"/>
              <a:gd name="connsiteY3" fmla="*/ 1227476 h 11100430"/>
              <a:gd name="connsiteX0" fmla="*/ 1729422 w 4716829"/>
              <a:gd name="connsiteY0" fmla="*/ 8196618 h 9926002"/>
              <a:gd name="connsiteX1" fmla="*/ 25 w 4716829"/>
              <a:gd name="connsiteY1" fmla="*/ 8196618 h 9926002"/>
              <a:gd name="connsiteX2" fmla="*/ 25 w 4716829"/>
              <a:gd name="connsiteY2" fmla="*/ 9926002 h 9926002"/>
              <a:gd name="connsiteX3" fmla="*/ 1729422 w 4716829"/>
              <a:gd name="connsiteY3" fmla="*/ 9926002 h 9926002"/>
              <a:gd name="connsiteX4" fmla="*/ 1729422 w 4716829"/>
              <a:gd name="connsiteY4" fmla="*/ 8196618 h 9926002"/>
              <a:gd name="connsiteX0" fmla="*/ 4716829 w 4716829"/>
              <a:gd name="connsiteY0" fmla="*/ 53048 h 9926002"/>
              <a:gd name="connsiteX1" fmla="*/ 33475 w 4716829"/>
              <a:gd name="connsiteY1" fmla="*/ 0 h 9926002"/>
              <a:gd name="connsiteX2" fmla="*/ 0 w 4716829"/>
              <a:gd name="connsiteY2" fmla="*/ 8196631 h 9926002"/>
              <a:gd name="connsiteX3" fmla="*/ 4716829 w 4716829"/>
              <a:gd name="connsiteY3" fmla="*/ 53048 h 9926002"/>
              <a:gd name="connsiteX0" fmla="*/ 1729422 w 4755976"/>
              <a:gd name="connsiteY0" fmla="*/ 8202291 h 9931675"/>
              <a:gd name="connsiteX1" fmla="*/ 25 w 4755976"/>
              <a:gd name="connsiteY1" fmla="*/ 8202291 h 9931675"/>
              <a:gd name="connsiteX2" fmla="*/ 25 w 4755976"/>
              <a:gd name="connsiteY2" fmla="*/ 9931675 h 9931675"/>
              <a:gd name="connsiteX3" fmla="*/ 1729422 w 4755976"/>
              <a:gd name="connsiteY3" fmla="*/ 9931675 h 9931675"/>
              <a:gd name="connsiteX4" fmla="*/ 1729422 w 4755976"/>
              <a:gd name="connsiteY4" fmla="*/ 8202291 h 9931675"/>
              <a:gd name="connsiteX0" fmla="*/ 4755976 w 4755976"/>
              <a:gd name="connsiteY0" fmla="*/ 0 h 9931675"/>
              <a:gd name="connsiteX1" fmla="*/ 33475 w 4755976"/>
              <a:gd name="connsiteY1" fmla="*/ 5673 h 9931675"/>
              <a:gd name="connsiteX2" fmla="*/ 0 w 4755976"/>
              <a:gd name="connsiteY2" fmla="*/ 8202304 h 9931675"/>
              <a:gd name="connsiteX3" fmla="*/ 4755976 w 4755976"/>
              <a:gd name="connsiteY3" fmla="*/ 0 h 9931675"/>
              <a:gd name="connsiteX0" fmla="*/ 1729422 w 4755976"/>
              <a:gd name="connsiteY0" fmla="*/ 8202291 h 9931675"/>
              <a:gd name="connsiteX1" fmla="*/ 25 w 4755976"/>
              <a:gd name="connsiteY1" fmla="*/ 8202291 h 9931675"/>
              <a:gd name="connsiteX2" fmla="*/ 25 w 4755976"/>
              <a:gd name="connsiteY2" fmla="*/ 9931675 h 9931675"/>
              <a:gd name="connsiteX3" fmla="*/ 1729422 w 4755976"/>
              <a:gd name="connsiteY3" fmla="*/ 9931675 h 9931675"/>
              <a:gd name="connsiteX4" fmla="*/ 1729422 w 4755976"/>
              <a:gd name="connsiteY4" fmla="*/ 8202291 h 9931675"/>
              <a:gd name="connsiteX0" fmla="*/ 4755976 w 4755976"/>
              <a:gd name="connsiteY0" fmla="*/ 0 h 9931675"/>
              <a:gd name="connsiteX1" fmla="*/ 9788 w 4755976"/>
              <a:gd name="connsiteY1" fmla="*/ 893902 h 9931675"/>
              <a:gd name="connsiteX2" fmla="*/ 0 w 4755976"/>
              <a:gd name="connsiteY2" fmla="*/ 8202304 h 9931675"/>
              <a:gd name="connsiteX3" fmla="*/ 4755976 w 4755976"/>
              <a:gd name="connsiteY3" fmla="*/ 0 h 9931675"/>
              <a:gd name="connsiteX0" fmla="*/ 1729422 w 4412527"/>
              <a:gd name="connsiteY0" fmla="*/ 7314060 h 9043444"/>
              <a:gd name="connsiteX1" fmla="*/ 25 w 4412527"/>
              <a:gd name="connsiteY1" fmla="*/ 7314060 h 9043444"/>
              <a:gd name="connsiteX2" fmla="*/ 25 w 4412527"/>
              <a:gd name="connsiteY2" fmla="*/ 9043444 h 9043444"/>
              <a:gd name="connsiteX3" fmla="*/ 1729422 w 4412527"/>
              <a:gd name="connsiteY3" fmla="*/ 9043444 h 9043444"/>
              <a:gd name="connsiteX4" fmla="*/ 1729422 w 4412527"/>
              <a:gd name="connsiteY4" fmla="*/ 7314060 h 9043444"/>
              <a:gd name="connsiteX0" fmla="*/ 4412527 w 4412527"/>
              <a:gd name="connsiteY0" fmla="*/ 0 h 9043444"/>
              <a:gd name="connsiteX1" fmla="*/ 9788 w 4412527"/>
              <a:gd name="connsiteY1" fmla="*/ 5671 h 9043444"/>
              <a:gd name="connsiteX2" fmla="*/ 0 w 4412527"/>
              <a:gd name="connsiteY2" fmla="*/ 7314073 h 9043444"/>
              <a:gd name="connsiteX3" fmla="*/ 4412527 w 4412527"/>
              <a:gd name="connsiteY3" fmla="*/ 0 h 9043444"/>
              <a:gd name="connsiteX0" fmla="*/ 1729422 w 4412527"/>
              <a:gd name="connsiteY0" fmla="*/ 7314060 h 9043444"/>
              <a:gd name="connsiteX1" fmla="*/ 25 w 4412527"/>
              <a:gd name="connsiteY1" fmla="*/ 7314060 h 9043444"/>
              <a:gd name="connsiteX2" fmla="*/ 25 w 4412527"/>
              <a:gd name="connsiteY2" fmla="*/ 9043444 h 9043444"/>
              <a:gd name="connsiteX3" fmla="*/ 1729422 w 4412527"/>
              <a:gd name="connsiteY3" fmla="*/ 9043444 h 9043444"/>
              <a:gd name="connsiteX4" fmla="*/ 1729422 w 4412527"/>
              <a:gd name="connsiteY4" fmla="*/ 7314060 h 9043444"/>
              <a:gd name="connsiteX0" fmla="*/ 4412527 w 4412527"/>
              <a:gd name="connsiteY0" fmla="*/ 0 h 9043444"/>
              <a:gd name="connsiteX1" fmla="*/ 9788 w 4412527"/>
              <a:gd name="connsiteY1" fmla="*/ 356521 h 9043444"/>
              <a:gd name="connsiteX2" fmla="*/ 0 w 4412527"/>
              <a:gd name="connsiteY2" fmla="*/ 7314073 h 9043444"/>
              <a:gd name="connsiteX3" fmla="*/ 4412527 w 4412527"/>
              <a:gd name="connsiteY3" fmla="*/ 0 h 9043444"/>
              <a:gd name="connsiteX0" fmla="*/ 1729422 w 4412527"/>
              <a:gd name="connsiteY0" fmla="*/ 7314060 h 9043444"/>
              <a:gd name="connsiteX1" fmla="*/ 25 w 4412527"/>
              <a:gd name="connsiteY1" fmla="*/ 7314060 h 9043444"/>
              <a:gd name="connsiteX2" fmla="*/ 25 w 4412527"/>
              <a:gd name="connsiteY2" fmla="*/ 9043444 h 9043444"/>
              <a:gd name="connsiteX3" fmla="*/ 1729422 w 4412527"/>
              <a:gd name="connsiteY3" fmla="*/ 9043444 h 9043444"/>
              <a:gd name="connsiteX4" fmla="*/ 1729422 w 4412527"/>
              <a:gd name="connsiteY4" fmla="*/ 7314060 h 9043444"/>
              <a:gd name="connsiteX0" fmla="*/ 4412527 w 4412527"/>
              <a:gd name="connsiteY0" fmla="*/ 0 h 9043444"/>
              <a:gd name="connsiteX1" fmla="*/ 9788 w 4412527"/>
              <a:gd name="connsiteY1" fmla="*/ 347858 h 9043444"/>
              <a:gd name="connsiteX2" fmla="*/ 0 w 4412527"/>
              <a:gd name="connsiteY2" fmla="*/ 7314073 h 9043444"/>
              <a:gd name="connsiteX3" fmla="*/ 4412527 w 4412527"/>
              <a:gd name="connsiteY3" fmla="*/ 0 h 9043444"/>
              <a:gd name="connsiteX0" fmla="*/ 1729422 w 4412527"/>
              <a:gd name="connsiteY0" fmla="*/ 7314060 h 9043444"/>
              <a:gd name="connsiteX1" fmla="*/ 25 w 4412527"/>
              <a:gd name="connsiteY1" fmla="*/ 7314060 h 9043444"/>
              <a:gd name="connsiteX2" fmla="*/ 25 w 4412527"/>
              <a:gd name="connsiteY2" fmla="*/ 9043444 h 9043444"/>
              <a:gd name="connsiteX3" fmla="*/ 1729422 w 4412527"/>
              <a:gd name="connsiteY3" fmla="*/ 9043444 h 9043444"/>
              <a:gd name="connsiteX4" fmla="*/ 1729422 w 4412527"/>
              <a:gd name="connsiteY4" fmla="*/ 7314060 h 9043444"/>
              <a:gd name="connsiteX0" fmla="*/ 4412527 w 4412527"/>
              <a:gd name="connsiteY0" fmla="*/ 0 h 9043444"/>
              <a:gd name="connsiteX1" fmla="*/ 1124 w 4412527"/>
              <a:gd name="connsiteY1" fmla="*/ 356521 h 9043444"/>
              <a:gd name="connsiteX2" fmla="*/ 0 w 4412527"/>
              <a:gd name="connsiteY2" fmla="*/ 7314073 h 9043444"/>
              <a:gd name="connsiteX3" fmla="*/ 4412527 w 4412527"/>
              <a:gd name="connsiteY3" fmla="*/ 0 h 9043444"/>
              <a:gd name="connsiteX0" fmla="*/ 1729422 w 4143974"/>
              <a:gd name="connsiteY0" fmla="*/ 6967540 h 8696924"/>
              <a:gd name="connsiteX1" fmla="*/ 25 w 4143974"/>
              <a:gd name="connsiteY1" fmla="*/ 6967540 h 8696924"/>
              <a:gd name="connsiteX2" fmla="*/ 25 w 4143974"/>
              <a:gd name="connsiteY2" fmla="*/ 8696924 h 8696924"/>
              <a:gd name="connsiteX3" fmla="*/ 1729422 w 4143974"/>
              <a:gd name="connsiteY3" fmla="*/ 8696924 h 8696924"/>
              <a:gd name="connsiteX4" fmla="*/ 1729422 w 4143974"/>
              <a:gd name="connsiteY4" fmla="*/ 6967540 h 8696924"/>
              <a:gd name="connsiteX0" fmla="*/ 4143974 w 4143974"/>
              <a:gd name="connsiteY0" fmla="*/ 0 h 8696924"/>
              <a:gd name="connsiteX1" fmla="*/ 1124 w 4143974"/>
              <a:gd name="connsiteY1" fmla="*/ 10001 h 8696924"/>
              <a:gd name="connsiteX2" fmla="*/ 0 w 4143974"/>
              <a:gd name="connsiteY2" fmla="*/ 6967553 h 8696924"/>
              <a:gd name="connsiteX3" fmla="*/ 4143974 w 4143974"/>
              <a:gd name="connsiteY3" fmla="*/ 0 h 8696924"/>
              <a:gd name="connsiteX0" fmla="*/ 1729422 w 4135312"/>
              <a:gd name="connsiteY0" fmla="*/ 6958878 h 8688262"/>
              <a:gd name="connsiteX1" fmla="*/ 25 w 4135312"/>
              <a:gd name="connsiteY1" fmla="*/ 6958878 h 8688262"/>
              <a:gd name="connsiteX2" fmla="*/ 25 w 4135312"/>
              <a:gd name="connsiteY2" fmla="*/ 8688262 h 8688262"/>
              <a:gd name="connsiteX3" fmla="*/ 1729422 w 4135312"/>
              <a:gd name="connsiteY3" fmla="*/ 8688262 h 8688262"/>
              <a:gd name="connsiteX4" fmla="*/ 1729422 w 4135312"/>
              <a:gd name="connsiteY4" fmla="*/ 6958878 h 8688262"/>
              <a:gd name="connsiteX0" fmla="*/ 4135312 w 4135312"/>
              <a:gd name="connsiteY0" fmla="*/ 0 h 8688262"/>
              <a:gd name="connsiteX1" fmla="*/ 1124 w 4135312"/>
              <a:gd name="connsiteY1" fmla="*/ 1339 h 8688262"/>
              <a:gd name="connsiteX2" fmla="*/ 0 w 4135312"/>
              <a:gd name="connsiteY2" fmla="*/ 6958891 h 8688262"/>
              <a:gd name="connsiteX3" fmla="*/ 4135312 w 4135312"/>
              <a:gd name="connsiteY3" fmla="*/ 0 h 8688262"/>
            </a:gdLst>
            <a:ahLst/>
            <a:cxnLst>
              <a:cxn ang="0">
                <a:pos x="connsiteX0" y="connsiteY0"/>
              </a:cxn>
              <a:cxn ang="0">
                <a:pos x="connsiteX1" y="connsiteY1"/>
              </a:cxn>
              <a:cxn ang="0">
                <a:pos x="connsiteX2" y="connsiteY2"/>
              </a:cxn>
              <a:cxn ang="0">
                <a:pos x="connsiteX3" y="connsiteY3"/>
              </a:cxn>
            </a:cxnLst>
            <a:rect l="l" t="t" r="r" b="b"/>
            <a:pathLst>
              <a:path w="4135312" h="8688262">
                <a:moveTo>
                  <a:pt x="1729422" y="6958878"/>
                </a:moveTo>
                <a:lnTo>
                  <a:pt x="25" y="6958878"/>
                </a:lnTo>
                <a:lnTo>
                  <a:pt x="25" y="8688262"/>
                </a:lnTo>
                <a:lnTo>
                  <a:pt x="1729422" y="8688262"/>
                </a:lnTo>
                <a:lnTo>
                  <a:pt x="1729422" y="6958878"/>
                </a:lnTo>
                <a:close/>
              </a:path>
              <a:path w="4135312" h="8688262">
                <a:moveTo>
                  <a:pt x="4135312" y="0"/>
                </a:moveTo>
                <a:lnTo>
                  <a:pt x="1124" y="1339"/>
                </a:lnTo>
                <a:cubicBezTo>
                  <a:pt x="-2139" y="2437473"/>
                  <a:pt x="3263" y="4522757"/>
                  <a:pt x="0" y="6958891"/>
                </a:cubicBezTo>
                <a:lnTo>
                  <a:pt x="4135312" y="0"/>
                </a:lnTo>
                <a:close/>
              </a:path>
            </a:pathLst>
          </a:custGeom>
          <a:solidFill>
            <a:schemeClr val="bg2"/>
          </a:solidFill>
        </p:spPr>
        <p:txBody>
          <a:bodyPr wrap="square" lIns="0" tIns="0" rIns="0" bIns="0" rtlCol="0"/>
          <a:lstStyle/>
          <a:p>
            <a:endParaRPr sz="1350" b="0" i="0" dirty="0">
              <a:latin typeface="Arial Regular"/>
            </a:endParaRPr>
          </a:p>
        </p:txBody>
      </p:sp>
      <p:sp>
        <p:nvSpPr>
          <p:cNvPr id="2" name="Title 1">
            <a:extLst>
              <a:ext uri="{FF2B5EF4-FFF2-40B4-BE49-F238E27FC236}">
                <a16:creationId xmlns:a16="http://schemas.microsoft.com/office/drawing/2014/main" id="{2FB1C11C-AA1D-7646-ADB6-676E443F3BD0}"/>
              </a:ext>
            </a:extLst>
          </p:cNvPr>
          <p:cNvSpPr>
            <a:spLocks noGrp="1"/>
          </p:cNvSpPr>
          <p:nvPr>
            <p:ph type="title" hasCustomPrompt="1"/>
          </p:nvPr>
        </p:nvSpPr>
        <p:spPr>
          <a:xfrm>
            <a:off x="381000" y="228601"/>
            <a:ext cx="10458450" cy="5886449"/>
          </a:xfrm>
        </p:spPr>
        <p:txBody>
          <a:bodyPr>
            <a:noAutofit/>
          </a:bodyPr>
          <a:lstStyle>
            <a:lvl1pPr marL="0" marR="0" indent="0" algn="l" defTabSz="685800" rtl="0" eaLnBrk="1" fontAlgn="auto" latinLnBrk="0" hangingPunct="1">
              <a:lnSpc>
                <a:spcPct val="90000"/>
              </a:lnSpc>
              <a:spcBef>
                <a:spcPct val="0"/>
              </a:spcBef>
              <a:spcAft>
                <a:spcPts val="0"/>
              </a:spcAft>
              <a:buClrTx/>
              <a:buSzTx/>
              <a:buFontTx/>
              <a:buNone/>
              <a:tabLst/>
              <a:defRPr sz="8250"/>
            </a:lvl1pPr>
          </a:lstStyle>
          <a:p>
            <a:pPr lvl="0"/>
            <a:r>
              <a:rPr lang="en-US" dirty="0"/>
              <a:t>Write any message or quote using from 2 to 5 lines of the text here</a:t>
            </a:r>
            <a:endParaRPr lang="x-none" dirty="0"/>
          </a:p>
        </p:txBody>
      </p:sp>
      <p:sp>
        <p:nvSpPr>
          <p:cNvPr id="4" name="Picture Placeholder 13">
            <a:extLst>
              <a:ext uri="{FF2B5EF4-FFF2-40B4-BE49-F238E27FC236}">
                <a16:creationId xmlns:a16="http://schemas.microsoft.com/office/drawing/2014/main" id="{89CB3A53-5552-B546-9AA7-003B156706D8}"/>
              </a:ext>
            </a:extLst>
          </p:cNvPr>
          <p:cNvSpPr>
            <a:spLocks noGrp="1"/>
          </p:cNvSpPr>
          <p:nvPr>
            <p:ph type="pic" sz="quarter" idx="15" hasCustomPrompt="1"/>
          </p:nvPr>
        </p:nvSpPr>
        <p:spPr>
          <a:xfrm>
            <a:off x="8894100" y="5314950"/>
            <a:ext cx="1257300" cy="1257300"/>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solidFill>
                  <a:schemeClr val="bg1"/>
                </a:solidFill>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Portrait </a:t>
            </a:r>
            <a:endParaRPr lang="ru-RU" dirty="0"/>
          </a:p>
        </p:txBody>
      </p:sp>
    </p:spTree>
    <p:extLst>
      <p:ext uri="{BB962C8B-B14F-4D97-AF65-F5344CB8AC3E}">
        <p14:creationId xmlns:p14="http://schemas.microsoft.com/office/powerpoint/2010/main" val="16629477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Quote, dark">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7DD702F3-01C2-0C4C-A3D7-DAF1AB998EC0}"/>
              </a:ext>
            </a:extLst>
          </p:cNvPr>
          <p:cNvSpPr/>
          <p:nvPr/>
        </p:nvSpPr>
        <p:spPr>
          <a:xfrm>
            <a:off x="-107879" y="-115584"/>
            <a:ext cx="12299879" cy="6978969"/>
          </a:xfrm>
          <a:custGeom>
            <a:avLst/>
            <a:gdLst/>
            <a:ahLst/>
            <a:cxnLst/>
            <a:rect l="l" t="t" r="r" b="b"/>
            <a:pathLst>
              <a:path w="16256000" h="9144000">
                <a:moveTo>
                  <a:pt x="16256000" y="0"/>
                </a:moveTo>
                <a:lnTo>
                  <a:pt x="0" y="0"/>
                </a:lnTo>
                <a:lnTo>
                  <a:pt x="0" y="9144000"/>
                </a:lnTo>
                <a:lnTo>
                  <a:pt x="16256000" y="9144000"/>
                </a:lnTo>
                <a:lnTo>
                  <a:pt x="16256000" y="0"/>
                </a:lnTo>
                <a:close/>
              </a:path>
            </a:pathLst>
          </a:custGeom>
          <a:solidFill>
            <a:schemeClr val="tx1">
              <a:alpha val="40000"/>
            </a:schemeClr>
          </a:solidFill>
        </p:spPr>
        <p:txBody>
          <a:bodyPr wrap="square" lIns="0" tIns="0" rIns="0" bIns="0" rtlCol="0"/>
          <a:lstStyle/>
          <a:p>
            <a:endParaRPr sz="1350" b="0" i="0" dirty="0">
              <a:latin typeface="Arial Regular"/>
            </a:endParaRPr>
          </a:p>
        </p:txBody>
      </p:sp>
      <p:sp>
        <p:nvSpPr>
          <p:cNvPr id="18" name="object 4">
            <a:extLst>
              <a:ext uri="{FF2B5EF4-FFF2-40B4-BE49-F238E27FC236}">
                <a16:creationId xmlns:a16="http://schemas.microsoft.com/office/drawing/2014/main" id="{02A76CBB-D743-2042-B363-7BBB955FC633}"/>
              </a:ext>
            </a:extLst>
          </p:cNvPr>
          <p:cNvSpPr/>
          <p:nvPr/>
        </p:nvSpPr>
        <p:spPr>
          <a:xfrm>
            <a:off x="8896350" y="237853"/>
            <a:ext cx="3031201" cy="6368529"/>
          </a:xfrm>
          <a:custGeom>
            <a:avLst/>
            <a:gdLst>
              <a:gd name="connsiteX0" fmla="*/ 1729422 w 3949763"/>
              <a:gd name="connsiteY0" fmla="*/ 9387783 h 11117167"/>
              <a:gd name="connsiteX1" fmla="*/ 25 w 3949763"/>
              <a:gd name="connsiteY1" fmla="*/ 9387783 h 11117167"/>
              <a:gd name="connsiteX2" fmla="*/ 25 w 3949763"/>
              <a:gd name="connsiteY2" fmla="*/ 11117167 h 11117167"/>
              <a:gd name="connsiteX3" fmla="*/ 1729422 w 3949763"/>
              <a:gd name="connsiteY3" fmla="*/ 11117167 h 11117167"/>
              <a:gd name="connsiteX4" fmla="*/ 1729422 w 3949763"/>
              <a:gd name="connsiteY4" fmla="*/ 9387783 h 11117167"/>
              <a:gd name="connsiteX0" fmla="*/ 3949763 w 3949763"/>
              <a:gd name="connsiteY0" fmla="*/ 2895505 h 11117167"/>
              <a:gd name="connsiteX1" fmla="*/ 33475 w 3949763"/>
              <a:gd name="connsiteY1" fmla="*/ 0 h 11117167"/>
              <a:gd name="connsiteX2" fmla="*/ 0 w 3949763"/>
              <a:gd name="connsiteY2" fmla="*/ 9387796 h 11117167"/>
              <a:gd name="connsiteX3" fmla="*/ 3949763 w 3949763"/>
              <a:gd name="connsiteY3" fmla="*/ 2895505 h 11117167"/>
              <a:gd name="connsiteX0" fmla="*/ 1729422 w 4753139"/>
              <a:gd name="connsiteY0" fmla="*/ 9387783 h 11117167"/>
              <a:gd name="connsiteX1" fmla="*/ 25 w 4753139"/>
              <a:gd name="connsiteY1" fmla="*/ 9387783 h 11117167"/>
              <a:gd name="connsiteX2" fmla="*/ 25 w 4753139"/>
              <a:gd name="connsiteY2" fmla="*/ 11117167 h 11117167"/>
              <a:gd name="connsiteX3" fmla="*/ 1729422 w 4753139"/>
              <a:gd name="connsiteY3" fmla="*/ 11117167 h 11117167"/>
              <a:gd name="connsiteX4" fmla="*/ 1729422 w 4753139"/>
              <a:gd name="connsiteY4" fmla="*/ 9387783 h 11117167"/>
              <a:gd name="connsiteX0" fmla="*/ 4753139 w 4753139"/>
              <a:gd name="connsiteY0" fmla="*/ 33474 h 11117167"/>
              <a:gd name="connsiteX1" fmla="*/ 33475 w 4753139"/>
              <a:gd name="connsiteY1" fmla="*/ 0 h 11117167"/>
              <a:gd name="connsiteX2" fmla="*/ 0 w 4753139"/>
              <a:gd name="connsiteY2" fmla="*/ 9387796 h 11117167"/>
              <a:gd name="connsiteX3" fmla="*/ 4753139 w 4753139"/>
              <a:gd name="connsiteY3" fmla="*/ 33474 h 11117167"/>
              <a:gd name="connsiteX0" fmla="*/ 1729422 w 4736402"/>
              <a:gd name="connsiteY0" fmla="*/ 9387783 h 11117167"/>
              <a:gd name="connsiteX1" fmla="*/ 25 w 4736402"/>
              <a:gd name="connsiteY1" fmla="*/ 9387783 h 11117167"/>
              <a:gd name="connsiteX2" fmla="*/ 25 w 4736402"/>
              <a:gd name="connsiteY2" fmla="*/ 11117167 h 11117167"/>
              <a:gd name="connsiteX3" fmla="*/ 1729422 w 4736402"/>
              <a:gd name="connsiteY3" fmla="*/ 11117167 h 11117167"/>
              <a:gd name="connsiteX4" fmla="*/ 1729422 w 4736402"/>
              <a:gd name="connsiteY4" fmla="*/ 9387783 h 11117167"/>
              <a:gd name="connsiteX0" fmla="*/ 4736402 w 4736402"/>
              <a:gd name="connsiteY0" fmla="*/ 50210 h 11117167"/>
              <a:gd name="connsiteX1" fmla="*/ 33475 w 4736402"/>
              <a:gd name="connsiteY1" fmla="*/ 0 h 11117167"/>
              <a:gd name="connsiteX2" fmla="*/ 0 w 4736402"/>
              <a:gd name="connsiteY2" fmla="*/ 9387796 h 11117167"/>
              <a:gd name="connsiteX3" fmla="*/ 4736402 w 4736402"/>
              <a:gd name="connsiteY3" fmla="*/ 50210 h 11117167"/>
              <a:gd name="connsiteX0" fmla="*/ 1729422 w 4736402"/>
              <a:gd name="connsiteY0" fmla="*/ 9371046 h 11100430"/>
              <a:gd name="connsiteX1" fmla="*/ 25 w 4736402"/>
              <a:gd name="connsiteY1" fmla="*/ 9371046 h 11100430"/>
              <a:gd name="connsiteX2" fmla="*/ 25 w 4736402"/>
              <a:gd name="connsiteY2" fmla="*/ 11100430 h 11100430"/>
              <a:gd name="connsiteX3" fmla="*/ 1729422 w 4736402"/>
              <a:gd name="connsiteY3" fmla="*/ 11100430 h 11100430"/>
              <a:gd name="connsiteX4" fmla="*/ 1729422 w 4736402"/>
              <a:gd name="connsiteY4" fmla="*/ 9371046 h 11100430"/>
              <a:gd name="connsiteX0" fmla="*/ 4736402 w 4736402"/>
              <a:gd name="connsiteY0" fmla="*/ 33473 h 11100430"/>
              <a:gd name="connsiteX1" fmla="*/ 33475 w 4736402"/>
              <a:gd name="connsiteY1" fmla="*/ 0 h 11100430"/>
              <a:gd name="connsiteX2" fmla="*/ 0 w 4736402"/>
              <a:gd name="connsiteY2" fmla="*/ 9371059 h 11100430"/>
              <a:gd name="connsiteX3" fmla="*/ 4736402 w 4736402"/>
              <a:gd name="connsiteY3" fmla="*/ 33473 h 11100430"/>
              <a:gd name="connsiteX0" fmla="*/ 1729422 w 4716829"/>
              <a:gd name="connsiteY0" fmla="*/ 9371046 h 11100430"/>
              <a:gd name="connsiteX1" fmla="*/ 25 w 4716829"/>
              <a:gd name="connsiteY1" fmla="*/ 9371046 h 11100430"/>
              <a:gd name="connsiteX2" fmla="*/ 25 w 4716829"/>
              <a:gd name="connsiteY2" fmla="*/ 11100430 h 11100430"/>
              <a:gd name="connsiteX3" fmla="*/ 1729422 w 4716829"/>
              <a:gd name="connsiteY3" fmla="*/ 11100430 h 11100430"/>
              <a:gd name="connsiteX4" fmla="*/ 1729422 w 4716829"/>
              <a:gd name="connsiteY4" fmla="*/ 9371046 h 11100430"/>
              <a:gd name="connsiteX0" fmla="*/ 4716829 w 4716829"/>
              <a:gd name="connsiteY0" fmla="*/ 1227476 h 11100430"/>
              <a:gd name="connsiteX1" fmla="*/ 33475 w 4716829"/>
              <a:gd name="connsiteY1" fmla="*/ 0 h 11100430"/>
              <a:gd name="connsiteX2" fmla="*/ 0 w 4716829"/>
              <a:gd name="connsiteY2" fmla="*/ 9371059 h 11100430"/>
              <a:gd name="connsiteX3" fmla="*/ 4716829 w 4716829"/>
              <a:gd name="connsiteY3" fmla="*/ 1227476 h 11100430"/>
              <a:gd name="connsiteX0" fmla="*/ 1729422 w 4716829"/>
              <a:gd name="connsiteY0" fmla="*/ 8196618 h 9926002"/>
              <a:gd name="connsiteX1" fmla="*/ 25 w 4716829"/>
              <a:gd name="connsiteY1" fmla="*/ 8196618 h 9926002"/>
              <a:gd name="connsiteX2" fmla="*/ 25 w 4716829"/>
              <a:gd name="connsiteY2" fmla="*/ 9926002 h 9926002"/>
              <a:gd name="connsiteX3" fmla="*/ 1729422 w 4716829"/>
              <a:gd name="connsiteY3" fmla="*/ 9926002 h 9926002"/>
              <a:gd name="connsiteX4" fmla="*/ 1729422 w 4716829"/>
              <a:gd name="connsiteY4" fmla="*/ 8196618 h 9926002"/>
              <a:gd name="connsiteX0" fmla="*/ 4716829 w 4716829"/>
              <a:gd name="connsiteY0" fmla="*/ 53048 h 9926002"/>
              <a:gd name="connsiteX1" fmla="*/ 33475 w 4716829"/>
              <a:gd name="connsiteY1" fmla="*/ 0 h 9926002"/>
              <a:gd name="connsiteX2" fmla="*/ 0 w 4716829"/>
              <a:gd name="connsiteY2" fmla="*/ 8196631 h 9926002"/>
              <a:gd name="connsiteX3" fmla="*/ 4716829 w 4716829"/>
              <a:gd name="connsiteY3" fmla="*/ 53048 h 9926002"/>
              <a:gd name="connsiteX0" fmla="*/ 1729422 w 4755976"/>
              <a:gd name="connsiteY0" fmla="*/ 8202291 h 9931675"/>
              <a:gd name="connsiteX1" fmla="*/ 25 w 4755976"/>
              <a:gd name="connsiteY1" fmla="*/ 8202291 h 9931675"/>
              <a:gd name="connsiteX2" fmla="*/ 25 w 4755976"/>
              <a:gd name="connsiteY2" fmla="*/ 9931675 h 9931675"/>
              <a:gd name="connsiteX3" fmla="*/ 1729422 w 4755976"/>
              <a:gd name="connsiteY3" fmla="*/ 9931675 h 9931675"/>
              <a:gd name="connsiteX4" fmla="*/ 1729422 w 4755976"/>
              <a:gd name="connsiteY4" fmla="*/ 8202291 h 9931675"/>
              <a:gd name="connsiteX0" fmla="*/ 4755976 w 4755976"/>
              <a:gd name="connsiteY0" fmla="*/ 0 h 9931675"/>
              <a:gd name="connsiteX1" fmla="*/ 33475 w 4755976"/>
              <a:gd name="connsiteY1" fmla="*/ 5673 h 9931675"/>
              <a:gd name="connsiteX2" fmla="*/ 0 w 4755976"/>
              <a:gd name="connsiteY2" fmla="*/ 8202304 h 9931675"/>
              <a:gd name="connsiteX3" fmla="*/ 4755976 w 4755976"/>
              <a:gd name="connsiteY3" fmla="*/ 0 h 9931675"/>
              <a:gd name="connsiteX0" fmla="*/ 1729422 w 4755976"/>
              <a:gd name="connsiteY0" fmla="*/ 8202291 h 9931675"/>
              <a:gd name="connsiteX1" fmla="*/ 25 w 4755976"/>
              <a:gd name="connsiteY1" fmla="*/ 8202291 h 9931675"/>
              <a:gd name="connsiteX2" fmla="*/ 25 w 4755976"/>
              <a:gd name="connsiteY2" fmla="*/ 9931675 h 9931675"/>
              <a:gd name="connsiteX3" fmla="*/ 1729422 w 4755976"/>
              <a:gd name="connsiteY3" fmla="*/ 9931675 h 9931675"/>
              <a:gd name="connsiteX4" fmla="*/ 1729422 w 4755976"/>
              <a:gd name="connsiteY4" fmla="*/ 8202291 h 9931675"/>
              <a:gd name="connsiteX0" fmla="*/ 4755976 w 4755976"/>
              <a:gd name="connsiteY0" fmla="*/ 0 h 9931675"/>
              <a:gd name="connsiteX1" fmla="*/ 9788 w 4755976"/>
              <a:gd name="connsiteY1" fmla="*/ 893902 h 9931675"/>
              <a:gd name="connsiteX2" fmla="*/ 0 w 4755976"/>
              <a:gd name="connsiteY2" fmla="*/ 8202304 h 9931675"/>
              <a:gd name="connsiteX3" fmla="*/ 4755976 w 4755976"/>
              <a:gd name="connsiteY3" fmla="*/ 0 h 9931675"/>
              <a:gd name="connsiteX0" fmla="*/ 1729422 w 4412527"/>
              <a:gd name="connsiteY0" fmla="*/ 7314060 h 9043444"/>
              <a:gd name="connsiteX1" fmla="*/ 25 w 4412527"/>
              <a:gd name="connsiteY1" fmla="*/ 7314060 h 9043444"/>
              <a:gd name="connsiteX2" fmla="*/ 25 w 4412527"/>
              <a:gd name="connsiteY2" fmla="*/ 9043444 h 9043444"/>
              <a:gd name="connsiteX3" fmla="*/ 1729422 w 4412527"/>
              <a:gd name="connsiteY3" fmla="*/ 9043444 h 9043444"/>
              <a:gd name="connsiteX4" fmla="*/ 1729422 w 4412527"/>
              <a:gd name="connsiteY4" fmla="*/ 7314060 h 9043444"/>
              <a:gd name="connsiteX0" fmla="*/ 4412527 w 4412527"/>
              <a:gd name="connsiteY0" fmla="*/ 0 h 9043444"/>
              <a:gd name="connsiteX1" fmla="*/ 9788 w 4412527"/>
              <a:gd name="connsiteY1" fmla="*/ 5671 h 9043444"/>
              <a:gd name="connsiteX2" fmla="*/ 0 w 4412527"/>
              <a:gd name="connsiteY2" fmla="*/ 7314073 h 9043444"/>
              <a:gd name="connsiteX3" fmla="*/ 4412527 w 4412527"/>
              <a:gd name="connsiteY3" fmla="*/ 0 h 9043444"/>
              <a:gd name="connsiteX0" fmla="*/ 1729422 w 4412527"/>
              <a:gd name="connsiteY0" fmla="*/ 7314060 h 9043444"/>
              <a:gd name="connsiteX1" fmla="*/ 25 w 4412527"/>
              <a:gd name="connsiteY1" fmla="*/ 7314060 h 9043444"/>
              <a:gd name="connsiteX2" fmla="*/ 25 w 4412527"/>
              <a:gd name="connsiteY2" fmla="*/ 9043444 h 9043444"/>
              <a:gd name="connsiteX3" fmla="*/ 1729422 w 4412527"/>
              <a:gd name="connsiteY3" fmla="*/ 9043444 h 9043444"/>
              <a:gd name="connsiteX4" fmla="*/ 1729422 w 4412527"/>
              <a:gd name="connsiteY4" fmla="*/ 7314060 h 9043444"/>
              <a:gd name="connsiteX0" fmla="*/ 4412527 w 4412527"/>
              <a:gd name="connsiteY0" fmla="*/ 0 h 9043444"/>
              <a:gd name="connsiteX1" fmla="*/ 9788 w 4412527"/>
              <a:gd name="connsiteY1" fmla="*/ 356521 h 9043444"/>
              <a:gd name="connsiteX2" fmla="*/ 0 w 4412527"/>
              <a:gd name="connsiteY2" fmla="*/ 7314073 h 9043444"/>
              <a:gd name="connsiteX3" fmla="*/ 4412527 w 4412527"/>
              <a:gd name="connsiteY3" fmla="*/ 0 h 9043444"/>
              <a:gd name="connsiteX0" fmla="*/ 1729422 w 4412527"/>
              <a:gd name="connsiteY0" fmla="*/ 7314060 h 9043444"/>
              <a:gd name="connsiteX1" fmla="*/ 25 w 4412527"/>
              <a:gd name="connsiteY1" fmla="*/ 7314060 h 9043444"/>
              <a:gd name="connsiteX2" fmla="*/ 25 w 4412527"/>
              <a:gd name="connsiteY2" fmla="*/ 9043444 h 9043444"/>
              <a:gd name="connsiteX3" fmla="*/ 1729422 w 4412527"/>
              <a:gd name="connsiteY3" fmla="*/ 9043444 h 9043444"/>
              <a:gd name="connsiteX4" fmla="*/ 1729422 w 4412527"/>
              <a:gd name="connsiteY4" fmla="*/ 7314060 h 9043444"/>
              <a:gd name="connsiteX0" fmla="*/ 4412527 w 4412527"/>
              <a:gd name="connsiteY0" fmla="*/ 0 h 9043444"/>
              <a:gd name="connsiteX1" fmla="*/ 9788 w 4412527"/>
              <a:gd name="connsiteY1" fmla="*/ 347858 h 9043444"/>
              <a:gd name="connsiteX2" fmla="*/ 0 w 4412527"/>
              <a:gd name="connsiteY2" fmla="*/ 7314073 h 9043444"/>
              <a:gd name="connsiteX3" fmla="*/ 4412527 w 4412527"/>
              <a:gd name="connsiteY3" fmla="*/ 0 h 9043444"/>
              <a:gd name="connsiteX0" fmla="*/ 1729422 w 4412527"/>
              <a:gd name="connsiteY0" fmla="*/ 7314060 h 9043444"/>
              <a:gd name="connsiteX1" fmla="*/ 25 w 4412527"/>
              <a:gd name="connsiteY1" fmla="*/ 7314060 h 9043444"/>
              <a:gd name="connsiteX2" fmla="*/ 25 w 4412527"/>
              <a:gd name="connsiteY2" fmla="*/ 9043444 h 9043444"/>
              <a:gd name="connsiteX3" fmla="*/ 1729422 w 4412527"/>
              <a:gd name="connsiteY3" fmla="*/ 9043444 h 9043444"/>
              <a:gd name="connsiteX4" fmla="*/ 1729422 w 4412527"/>
              <a:gd name="connsiteY4" fmla="*/ 7314060 h 9043444"/>
              <a:gd name="connsiteX0" fmla="*/ 4412527 w 4412527"/>
              <a:gd name="connsiteY0" fmla="*/ 0 h 9043444"/>
              <a:gd name="connsiteX1" fmla="*/ 1124 w 4412527"/>
              <a:gd name="connsiteY1" fmla="*/ 356521 h 9043444"/>
              <a:gd name="connsiteX2" fmla="*/ 0 w 4412527"/>
              <a:gd name="connsiteY2" fmla="*/ 7314073 h 9043444"/>
              <a:gd name="connsiteX3" fmla="*/ 4412527 w 4412527"/>
              <a:gd name="connsiteY3" fmla="*/ 0 h 9043444"/>
              <a:gd name="connsiteX0" fmla="*/ 1729422 w 4143974"/>
              <a:gd name="connsiteY0" fmla="*/ 6967540 h 8696924"/>
              <a:gd name="connsiteX1" fmla="*/ 25 w 4143974"/>
              <a:gd name="connsiteY1" fmla="*/ 6967540 h 8696924"/>
              <a:gd name="connsiteX2" fmla="*/ 25 w 4143974"/>
              <a:gd name="connsiteY2" fmla="*/ 8696924 h 8696924"/>
              <a:gd name="connsiteX3" fmla="*/ 1729422 w 4143974"/>
              <a:gd name="connsiteY3" fmla="*/ 8696924 h 8696924"/>
              <a:gd name="connsiteX4" fmla="*/ 1729422 w 4143974"/>
              <a:gd name="connsiteY4" fmla="*/ 6967540 h 8696924"/>
              <a:gd name="connsiteX0" fmla="*/ 4143974 w 4143974"/>
              <a:gd name="connsiteY0" fmla="*/ 0 h 8696924"/>
              <a:gd name="connsiteX1" fmla="*/ 1124 w 4143974"/>
              <a:gd name="connsiteY1" fmla="*/ 10001 h 8696924"/>
              <a:gd name="connsiteX2" fmla="*/ 0 w 4143974"/>
              <a:gd name="connsiteY2" fmla="*/ 6967553 h 8696924"/>
              <a:gd name="connsiteX3" fmla="*/ 4143974 w 4143974"/>
              <a:gd name="connsiteY3" fmla="*/ 0 h 8696924"/>
              <a:gd name="connsiteX0" fmla="*/ 1729422 w 4135312"/>
              <a:gd name="connsiteY0" fmla="*/ 6958878 h 8688262"/>
              <a:gd name="connsiteX1" fmla="*/ 25 w 4135312"/>
              <a:gd name="connsiteY1" fmla="*/ 6958878 h 8688262"/>
              <a:gd name="connsiteX2" fmla="*/ 25 w 4135312"/>
              <a:gd name="connsiteY2" fmla="*/ 8688262 h 8688262"/>
              <a:gd name="connsiteX3" fmla="*/ 1729422 w 4135312"/>
              <a:gd name="connsiteY3" fmla="*/ 8688262 h 8688262"/>
              <a:gd name="connsiteX4" fmla="*/ 1729422 w 4135312"/>
              <a:gd name="connsiteY4" fmla="*/ 6958878 h 8688262"/>
              <a:gd name="connsiteX0" fmla="*/ 4135312 w 4135312"/>
              <a:gd name="connsiteY0" fmla="*/ 0 h 8688262"/>
              <a:gd name="connsiteX1" fmla="*/ 1124 w 4135312"/>
              <a:gd name="connsiteY1" fmla="*/ 1339 h 8688262"/>
              <a:gd name="connsiteX2" fmla="*/ 0 w 4135312"/>
              <a:gd name="connsiteY2" fmla="*/ 6958891 h 8688262"/>
              <a:gd name="connsiteX3" fmla="*/ 4135312 w 4135312"/>
              <a:gd name="connsiteY3" fmla="*/ 0 h 8688262"/>
            </a:gdLst>
            <a:ahLst/>
            <a:cxnLst>
              <a:cxn ang="0">
                <a:pos x="connsiteX0" y="connsiteY0"/>
              </a:cxn>
              <a:cxn ang="0">
                <a:pos x="connsiteX1" y="connsiteY1"/>
              </a:cxn>
              <a:cxn ang="0">
                <a:pos x="connsiteX2" y="connsiteY2"/>
              </a:cxn>
              <a:cxn ang="0">
                <a:pos x="connsiteX3" y="connsiteY3"/>
              </a:cxn>
            </a:cxnLst>
            <a:rect l="l" t="t" r="r" b="b"/>
            <a:pathLst>
              <a:path w="4135312" h="8688262">
                <a:moveTo>
                  <a:pt x="1729422" y="6958878"/>
                </a:moveTo>
                <a:lnTo>
                  <a:pt x="25" y="6958878"/>
                </a:lnTo>
                <a:lnTo>
                  <a:pt x="25" y="8688262"/>
                </a:lnTo>
                <a:lnTo>
                  <a:pt x="1729422" y="8688262"/>
                </a:lnTo>
                <a:lnTo>
                  <a:pt x="1729422" y="6958878"/>
                </a:lnTo>
                <a:close/>
              </a:path>
              <a:path w="4135312" h="8688262">
                <a:moveTo>
                  <a:pt x="4135312" y="0"/>
                </a:moveTo>
                <a:lnTo>
                  <a:pt x="1124" y="1339"/>
                </a:lnTo>
                <a:cubicBezTo>
                  <a:pt x="-2139" y="2437473"/>
                  <a:pt x="3263" y="4522757"/>
                  <a:pt x="0" y="6958891"/>
                </a:cubicBezTo>
                <a:lnTo>
                  <a:pt x="4135312" y="0"/>
                </a:lnTo>
                <a:close/>
              </a:path>
            </a:pathLst>
          </a:custGeom>
          <a:solidFill>
            <a:schemeClr val="bg2"/>
          </a:solidFill>
        </p:spPr>
        <p:txBody>
          <a:bodyPr wrap="square" lIns="0" tIns="0" rIns="0" bIns="0" rtlCol="0"/>
          <a:lstStyle/>
          <a:p>
            <a:endParaRPr sz="1350" b="0" i="0" dirty="0">
              <a:latin typeface="Arial Regular"/>
            </a:endParaRPr>
          </a:p>
        </p:txBody>
      </p:sp>
      <p:sp>
        <p:nvSpPr>
          <p:cNvPr id="2" name="Title 1">
            <a:extLst>
              <a:ext uri="{FF2B5EF4-FFF2-40B4-BE49-F238E27FC236}">
                <a16:creationId xmlns:a16="http://schemas.microsoft.com/office/drawing/2014/main" id="{2FB1C11C-AA1D-7646-ADB6-676E443F3BD0}"/>
              </a:ext>
            </a:extLst>
          </p:cNvPr>
          <p:cNvSpPr>
            <a:spLocks noGrp="1"/>
          </p:cNvSpPr>
          <p:nvPr>
            <p:ph type="title" hasCustomPrompt="1"/>
          </p:nvPr>
        </p:nvSpPr>
        <p:spPr>
          <a:xfrm>
            <a:off x="381001" y="228601"/>
            <a:ext cx="10458450" cy="5886449"/>
          </a:xfrm>
        </p:spPr>
        <p:txBody>
          <a:bodyPr>
            <a:noAutofit/>
          </a:bodyPr>
          <a:lstStyle>
            <a:lvl1pPr marL="0" marR="0" indent="0" algn="l" defTabSz="685800" rtl="0" eaLnBrk="1" fontAlgn="auto" latinLnBrk="0" hangingPunct="1">
              <a:lnSpc>
                <a:spcPct val="90000"/>
              </a:lnSpc>
              <a:spcBef>
                <a:spcPct val="0"/>
              </a:spcBef>
              <a:spcAft>
                <a:spcPts val="0"/>
              </a:spcAft>
              <a:buClrTx/>
              <a:buSzTx/>
              <a:buFontTx/>
              <a:buNone/>
              <a:tabLst/>
              <a:defRPr sz="8250">
                <a:solidFill>
                  <a:srgbClr val="FFFFFF"/>
                </a:solidFill>
              </a:defRPr>
            </a:lvl1pPr>
          </a:lstStyle>
          <a:p>
            <a:pPr lvl="0"/>
            <a:r>
              <a:rPr lang="en-US" dirty="0"/>
              <a:t>Write any message or quote using from 2 to 5 lines of the text here</a:t>
            </a:r>
            <a:endParaRPr lang="x-none" dirty="0"/>
          </a:p>
        </p:txBody>
      </p:sp>
      <p:grpSp>
        <p:nvGrpSpPr>
          <p:cNvPr id="5" name="Group 4">
            <a:extLst>
              <a:ext uri="{FF2B5EF4-FFF2-40B4-BE49-F238E27FC236}">
                <a16:creationId xmlns:a16="http://schemas.microsoft.com/office/drawing/2014/main" id="{9D239E66-5B67-C54E-92C6-E09C0F8BBDC7}"/>
              </a:ext>
            </a:extLst>
          </p:cNvPr>
          <p:cNvGrpSpPr/>
          <p:nvPr/>
        </p:nvGrpSpPr>
        <p:grpSpPr>
          <a:xfrm>
            <a:off x="10839450" y="6410620"/>
            <a:ext cx="971550" cy="161630"/>
            <a:chOff x="14294536" y="8436933"/>
            <a:chExt cx="1501942" cy="249867"/>
          </a:xfrm>
          <a:solidFill>
            <a:srgbClr val="FFFFFF"/>
          </a:solidFill>
        </p:grpSpPr>
        <p:sp>
          <p:nvSpPr>
            <p:cNvPr id="6" name="object 2">
              <a:extLst>
                <a:ext uri="{FF2B5EF4-FFF2-40B4-BE49-F238E27FC236}">
                  <a16:creationId xmlns:a16="http://schemas.microsoft.com/office/drawing/2014/main" id="{EF3FD7A6-EC0F-7D4C-8350-A07189D665A2}"/>
                </a:ext>
              </a:extLst>
            </p:cNvPr>
            <p:cNvSpPr/>
            <p:nvPr/>
          </p:nvSpPr>
          <p:spPr>
            <a:xfrm>
              <a:off x="14294536" y="8436933"/>
              <a:ext cx="210239" cy="249867"/>
            </a:xfrm>
            <a:custGeom>
              <a:avLst/>
              <a:gdLst/>
              <a:ahLst/>
              <a:cxnLst/>
              <a:rect l="l" t="t" r="r" b="b"/>
              <a:pathLst>
                <a:path w="1798954" h="2138045">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7" name="object 3">
              <a:extLst>
                <a:ext uri="{FF2B5EF4-FFF2-40B4-BE49-F238E27FC236}">
                  <a16:creationId xmlns:a16="http://schemas.microsoft.com/office/drawing/2014/main" id="{5A2BE75D-A79D-A547-9348-515F17678804}"/>
                </a:ext>
              </a:extLst>
            </p:cNvPr>
            <p:cNvSpPr/>
            <p:nvPr/>
          </p:nvSpPr>
          <p:spPr>
            <a:xfrm>
              <a:off x="14543672" y="8448213"/>
              <a:ext cx="194655" cy="238587"/>
            </a:xfrm>
            <a:custGeom>
              <a:avLst/>
              <a:gdLst/>
              <a:ahLst/>
              <a:cxnLst/>
              <a:rect l="l" t="t" r="r" b="b"/>
              <a:pathLst>
                <a:path w="1665604" h="2041525">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8" name="object 4">
              <a:extLst>
                <a:ext uri="{FF2B5EF4-FFF2-40B4-BE49-F238E27FC236}">
                  <a16:creationId xmlns:a16="http://schemas.microsoft.com/office/drawing/2014/main" id="{31EA1241-A715-2B44-8F54-56D05E7865A6}"/>
                </a:ext>
              </a:extLst>
            </p:cNvPr>
            <p:cNvSpPr/>
            <p:nvPr/>
          </p:nvSpPr>
          <p:spPr>
            <a:xfrm>
              <a:off x="14745615" y="8511292"/>
              <a:ext cx="193022" cy="175508"/>
            </a:xfrm>
            <a:custGeom>
              <a:avLst/>
              <a:gdLst/>
              <a:ahLst/>
              <a:cxnLst/>
              <a:rect l="l" t="t" r="r" b="b"/>
              <a:pathLst>
                <a:path w="1651634" h="1501775">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w="1651634" h="1501775">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9" name="object 5">
              <a:extLst>
                <a:ext uri="{FF2B5EF4-FFF2-40B4-BE49-F238E27FC236}">
                  <a16:creationId xmlns:a16="http://schemas.microsoft.com/office/drawing/2014/main" id="{9AC409A3-A9AE-9F40-B2E8-3858EE21A3F1}"/>
                </a:ext>
              </a:extLst>
            </p:cNvPr>
            <p:cNvSpPr/>
            <p:nvPr/>
          </p:nvSpPr>
          <p:spPr>
            <a:xfrm>
              <a:off x="14976246" y="8448139"/>
              <a:ext cx="62189" cy="238661"/>
            </a:xfrm>
            <a:custGeom>
              <a:avLst/>
              <a:gdLst/>
              <a:ahLst/>
              <a:cxnLst/>
              <a:rect l="l" t="t" r="r" b="b"/>
              <a:pathLst>
                <a:path w="532129" h="2042160">
                  <a:moveTo>
                    <a:pt x="531622" y="0"/>
                  </a:moveTo>
                  <a:lnTo>
                    <a:pt x="0" y="0"/>
                  </a:lnTo>
                  <a:lnTo>
                    <a:pt x="0" y="2041613"/>
                  </a:lnTo>
                  <a:lnTo>
                    <a:pt x="531622" y="2041613"/>
                  </a:lnTo>
                  <a:lnTo>
                    <a:pt x="531622"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10" name="object 6">
              <a:extLst>
                <a:ext uri="{FF2B5EF4-FFF2-40B4-BE49-F238E27FC236}">
                  <a16:creationId xmlns:a16="http://schemas.microsoft.com/office/drawing/2014/main" id="{1C0849E1-1621-3F45-90A8-170454F19380}"/>
                </a:ext>
              </a:extLst>
            </p:cNvPr>
            <p:cNvSpPr/>
            <p:nvPr/>
          </p:nvSpPr>
          <p:spPr>
            <a:xfrm>
              <a:off x="15067761" y="8469289"/>
              <a:ext cx="131576" cy="217511"/>
            </a:xfrm>
            <a:custGeom>
              <a:avLst/>
              <a:gdLst/>
              <a:ahLst/>
              <a:cxnLst/>
              <a:rect l="l" t="t" r="r" b="b"/>
              <a:pathLst>
                <a:path w="1125854" h="1861185">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11" name="object 7">
              <a:extLst>
                <a:ext uri="{FF2B5EF4-FFF2-40B4-BE49-F238E27FC236}">
                  <a16:creationId xmlns:a16="http://schemas.microsoft.com/office/drawing/2014/main" id="{CF0B7F1B-122A-C44A-86D1-A876A1B398F1}"/>
                </a:ext>
              </a:extLst>
            </p:cNvPr>
            <p:cNvSpPr/>
            <p:nvPr/>
          </p:nvSpPr>
          <p:spPr>
            <a:xfrm>
              <a:off x="15222399" y="8511292"/>
              <a:ext cx="176547" cy="175508"/>
            </a:xfrm>
            <a:custGeom>
              <a:avLst/>
              <a:gdLst/>
              <a:ahLst/>
              <a:cxnLst/>
              <a:rect l="l" t="t" r="r" b="b"/>
              <a:pathLst>
                <a:path w="1510665" h="150177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w="1510665" h="150177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w="1510665" h="150177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grpFill/>
          </p:spPr>
          <p:txBody>
            <a:bodyPr wrap="square" lIns="0" tIns="0" rIns="0" bIns="0" rtlCol="0"/>
            <a:lstStyle/>
            <a:p>
              <a:endParaRPr sz="1350" dirty="0">
                <a:latin typeface="Arial" panose="020B0604020202020204" pitchFamily="34" charset="0"/>
                <a:cs typeface="Arial" panose="020B0604020202020204" pitchFamily="34" charset="0"/>
              </a:endParaRPr>
            </a:p>
          </p:txBody>
        </p:sp>
        <p:sp>
          <p:nvSpPr>
            <p:cNvPr id="12" name="object 8">
              <a:extLst>
                <a:ext uri="{FF2B5EF4-FFF2-40B4-BE49-F238E27FC236}">
                  <a16:creationId xmlns:a16="http://schemas.microsoft.com/office/drawing/2014/main" id="{4780D64B-B02B-F543-BD46-83F9FAED25DD}"/>
                </a:ext>
              </a:extLst>
            </p:cNvPr>
            <p:cNvSpPr/>
            <p:nvPr/>
          </p:nvSpPr>
          <p:spPr>
            <a:xfrm>
              <a:off x="15425933" y="8511292"/>
              <a:ext cx="176844" cy="175508"/>
            </a:xfrm>
            <a:custGeom>
              <a:avLst/>
              <a:gdLst/>
              <a:ahLst/>
              <a:cxnLst/>
              <a:rect l="l" t="t" r="r" b="b"/>
              <a:pathLst>
                <a:path w="1513204" h="1501775">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13" name="object 9">
              <a:extLst>
                <a:ext uri="{FF2B5EF4-FFF2-40B4-BE49-F238E27FC236}">
                  <a16:creationId xmlns:a16="http://schemas.microsoft.com/office/drawing/2014/main" id="{5185AD5D-9CE1-AE43-B968-EDA535B1A76E}"/>
                </a:ext>
              </a:extLst>
            </p:cNvPr>
            <p:cNvSpPr/>
            <p:nvPr/>
          </p:nvSpPr>
          <p:spPr>
            <a:xfrm>
              <a:off x="15618966" y="8448213"/>
              <a:ext cx="177512" cy="238587"/>
            </a:xfrm>
            <a:custGeom>
              <a:avLst/>
              <a:gdLst/>
              <a:ahLst/>
              <a:cxnLst/>
              <a:rect l="l" t="t" r="r" b="b"/>
              <a:pathLst>
                <a:path w="1518919" h="2041525">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6750517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Quote, dark + pic">
    <p:spTree>
      <p:nvGrpSpPr>
        <p:cNvPr id="1" name=""/>
        <p:cNvGrpSpPr/>
        <p:nvPr/>
      </p:nvGrpSpPr>
      <p:grpSpPr>
        <a:xfrm>
          <a:off x="0" y="0"/>
          <a:ext cx="0" cy="0"/>
          <a:chOff x="0" y="0"/>
          <a:chExt cx="0" cy="0"/>
        </a:xfrm>
      </p:grpSpPr>
      <p:sp>
        <p:nvSpPr>
          <p:cNvPr id="5" name="object 4">
            <a:extLst>
              <a:ext uri="{FF2B5EF4-FFF2-40B4-BE49-F238E27FC236}">
                <a16:creationId xmlns:a16="http://schemas.microsoft.com/office/drawing/2014/main" id="{203C76BB-9BED-5248-9CC3-1AF890623CA0}"/>
              </a:ext>
            </a:extLst>
          </p:cNvPr>
          <p:cNvSpPr/>
          <p:nvPr/>
        </p:nvSpPr>
        <p:spPr>
          <a:xfrm>
            <a:off x="-107879" y="-115584"/>
            <a:ext cx="12299879" cy="6978969"/>
          </a:xfrm>
          <a:custGeom>
            <a:avLst/>
            <a:gdLst/>
            <a:ahLst/>
            <a:cxnLst/>
            <a:rect l="l" t="t" r="r" b="b"/>
            <a:pathLst>
              <a:path w="16256000" h="9144000">
                <a:moveTo>
                  <a:pt x="16256000" y="0"/>
                </a:moveTo>
                <a:lnTo>
                  <a:pt x="0" y="0"/>
                </a:lnTo>
                <a:lnTo>
                  <a:pt x="0" y="9144000"/>
                </a:lnTo>
                <a:lnTo>
                  <a:pt x="16256000" y="9144000"/>
                </a:lnTo>
                <a:lnTo>
                  <a:pt x="16256000" y="0"/>
                </a:lnTo>
                <a:close/>
              </a:path>
            </a:pathLst>
          </a:custGeom>
          <a:solidFill>
            <a:schemeClr val="tx1">
              <a:alpha val="40000"/>
            </a:schemeClr>
          </a:solidFill>
        </p:spPr>
        <p:txBody>
          <a:bodyPr wrap="square" lIns="0" tIns="0" rIns="0" bIns="0" rtlCol="0"/>
          <a:lstStyle/>
          <a:p>
            <a:endParaRPr sz="1350" b="0" i="0" dirty="0">
              <a:latin typeface="Arial Regular"/>
            </a:endParaRPr>
          </a:p>
        </p:txBody>
      </p:sp>
      <p:sp>
        <p:nvSpPr>
          <p:cNvPr id="18" name="object 4">
            <a:extLst>
              <a:ext uri="{FF2B5EF4-FFF2-40B4-BE49-F238E27FC236}">
                <a16:creationId xmlns:a16="http://schemas.microsoft.com/office/drawing/2014/main" id="{02A76CBB-D743-2042-B363-7BBB955FC633}"/>
              </a:ext>
            </a:extLst>
          </p:cNvPr>
          <p:cNvSpPr/>
          <p:nvPr/>
        </p:nvSpPr>
        <p:spPr>
          <a:xfrm>
            <a:off x="8896350" y="237853"/>
            <a:ext cx="3031201" cy="6368529"/>
          </a:xfrm>
          <a:custGeom>
            <a:avLst/>
            <a:gdLst>
              <a:gd name="connsiteX0" fmla="*/ 1729422 w 3949763"/>
              <a:gd name="connsiteY0" fmla="*/ 9387783 h 11117167"/>
              <a:gd name="connsiteX1" fmla="*/ 25 w 3949763"/>
              <a:gd name="connsiteY1" fmla="*/ 9387783 h 11117167"/>
              <a:gd name="connsiteX2" fmla="*/ 25 w 3949763"/>
              <a:gd name="connsiteY2" fmla="*/ 11117167 h 11117167"/>
              <a:gd name="connsiteX3" fmla="*/ 1729422 w 3949763"/>
              <a:gd name="connsiteY3" fmla="*/ 11117167 h 11117167"/>
              <a:gd name="connsiteX4" fmla="*/ 1729422 w 3949763"/>
              <a:gd name="connsiteY4" fmla="*/ 9387783 h 11117167"/>
              <a:gd name="connsiteX0" fmla="*/ 3949763 w 3949763"/>
              <a:gd name="connsiteY0" fmla="*/ 2895505 h 11117167"/>
              <a:gd name="connsiteX1" fmla="*/ 33475 w 3949763"/>
              <a:gd name="connsiteY1" fmla="*/ 0 h 11117167"/>
              <a:gd name="connsiteX2" fmla="*/ 0 w 3949763"/>
              <a:gd name="connsiteY2" fmla="*/ 9387796 h 11117167"/>
              <a:gd name="connsiteX3" fmla="*/ 3949763 w 3949763"/>
              <a:gd name="connsiteY3" fmla="*/ 2895505 h 11117167"/>
              <a:gd name="connsiteX0" fmla="*/ 1729422 w 4753139"/>
              <a:gd name="connsiteY0" fmla="*/ 9387783 h 11117167"/>
              <a:gd name="connsiteX1" fmla="*/ 25 w 4753139"/>
              <a:gd name="connsiteY1" fmla="*/ 9387783 h 11117167"/>
              <a:gd name="connsiteX2" fmla="*/ 25 w 4753139"/>
              <a:gd name="connsiteY2" fmla="*/ 11117167 h 11117167"/>
              <a:gd name="connsiteX3" fmla="*/ 1729422 w 4753139"/>
              <a:gd name="connsiteY3" fmla="*/ 11117167 h 11117167"/>
              <a:gd name="connsiteX4" fmla="*/ 1729422 w 4753139"/>
              <a:gd name="connsiteY4" fmla="*/ 9387783 h 11117167"/>
              <a:gd name="connsiteX0" fmla="*/ 4753139 w 4753139"/>
              <a:gd name="connsiteY0" fmla="*/ 33474 h 11117167"/>
              <a:gd name="connsiteX1" fmla="*/ 33475 w 4753139"/>
              <a:gd name="connsiteY1" fmla="*/ 0 h 11117167"/>
              <a:gd name="connsiteX2" fmla="*/ 0 w 4753139"/>
              <a:gd name="connsiteY2" fmla="*/ 9387796 h 11117167"/>
              <a:gd name="connsiteX3" fmla="*/ 4753139 w 4753139"/>
              <a:gd name="connsiteY3" fmla="*/ 33474 h 11117167"/>
              <a:gd name="connsiteX0" fmla="*/ 1729422 w 4736402"/>
              <a:gd name="connsiteY0" fmla="*/ 9387783 h 11117167"/>
              <a:gd name="connsiteX1" fmla="*/ 25 w 4736402"/>
              <a:gd name="connsiteY1" fmla="*/ 9387783 h 11117167"/>
              <a:gd name="connsiteX2" fmla="*/ 25 w 4736402"/>
              <a:gd name="connsiteY2" fmla="*/ 11117167 h 11117167"/>
              <a:gd name="connsiteX3" fmla="*/ 1729422 w 4736402"/>
              <a:gd name="connsiteY3" fmla="*/ 11117167 h 11117167"/>
              <a:gd name="connsiteX4" fmla="*/ 1729422 w 4736402"/>
              <a:gd name="connsiteY4" fmla="*/ 9387783 h 11117167"/>
              <a:gd name="connsiteX0" fmla="*/ 4736402 w 4736402"/>
              <a:gd name="connsiteY0" fmla="*/ 50210 h 11117167"/>
              <a:gd name="connsiteX1" fmla="*/ 33475 w 4736402"/>
              <a:gd name="connsiteY1" fmla="*/ 0 h 11117167"/>
              <a:gd name="connsiteX2" fmla="*/ 0 w 4736402"/>
              <a:gd name="connsiteY2" fmla="*/ 9387796 h 11117167"/>
              <a:gd name="connsiteX3" fmla="*/ 4736402 w 4736402"/>
              <a:gd name="connsiteY3" fmla="*/ 50210 h 11117167"/>
              <a:gd name="connsiteX0" fmla="*/ 1729422 w 4736402"/>
              <a:gd name="connsiteY0" fmla="*/ 9371046 h 11100430"/>
              <a:gd name="connsiteX1" fmla="*/ 25 w 4736402"/>
              <a:gd name="connsiteY1" fmla="*/ 9371046 h 11100430"/>
              <a:gd name="connsiteX2" fmla="*/ 25 w 4736402"/>
              <a:gd name="connsiteY2" fmla="*/ 11100430 h 11100430"/>
              <a:gd name="connsiteX3" fmla="*/ 1729422 w 4736402"/>
              <a:gd name="connsiteY3" fmla="*/ 11100430 h 11100430"/>
              <a:gd name="connsiteX4" fmla="*/ 1729422 w 4736402"/>
              <a:gd name="connsiteY4" fmla="*/ 9371046 h 11100430"/>
              <a:gd name="connsiteX0" fmla="*/ 4736402 w 4736402"/>
              <a:gd name="connsiteY0" fmla="*/ 33473 h 11100430"/>
              <a:gd name="connsiteX1" fmla="*/ 33475 w 4736402"/>
              <a:gd name="connsiteY1" fmla="*/ 0 h 11100430"/>
              <a:gd name="connsiteX2" fmla="*/ 0 w 4736402"/>
              <a:gd name="connsiteY2" fmla="*/ 9371059 h 11100430"/>
              <a:gd name="connsiteX3" fmla="*/ 4736402 w 4736402"/>
              <a:gd name="connsiteY3" fmla="*/ 33473 h 11100430"/>
              <a:gd name="connsiteX0" fmla="*/ 1729422 w 4716829"/>
              <a:gd name="connsiteY0" fmla="*/ 9371046 h 11100430"/>
              <a:gd name="connsiteX1" fmla="*/ 25 w 4716829"/>
              <a:gd name="connsiteY1" fmla="*/ 9371046 h 11100430"/>
              <a:gd name="connsiteX2" fmla="*/ 25 w 4716829"/>
              <a:gd name="connsiteY2" fmla="*/ 11100430 h 11100430"/>
              <a:gd name="connsiteX3" fmla="*/ 1729422 w 4716829"/>
              <a:gd name="connsiteY3" fmla="*/ 11100430 h 11100430"/>
              <a:gd name="connsiteX4" fmla="*/ 1729422 w 4716829"/>
              <a:gd name="connsiteY4" fmla="*/ 9371046 h 11100430"/>
              <a:gd name="connsiteX0" fmla="*/ 4716829 w 4716829"/>
              <a:gd name="connsiteY0" fmla="*/ 1227476 h 11100430"/>
              <a:gd name="connsiteX1" fmla="*/ 33475 w 4716829"/>
              <a:gd name="connsiteY1" fmla="*/ 0 h 11100430"/>
              <a:gd name="connsiteX2" fmla="*/ 0 w 4716829"/>
              <a:gd name="connsiteY2" fmla="*/ 9371059 h 11100430"/>
              <a:gd name="connsiteX3" fmla="*/ 4716829 w 4716829"/>
              <a:gd name="connsiteY3" fmla="*/ 1227476 h 11100430"/>
              <a:gd name="connsiteX0" fmla="*/ 1729422 w 4716829"/>
              <a:gd name="connsiteY0" fmla="*/ 8196618 h 9926002"/>
              <a:gd name="connsiteX1" fmla="*/ 25 w 4716829"/>
              <a:gd name="connsiteY1" fmla="*/ 8196618 h 9926002"/>
              <a:gd name="connsiteX2" fmla="*/ 25 w 4716829"/>
              <a:gd name="connsiteY2" fmla="*/ 9926002 h 9926002"/>
              <a:gd name="connsiteX3" fmla="*/ 1729422 w 4716829"/>
              <a:gd name="connsiteY3" fmla="*/ 9926002 h 9926002"/>
              <a:gd name="connsiteX4" fmla="*/ 1729422 w 4716829"/>
              <a:gd name="connsiteY4" fmla="*/ 8196618 h 9926002"/>
              <a:gd name="connsiteX0" fmla="*/ 4716829 w 4716829"/>
              <a:gd name="connsiteY0" fmla="*/ 53048 h 9926002"/>
              <a:gd name="connsiteX1" fmla="*/ 33475 w 4716829"/>
              <a:gd name="connsiteY1" fmla="*/ 0 h 9926002"/>
              <a:gd name="connsiteX2" fmla="*/ 0 w 4716829"/>
              <a:gd name="connsiteY2" fmla="*/ 8196631 h 9926002"/>
              <a:gd name="connsiteX3" fmla="*/ 4716829 w 4716829"/>
              <a:gd name="connsiteY3" fmla="*/ 53048 h 9926002"/>
              <a:gd name="connsiteX0" fmla="*/ 1729422 w 4755976"/>
              <a:gd name="connsiteY0" fmla="*/ 8202291 h 9931675"/>
              <a:gd name="connsiteX1" fmla="*/ 25 w 4755976"/>
              <a:gd name="connsiteY1" fmla="*/ 8202291 h 9931675"/>
              <a:gd name="connsiteX2" fmla="*/ 25 w 4755976"/>
              <a:gd name="connsiteY2" fmla="*/ 9931675 h 9931675"/>
              <a:gd name="connsiteX3" fmla="*/ 1729422 w 4755976"/>
              <a:gd name="connsiteY3" fmla="*/ 9931675 h 9931675"/>
              <a:gd name="connsiteX4" fmla="*/ 1729422 w 4755976"/>
              <a:gd name="connsiteY4" fmla="*/ 8202291 h 9931675"/>
              <a:gd name="connsiteX0" fmla="*/ 4755976 w 4755976"/>
              <a:gd name="connsiteY0" fmla="*/ 0 h 9931675"/>
              <a:gd name="connsiteX1" fmla="*/ 33475 w 4755976"/>
              <a:gd name="connsiteY1" fmla="*/ 5673 h 9931675"/>
              <a:gd name="connsiteX2" fmla="*/ 0 w 4755976"/>
              <a:gd name="connsiteY2" fmla="*/ 8202304 h 9931675"/>
              <a:gd name="connsiteX3" fmla="*/ 4755976 w 4755976"/>
              <a:gd name="connsiteY3" fmla="*/ 0 h 9931675"/>
              <a:gd name="connsiteX0" fmla="*/ 1729422 w 4755976"/>
              <a:gd name="connsiteY0" fmla="*/ 8202291 h 9931675"/>
              <a:gd name="connsiteX1" fmla="*/ 25 w 4755976"/>
              <a:gd name="connsiteY1" fmla="*/ 8202291 h 9931675"/>
              <a:gd name="connsiteX2" fmla="*/ 25 w 4755976"/>
              <a:gd name="connsiteY2" fmla="*/ 9931675 h 9931675"/>
              <a:gd name="connsiteX3" fmla="*/ 1729422 w 4755976"/>
              <a:gd name="connsiteY3" fmla="*/ 9931675 h 9931675"/>
              <a:gd name="connsiteX4" fmla="*/ 1729422 w 4755976"/>
              <a:gd name="connsiteY4" fmla="*/ 8202291 h 9931675"/>
              <a:gd name="connsiteX0" fmla="*/ 4755976 w 4755976"/>
              <a:gd name="connsiteY0" fmla="*/ 0 h 9931675"/>
              <a:gd name="connsiteX1" fmla="*/ 9788 w 4755976"/>
              <a:gd name="connsiteY1" fmla="*/ 893902 h 9931675"/>
              <a:gd name="connsiteX2" fmla="*/ 0 w 4755976"/>
              <a:gd name="connsiteY2" fmla="*/ 8202304 h 9931675"/>
              <a:gd name="connsiteX3" fmla="*/ 4755976 w 4755976"/>
              <a:gd name="connsiteY3" fmla="*/ 0 h 9931675"/>
              <a:gd name="connsiteX0" fmla="*/ 1729422 w 4412527"/>
              <a:gd name="connsiteY0" fmla="*/ 7314060 h 9043444"/>
              <a:gd name="connsiteX1" fmla="*/ 25 w 4412527"/>
              <a:gd name="connsiteY1" fmla="*/ 7314060 h 9043444"/>
              <a:gd name="connsiteX2" fmla="*/ 25 w 4412527"/>
              <a:gd name="connsiteY2" fmla="*/ 9043444 h 9043444"/>
              <a:gd name="connsiteX3" fmla="*/ 1729422 w 4412527"/>
              <a:gd name="connsiteY3" fmla="*/ 9043444 h 9043444"/>
              <a:gd name="connsiteX4" fmla="*/ 1729422 w 4412527"/>
              <a:gd name="connsiteY4" fmla="*/ 7314060 h 9043444"/>
              <a:gd name="connsiteX0" fmla="*/ 4412527 w 4412527"/>
              <a:gd name="connsiteY0" fmla="*/ 0 h 9043444"/>
              <a:gd name="connsiteX1" fmla="*/ 9788 w 4412527"/>
              <a:gd name="connsiteY1" fmla="*/ 5671 h 9043444"/>
              <a:gd name="connsiteX2" fmla="*/ 0 w 4412527"/>
              <a:gd name="connsiteY2" fmla="*/ 7314073 h 9043444"/>
              <a:gd name="connsiteX3" fmla="*/ 4412527 w 4412527"/>
              <a:gd name="connsiteY3" fmla="*/ 0 h 9043444"/>
              <a:gd name="connsiteX0" fmla="*/ 1729422 w 4412527"/>
              <a:gd name="connsiteY0" fmla="*/ 7314060 h 9043444"/>
              <a:gd name="connsiteX1" fmla="*/ 25 w 4412527"/>
              <a:gd name="connsiteY1" fmla="*/ 7314060 h 9043444"/>
              <a:gd name="connsiteX2" fmla="*/ 25 w 4412527"/>
              <a:gd name="connsiteY2" fmla="*/ 9043444 h 9043444"/>
              <a:gd name="connsiteX3" fmla="*/ 1729422 w 4412527"/>
              <a:gd name="connsiteY3" fmla="*/ 9043444 h 9043444"/>
              <a:gd name="connsiteX4" fmla="*/ 1729422 w 4412527"/>
              <a:gd name="connsiteY4" fmla="*/ 7314060 h 9043444"/>
              <a:gd name="connsiteX0" fmla="*/ 4412527 w 4412527"/>
              <a:gd name="connsiteY0" fmla="*/ 0 h 9043444"/>
              <a:gd name="connsiteX1" fmla="*/ 9788 w 4412527"/>
              <a:gd name="connsiteY1" fmla="*/ 356521 h 9043444"/>
              <a:gd name="connsiteX2" fmla="*/ 0 w 4412527"/>
              <a:gd name="connsiteY2" fmla="*/ 7314073 h 9043444"/>
              <a:gd name="connsiteX3" fmla="*/ 4412527 w 4412527"/>
              <a:gd name="connsiteY3" fmla="*/ 0 h 9043444"/>
              <a:gd name="connsiteX0" fmla="*/ 1729422 w 4412527"/>
              <a:gd name="connsiteY0" fmla="*/ 7314060 h 9043444"/>
              <a:gd name="connsiteX1" fmla="*/ 25 w 4412527"/>
              <a:gd name="connsiteY1" fmla="*/ 7314060 h 9043444"/>
              <a:gd name="connsiteX2" fmla="*/ 25 w 4412527"/>
              <a:gd name="connsiteY2" fmla="*/ 9043444 h 9043444"/>
              <a:gd name="connsiteX3" fmla="*/ 1729422 w 4412527"/>
              <a:gd name="connsiteY3" fmla="*/ 9043444 h 9043444"/>
              <a:gd name="connsiteX4" fmla="*/ 1729422 w 4412527"/>
              <a:gd name="connsiteY4" fmla="*/ 7314060 h 9043444"/>
              <a:gd name="connsiteX0" fmla="*/ 4412527 w 4412527"/>
              <a:gd name="connsiteY0" fmla="*/ 0 h 9043444"/>
              <a:gd name="connsiteX1" fmla="*/ 9788 w 4412527"/>
              <a:gd name="connsiteY1" fmla="*/ 347858 h 9043444"/>
              <a:gd name="connsiteX2" fmla="*/ 0 w 4412527"/>
              <a:gd name="connsiteY2" fmla="*/ 7314073 h 9043444"/>
              <a:gd name="connsiteX3" fmla="*/ 4412527 w 4412527"/>
              <a:gd name="connsiteY3" fmla="*/ 0 h 9043444"/>
              <a:gd name="connsiteX0" fmla="*/ 1729422 w 4412527"/>
              <a:gd name="connsiteY0" fmla="*/ 7314060 h 9043444"/>
              <a:gd name="connsiteX1" fmla="*/ 25 w 4412527"/>
              <a:gd name="connsiteY1" fmla="*/ 7314060 h 9043444"/>
              <a:gd name="connsiteX2" fmla="*/ 25 w 4412527"/>
              <a:gd name="connsiteY2" fmla="*/ 9043444 h 9043444"/>
              <a:gd name="connsiteX3" fmla="*/ 1729422 w 4412527"/>
              <a:gd name="connsiteY3" fmla="*/ 9043444 h 9043444"/>
              <a:gd name="connsiteX4" fmla="*/ 1729422 w 4412527"/>
              <a:gd name="connsiteY4" fmla="*/ 7314060 h 9043444"/>
              <a:gd name="connsiteX0" fmla="*/ 4412527 w 4412527"/>
              <a:gd name="connsiteY0" fmla="*/ 0 h 9043444"/>
              <a:gd name="connsiteX1" fmla="*/ 1124 w 4412527"/>
              <a:gd name="connsiteY1" fmla="*/ 356521 h 9043444"/>
              <a:gd name="connsiteX2" fmla="*/ 0 w 4412527"/>
              <a:gd name="connsiteY2" fmla="*/ 7314073 h 9043444"/>
              <a:gd name="connsiteX3" fmla="*/ 4412527 w 4412527"/>
              <a:gd name="connsiteY3" fmla="*/ 0 h 9043444"/>
              <a:gd name="connsiteX0" fmla="*/ 1729422 w 4143974"/>
              <a:gd name="connsiteY0" fmla="*/ 6967540 h 8696924"/>
              <a:gd name="connsiteX1" fmla="*/ 25 w 4143974"/>
              <a:gd name="connsiteY1" fmla="*/ 6967540 h 8696924"/>
              <a:gd name="connsiteX2" fmla="*/ 25 w 4143974"/>
              <a:gd name="connsiteY2" fmla="*/ 8696924 h 8696924"/>
              <a:gd name="connsiteX3" fmla="*/ 1729422 w 4143974"/>
              <a:gd name="connsiteY3" fmla="*/ 8696924 h 8696924"/>
              <a:gd name="connsiteX4" fmla="*/ 1729422 w 4143974"/>
              <a:gd name="connsiteY4" fmla="*/ 6967540 h 8696924"/>
              <a:gd name="connsiteX0" fmla="*/ 4143974 w 4143974"/>
              <a:gd name="connsiteY0" fmla="*/ 0 h 8696924"/>
              <a:gd name="connsiteX1" fmla="*/ 1124 w 4143974"/>
              <a:gd name="connsiteY1" fmla="*/ 10001 h 8696924"/>
              <a:gd name="connsiteX2" fmla="*/ 0 w 4143974"/>
              <a:gd name="connsiteY2" fmla="*/ 6967553 h 8696924"/>
              <a:gd name="connsiteX3" fmla="*/ 4143974 w 4143974"/>
              <a:gd name="connsiteY3" fmla="*/ 0 h 8696924"/>
              <a:gd name="connsiteX0" fmla="*/ 1729422 w 4135312"/>
              <a:gd name="connsiteY0" fmla="*/ 6958878 h 8688262"/>
              <a:gd name="connsiteX1" fmla="*/ 25 w 4135312"/>
              <a:gd name="connsiteY1" fmla="*/ 6958878 h 8688262"/>
              <a:gd name="connsiteX2" fmla="*/ 25 w 4135312"/>
              <a:gd name="connsiteY2" fmla="*/ 8688262 h 8688262"/>
              <a:gd name="connsiteX3" fmla="*/ 1729422 w 4135312"/>
              <a:gd name="connsiteY3" fmla="*/ 8688262 h 8688262"/>
              <a:gd name="connsiteX4" fmla="*/ 1729422 w 4135312"/>
              <a:gd name="connsiteY4" fmla="*/ 6958878 h 8688262"/>
              <a:gd name="connsiteX0" fmla="*/ 4135312 w 4135312"/>
              <a:gd name="connsiteY0" fmla="*/ 0 h 8688262"/>
              <a:gd name="connsiteX1" fmla="*/ 1124 w 4135312"/>
              <a:gd name="connsiteY1" fmla="*/ 1339 h 8688262"/>
              <a:gd name="connsiteX2" fmla="*/ 0 w 4135312"/>
              <a:gd name="connsiteY2" fmla="*/ 6958891 h 8688262"/>
              <a:gd name="connsiteX3" fmla="*/ 4135312 w 4135312"/>
              <a:gd name="connsiteY3" fmla="*/ 0 h 8688262"/>
            </a:gdLst>
            <a:ahLst/>
            <a:cxnLst>
              <a:cxn ang="0">
                <a:pos x="connsiteX0" y="connsiteY0"/>
              </a:cxn>
              <a:cxn ang="0">
                <a:pos x="connsiteX1" y="connsiteY1"/>
              </a:cxn>
              <a:cxn ang="0">
                <a:pos x="connsiteX2" y="connsiteY2"/>
              </a:cxn>
              <a:cxn ang="0">
                <a:pos x="connsiteX3" y="connsiteY3"/>
              </a:cxn>
            </a:cxnLst>
            <a:rect l="l" t="t" r="r" b="b"/>
            <a:pathLst>
              <a:path w="4135312" h="8688262">
                <a:moveTo>
                  <a:pt x="1729422" y="6958878"/>
                </a:moveTo>
                <a:lnTo>
                  <a:pt x="25" y="6958878"/>
                </a:lnTo>
                <a:lnTo>
                  <a:pt x="25" y="8688262"/>
                </a:lnTo>
                <a:lnTo>
                  <a:pt x="1729422" y="8688262"/>
                </a:lnTo>
                <a:lnTo>
                  <a:pt x="1729422" y="6958878"/>
                </a:lnTo>
                <a:close/>
              </a:path>
              <a:path w="4135312" h="8688262">
                <a:moveTo>
                  <a:pt x="4135312" y="0"/>
                </a:moveTo>
                <a:lnTo>
                  <a:pt x="1124" y="1339"/>
                </a:lnTo>
                <a:cubicBezTo>
                  <a:pt x="-2139" y="2437473"/>
                  <a:pt x="3263" y="4522757"/>
                  <a:pt x="0" y="6958891"/>
                </a:cubicBezTo>
                <a:lnTo>
                  <a:pt x="4135312" y="0"/>
                </a:lnTo>
                <a:close/>
              </a:path>
            </a:pathLst>
          </a:custGeom>
          <a:solidFill>
            <a:schemeClr val="bg2"/>
          </a:solidFill>
        </p:spPr>
        <p:txBody>
          <a:bodyPr wrap="square" lIns="0" tIns="0" rIns="0" bIns="0" rtlCol="0"/>
          <a:lstStyle/>
          <a:p>
            <a:endParaRPr sz="1350" b="0" i="0" dirty="0">
              <a:latin typeface="Arial Regular"/>
            </a:endParaRPr>
          </a:p>
        </p:txBody>
      </p:sp>
      <p:sp>
        <p:nvSpPr>
          <p:cNvPr id="2" name="Title 1">
            <a:extLst>
              <a:ext uri="{FF2B5EF4-FFF2-40B4-BE49-F238E27FC236}">
                <a16:creationId xmlns:a16="http://schemas.microsoft.com/office/drawing/2014/main" id="{2FB1C11C-AA1D-7646-ADB6-676E443F3BD0}"/>
              </a:ext>
            </a:extLst>
          </p:cNvPr>
          <p:cNvSpPr>
            <a:spLocks noGrp="1"/>
          </p:cNvSpPr>
          <p:nvPr>
            <p:ph type="title" hasCustomPrompt="1"/>
          </p:nvPr>
        </p:nvSpPr>
        <p:spPr>
          <a:xfrm>
            <a:off x="381000" y="228601"/>
            <a:ext cx="10458450" cy="5886449"/>
          </a:xfrm>
        </p:spPr>
        <p:txBody>
          <a:bodyPr>
            <a:noAutofit/>
          </a:bodyPr>
          <a:lstStyle>
            <a:lvl1pPr marL="0" marR="0" indent="0" algn="l" defTabSz="685800" rtl="0" eaLnBrk="1" fontAlgn="auto" latinLnBrk="0" hangingPunct="1">
              <a:lnSpc>
                <a:spcPct val="90000"/>
              </a:lnSpc>
              <a:spcBef>
                <a:spcPct val="0"/>
              </a:spcBef>
              <a:spcAft>
                <a:spcPts val="0"/>
              </a:spcAft>
              <a:buClrTx/>
              <a:buSzTx/>
              <a:buFontTx/>
              <a:buNone/>
              <a:tabLst/>
              <a:defRPr sz="8250">
                <a:solidFill>
                  <a:srgbClr val="FFFFFF"/>
                </a:solidFill>
              </a:defRPr>
            </a:lvl1pPr>
          </a:lstStyle>
          <a:p>
            <a:pPr lvl="0"/>
            <a:r>
              <a:rPr lang="en-US" dirty="0"/>
              <a:t>Write any message or quote using from 2 to 5 lines of the text here</a:t>
            </a:r>
            <a:endParaRPr lang="x-none" dirty="0"/>
          </a:p>
        </p:txBody>
      </p:sp>
      <p:sp>
        <p:nvSpPr>
          <p:cNvPr id="4" name="Picture Placeholder 13">
            <a:extLst>
              <a:ext uri="{FF2B5EF4-FFF2-40B4-BE49-F238E27FC236}">
                <a16:creationId xmlns:a16="http://schemas.microsoft.com/office/drawing/2014/main" id="{89CB3A53-5552-B546-9AA7-003B156706D8}"/>
              </a:ext>
            </a:extLst>
          </p:cNvPr>
          <p:cNvSpPr>
            <a:spLocks noGrp="1"/>
          </p:cNvSpPr>
          <p:nvPr>
            <p:ph type="pic" sz="quarter" idx="15" hasCustomPrompt="1"/>
          </p:nvPr>
        </p:nvSpPr>
        <p:spPr>
          <a:xfrm>
            <a:off x="8896351" y="5314950"/>
            <a:ext cx="1257300" cy="1257300"/>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solidFill>
                  <a:schemeClr val="bg1"/>
                </a:solidFill>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Portrait </a:t>
            </a:r>
            <a:endParaRPr lang="ru-RU" dirty="0"/>
          </a:p>
        </p:txBody>
      </p:sp>
      <p:grpSp>
        <p:nvGrpSpPr>
          <p:cNvPr id="25" name="Group 24">
            <a:extLst>
              <a:ext uri="{FF2B5EF4-FFF2-40B4-BE49-F238E27FC236}">
                <a16:creationId xmlns:a16="http://schemas.microsoft.com/office/drawing/2014/main" id="{12F99C82-521A-2245-AB55-196A1991E6E0}"/>
              </a:ext>
            </a:extLst>
          </p:cNvPr>
          <p:cNvGrpSpPr/>
          <p:nvPr/>
        </p:nvGrpSpPr>
        <p:grpSpPr>
          <a:xfrm>
            <a:off x="10839450" y="6410620"/>
            <a:ext cx="971550" cy="161630"/>
            <a:chOff x="14294536" y="8436933"/>
            <a:chExt cx="1501942" cy="249867"/>
          </a:xfrm>
          <a:solidFill>
            <a:srgbClr val="FFFFFF"/>
          </a:solidFill>
        </p:grpSpPr>
        <p:sp>
          <p:nvSpPr>
            <p:cNvPr id="26" name="object 2">
              <a:extLst>
                <a:ext uri="{FF2B5EF4-FFF2-40B4-BE49-F238E27FC236}">
                  <a16:creationId xmlns:a16="http://schemas.microsoft.com/office/drawing/2014/main" id="{9486DACB-D966-C54B-B7D0-510ABD077005}"/>
                </a:ext>
              </a:extLst>
            </p:cNvPr>
            <p:cNvSpPr/>
            <p:nvPr/>
          </p:nvSpPr>
          <p:spPr>
            <a:xfrm>
              <a:off x="14294536" y="8436933"/>
              <a:ext cx="210239" cy="249867"/>
            </a:xfrm>
            <a:custGeom>
              <a:avLst/>
              <a:gdLst/>
              <a:ahLst/>
              <a:cxnLst/>
              <a:rect l="l" t="t" r="r" b="b"/>
              <a:pathLst>
                <a:path w="1798954" h="2138045">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7" name="object 3">
              <a:extLst>
                <a:ext uri="{FF2B5EF4-FFF2-40B4-BE49-F238E27FC236}">
                  <a16:creationId xmlns:a16="http://schemas.microsoft.com/office/drawing/2014/main" id="{34397580-C891-D54D-8A4C-16ADF1248F65}"/>
                </a:ext>
              </a:extLst>
            </p:cNvPr>
            <p:cNvSpPr/>
            <p:nvPr/>
          </p:nvSpPr>
          <p:spPr>
            <a:xfrm>
              <a:off x="14543672" y="8448213"/>
              <a:ext cx="194655" cy="238587"/>
            </a:xfrm>
            <a:custGeom>
              <a:avLst/>
              <a:gdLst/>
              <a:ahLst/>
              <a:cxnLst/>
              <a:rect l="l" t="t" r="r" b="b"/>
              <a:pathLst>
                <a:path w="1665604" h="2041525">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8" name="object 4">
              <a:extLst>
                <a:ext uri="{FF2B5EF4-FFF2-40B4-BE49-F238E27FC236}">
                  <a16:creationId xmlns:a16="http://schemas.microsoft.com/office/drawing/2014/main" id="{4CF5D1ED-04CA-1145-8DA0-D65B4418DA0C}"/>
                </a:ext>
              </a:extLst>
            </p:cNvPr>
            <p:cNvSpPr/>
            <p:nvPr/>
          </p:nvSpPr>
          <p:spPr>
            <a:xfrm>
              <a:off x="14745615" y="8511292"/>
              <a:ext cx="193022" cy="175508"/>
            </a:xfrm>
            <a:custGeom>
              <a:avLst/>
              <a:gdLst/>
              <a:ahLst/>
              <a:cxnLst/>
              <a:rect l="l" t="t" r="r" b="b"/>
              <a:pathLst>
                <a:path w="1651634" h="1501775">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w="1651634" h="1501775">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9" name="object 5">
              <a:extLst>
                <a:ext uri="{FF2B5EF4-FFF2-40B4-BE49-F238E27FC236}">
                  <a16:creationId xmlns:a16="http://schemas.microsoft.com/office/drawing/2014/main" id="{7B9598CE-E937-634A-BF57-6F218F0BB83F}"/>
                </a:ext>
              </a:extLst>
            </p:cNvPr>
            <p:cNvSpPr/>
            <p:nvPr/>
          </p:nvSpPr>
          <p:spPr>
            <a:xfrm>
              <a:off x="14976246" y="8448139"/>
              <a:ext cx="62189" cy="238661"/>
            </a:xfrm>
            <a:custGeom>
              <a:avLst/>
              <a:gdLst/>
              <a:ahLst/>
              <a:cxnLst/>
              <a:rect l="l" t="t" r="r" b="b"/>
              <a:pathLst>
                <a:path w="532129" h="2042160">
                  <a:moveTo>
                    <a:pt x="531622" y="0"/>
                  </a:moveTo>
                  <a:lnTo>
                    <a:pt x="0" y="0"/>
                  </a:lnTo>
                  <a:lnTo>
                    <a:pt x="0" y="2041613"/>
                  </a:lnTo>
                  <a:lnTo>
                    <a:pt x="531622" y="2041613"/>
                  </a:lnTo>
                  <a:lnTo>
                    <a:pt x="531622"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30" name="object 6">
              <a:extLst>
                <a:ext uri="{FF2B5EF4-FFF2-40B4-BE49-F238E27FC236}">
                  <a16:creationId xmlns:a16="http://schemas.microsoft.com/office/drawing/2014/main" id="{0E08BA88-3CC0-1F40-A618-D767F72A7222}"/>
                </a:ext>
              </a:extLst>
            </p:cNvPr>
            <p:cNvSpPr/>
            <p:nvPr/>
          </p:nvSpPr>
          <p:spPr>
            <a:xfrm>
              <a:off x="15067761" y="8469289"/>
              <a:ext cx="131576" cy="217511"/>
            </a:xfrm>
            <a:custGeom>
              <a:avLst/>
              <a:gdLst/>
              <a:ahLst/>
              <a:cxnLst/>
              <a:rect l="l" t="t" r="r" b="b"/>
              <a:pathLst>
                <a:path w="1125854" h="1861185">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31" name="object 7">
              <a:extLst>
                <a:ext uri="{FF2B5EF4-FFF2-40B4-BE49-F238E27FC236}">
                  <a16:creationId xmlns:a16="http://schemas.microsoft.com/office/drawing/2014/main" id="{0CD054A5-DD9B-3946-976F-716D39DAA2B1}"/>
                </a:ext>
              </a:extLst>
            </p:cNvPr>
            <p:cNvSpPr/>
            <p:nvPr/>
          </p:nvSpPr>
          <p:spPr>
            <a:xfrm>
              <a:off x="15222399" y="8511292"/>
              <a:ext cx="176547" cy="175508"/>
            </a:xfrm>
            <a:custGeom>
              <a:avLst/>
              <a:gdLst/>
              <a:ahLst/>
              <a:cxnLst/>
              <a:rect l="l" t="t" r="r" b="b"/>
              <a:pathLst>
                <a:path w="1510665" h="150177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w="1510665" h="150177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w="1510665" h="150177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grpFill/>
          </p:spPr>
          <p:txBody>
            <a:bodyPr wrap="square" lIns="0" tIns="0" rIns="0" bIns="0" rtlCol="0"/>
            <a:lstStyle/>
            <a:p>
              <a:endParaRPr sz="1350" dirty="0">
                <a:latin typeface="Arial" panose="020B0604020202020204" pitchFamily="34" charset="0"/>
                <a:cs typeface="Arial" panose="020B0604020202020204" pitchFamily="34" charset="0"/>
              </a:endParaRPr>
            </a:p>
          </p:txBody>
        </p:sp>
        <p:sp>
          <p:nvSpPr>
            <p:cNvPr id="32" name="object 8">
              <a:extLst>
                <a:ext uri="{FF2B5EF4-FFF2-40B4-BE49-F238E27FC236}">
                  <a16:creationId xmlns:a16="http://schemas.microsoft.com/office/drawing/2014/main" id="{88758512-D2E0-7D46-B05D-B5E05D6CF01D}"/>
                </a:ext>
              </a:extLst>
            </p:cNvPr>
            <p:cNvSpPr/>
            <p:nvPr/>
          </p:nvSpPr>
          <p:spPr>
            <a:xfrm>
              <a:off x="15425933" y="8511292"/>
              <a:ext cx="176844" cy="175508"/>
            </a:xfrm>
            <a:custGeom>
              <a:avLst/>
              <a:gdLst/>
              <a:ahLst/>
              <a:cxnLst/>
              <a:rect l="l" t="t" r="r" b="b"/>
              <a:pathLst>
                <a:path w="1513204" h="1501775">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33" name="object 9">
              <a:extLst>
                <a:ext uri="{FF2B5EF4-FFF2-40B4-BE49-F238E27FC236}">
                  <a16:creationId xmlns:a16="http://schemas.microsoft.com/office/drawing/2014/main" id="{566AD67A-D84B-C045-BC07-1D4871BA9E4D}"/>
                </a:ext>
              </a:extLst>
            </p:cNvPr>
            <p:cNvSpPr/>
            <p:nvPr/>
          </p:nvSpPr>
          <p:spPr>
            <a:xfrm>
              <a:off x="15618966" y="8448213"/>
              <a:ext cx="177512" cy="238587"/>
            </a:xfrm>
            <a:custGeom>
              <a:avLst/>
              <a:gdLst/>
              <a:ahLst/>
              <a:cxnLst/>
              <a:rect l="l" t="t" r="r" b="b"/>
              <a:pathLst>
                <a:path w="1518919" h="2041525">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51254218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Quote Sidebar (color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F90EB-2814-DA4D-A8BC-BB29D74B4006}"/>
              </a:ext>
            </a:extLst>
          </p:cNvPr>
          <p:cNvSpPr>
            <a:spLocks noGrp="1"/>
          </p:cNvSpPr>
          <p:nvPr>
            <p:ph type="title" hasCustomPrompt="1"/>
          </p:nvPr>
        </p:nvSpPr>
        <p:spPr/>
        <p:txBody>
          <a:bodyPr/>
          <a:lstStyle>
            <a:lvl1pPr>
              <a:defRPr/>
            </a:lvl1pPr>
          </a:lstStyle>
          <a:p>
            <a:r>
              <a:rPr lang="en-US" dirty="0"/>
              <a:t>This is the message of this slide</a:t>
            </a:r>
            <a:br>
              <a:rPr lang="en-US" dirty="0"/>
            </a:br>
            <a:r>
              <a:rPr lang="en-US" dirty="0"/>
              <a:t>You can write it in one or two lines </a:t>
            </a:r>
            <a:endParaRPr lang="ru-RU" dirty="0"/>
          </a:p>
        </p:txBody>
      </p:sp>
      <p:sp>
        <p:nvSpPr>
          <p:cNvPr id="3" name="Footer Placeholder 2">
            <a:extLst>
              <a:ext uri="{FF2B5EF4-FFF2-40B4-BE49-F238E27FC236}">
                <a16:creationId xmlns:a16="http://schemas.microsoft.com/office/drawing/2014/main" id="{02E19807-0DC2-5744-95C9-BD086093EE14}"/>
              </a:ext>
            </a:extLst>
          </p:cNvPr>
          <p:cNvSpPr>
            <a:spLocks noGrp="1"/>
          </p:cNvSpPr>
          <p:nvPr>
            <p:ph type="ftr" sz="quarter" idx="10"/>
          </p:nvPr>
        </p:nvSpPr>
        <p:spPr/>
        <p:txBody>
          <a:bodyPr/>
          <a:lstStyle/>
          <a:p>
            <a:endParaRPr lang="ru-RU" dirty="0"/>
          </a:p>
        </p:txBody>
      </p:sp>
      <p:sp>
        <p:nvSpPr>
          <p:cNvPr id="4" name="Slide Number Placeholder 3">
            <a:extLst>
              <a:ext uri="{FF2B5EF4-FFF2-40B4-BE49-F238E27FC236}">
                <a16:creationId xmlns:a16="http://schemas.microsoft.com/office/drawing/2014/main" id="{6DA7D36C-9E4E-B748-9152-AF47D0B0C839}"/>
              </a:ext>
            </a:extLst>
          </p:cNvPr>
          <p:cNvSpPr>
            <a:spLocks noGrp="1"/>
          </p:cNvSpPr>
          <p:nvPr>
            <p:ph type="sldNum" sz="quarter" idx="11"/>
          </p:nvPr>
        </p:nvSpPr>
        <p:spPr/>
        <p:txBody>
          <a:bodyPr/>
          <a:lstStyle/>
          <a:p>
            <a:fld id="{E200D83E-88D0-C440-9F2A-EBA669C92F70}" type="slidenum">
              <a:rPr lang="ru-RU" smtClean="0"/>
              <a:pPr/>
              <a:t>‹#›</a:t>
            </a:fld>
            <a:endParaRPr lang="ru-RU"/>
          </a:p>
        </p:txBody>
      </p:sp>
      <p:sp>
        <p:nvSpPr>
          <p:cNvPr id="18" name="object 22">
            <a:extLst>
              <a:ext uri="{FF2B5EF4-FFF2-40B4-BE49-F238E27FC236}">
                <a16:creationId xmlns:a16="http://schemas.microsoft.com/office/drawing/2014/main" id="{52F04BCB-EE9E-794F-8598-163D00F04A00}"/>
              </a:ext>
            </a:extLst>
          </p:cNvPr>
          <p:cNvSpPr/>
          <p:nvPr/>
        </p:nvSpPr>
        <p:spPr>
          <a:xfrm>
            <a:off x="8896350" y="0"/>
            <a:ext cx="3295650" cy="6858000"/>
          </a:xfrm>
          <a:custGeom>
            <a:avLst/>
            <a:gdLst/>
            <a:ahLst/>
            <a:cxnLst/>
            <a:rect l="l" t="t" r="r" b="b"/>
            <a:pathLst>
              <a:path w="4406900" h="9144000">
                <a:moveTo>
                  <a:pt x="4406887" y="0"/>
                </a:moveTo>
                <a:lnTo>
                  <a:pt x="0" y="0"/>
                </a:lnTo>
                <a:lnTo>
                  <a:pt x="0" y="9144000"/>
                </a:lnTo>
                <a:lnTo>
                  <a:pt x="4406887" y="9144000"/>
                </a:lnTo>
                <a:lnTo>
                  <a:pt x="4406887" y="0"/>
                </a:lnTo>
                <a:close/>
              </a:path>
            </a:pathLst>
          </a:custGeom>
          <a:solidFill>
            <a:schemeClr val="tx2"/>
          </a:solidFill>
          <a:ln>
            <a:noFill/>
          </a:ln>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19" name="object 4">
            <a:extLst>
              <a:ext uri="{FF2B5EF4-FFF2-40B4-BE49-F238E27FC236}">
                <a16:creationId xmlns:a16="http://schemas.microsoft.com/office/drawing/2014/main" id="{EE91A468-1CE6-1D41-8A0C-66F324E7E3D2}"/>
              </a:ext>
            </a:extLst>
          </p:cNvPr>
          <p:cNvSpPr/>
          <p:nvPr/>
        </p:nvSpPr>
        <p:spPr>
          <a:xfrm>
            <a:off x="9124950" y="-24429"/>
            <a:ext cx="3019375" cy="6596441"/>
          </a:xfrm>
          <a:custGeom>
            <a:avLst/>
            <a:gdLst>
              <a:gd name="connsiteX0" fmla="*/ 1729422 w 3920887"/>
              <a:gd name="connsiteY0" fmla="*/ 6954290 h 8683674"/>
              <a:gd name="connsiteX1" fmla="*/ 25 w 3920887"/>
              <a:gd name="connsiteY1" fmla="*/ 6954290 h 8683674"/>
              <a:gd name="connsiteX2" fmla="*/ 25 w 3920887"/>
              <a:gd name="connsiteY2" fmla="*/ 8683674 h 8683674"/>
              <a:gd name="connsiteX3" fmla="*/ 1729422 w 3920887"/>
              <a:gd name="connsiteY3" fmla="*/ 8683674 h 8683674"/>
              <a:gd name="connsiteX4" fmla="*/ 1729422 w 3920887"/>
              <a:gd name="connsiteY4" fmla="*/ 6954290 h 8683674"/>
              <a:gd name="connsiteX0" fmla="*/ 3920887 w 3920887"/>
              <a:gd name="connsiteY0" fmla="*/ 0 h 8683674"/>
              <a:gd name="connsiteX1" fmla="*/ 0 w 3920887"/>
              <a:gd name="connsiteY1" fmla="*/ 462012 h 8683674"/>
              <a:gd name="connsiteX2" fmla="*/ 0 w 3920887"/>
              <a:gd name="connsiteY2" fmla="*/ 6954303 h 8683674"/>
              <a:gd name="connsiteX3" fmla="*/ 3920887 w 3920887"/>
              <a:gd name="connsiteY3" fmla="*/ 0 h 8683674"/>
              <a:gd name="connsiteX0" fmla="*/ 1729422 w 3920887"/>
              <a:gd name="connsiteY0" fmla="*/ 6954290 h 8683674"/>
              <a:gd name="connsiteX1" fmla="*/ 25 w 3920887"/>
              <a:gd name="connsiteY1" fmla="*/ 6954290 h 8683674"/>
              <a:gd name="connsiteX2" fmla="*/ 25 w 3920887"/>
              <a:gd name="connsiteY2" fmla="*/ 8683674 h 8683674"/>
              <a:gd name="connsiteX3" fmla="*/ 1729422 w 3920887"/>
              <a:gd name="connsiteY3" fmla="*/ 8683674 h 8683674"/>
              <a:gd name="connsiteX4" fmla="*/ 1729422 w 3920887"/>
              <a:gd name="connsiteY4" fmla="*/ 6954290 h 8683674"/>
              <a:gd name="connsiteX0" fmla="*/ 3920887 w 3920887"/>
              <a:gd name="connsiteY0" fmla="*/ 0 h 8683674"/>
              <a:gd name="connsiteX1" fmla="*/ 0 w 3920887"/>
              <a:gd name="connsiteY1" fmla="*/ 9624 h 8683674"/>
              <a:gd name="connsiteX2" fmla="*/ 0 w 3920887"/>
              <a:gd name="connsiteY2" fmla="*/ 6954303 h 8683674"/>
              <a:gd name="connsiteX3" fmla="*/ 3920887 w 3920887"/>
              <a:gd name="connsiteY3" fmla="*/ 0 h 8683674"/>
              <a:gd name="connsiteX0" fmla="*/ 1729422 w 3920887"/>
              <a:gd name="connsiteY0" fmla="*/ 9165655 h 10895039"/>
              <a:gd name="connsiteX1" fmla="*/ 25 w 3920887"/>
              <a:gd name="connsiteY1" fmla="*/ 9165655 h 10895039"/>
              <a:gd name="connsiteX2" fmla="*/ 25 w 3920887"/>
              <a:gd name="connsiteY2" fmla="*/ 10895039 h 10895039"/>
              <a:gd name="connsiteX3" fmla="*/ 1729422 w 3920887"/>
              <a:gd name="connsiteY3" fmla="*/ 10895039 h 10895039"/>
              <a:gd name="connsiteX4" fmla="*/ 1729422 w 3920887"/>
              <a:gd name="connsiteY4" fmla="*/ 9165655 h 10895039"/>
              <a:gd name="connsiteX0" fmla="*/ 3920887 w 3920887"/>
              <a:gd name="connsiteY0" fmla="*/ 2211365 h 10895039"/>
              <a:gd name="connsiteX1" fmla="*/ 0 w 3920887"/>
              <a:gd name="connsiteY1" fmla="*/ 0 h 10895039"/>
              <a:gd name="connsiteX2" fmla="*/ 0 w 3920887"/>
              <a:gd name="connsiteY2" fmla="*/ 9165668 h 10895039"/>
              <a:gd name="connsiteX3" fmla="*/ 3920887 w 3920887"/>
              <a:gd name="connsiteY3" fmla="*/ 2211365 h 10895039"/>
              <a:gd name="connsiteX0" fmla="*/ 1729422 w 4986962"/>
              <a:gd name="connsiteY0" fmla="*/ 9165655 h 10895039"/>
              <a:gd name="connsiteX1" fmla="*/ 25 w 4986962"/>
              <a:gd name="connsiteY1" fmla="*/ 9165655 h 10895039"/>
              <a:gd name="connsiteX2" fmla="*/ 25 w 4986962"/>
              <a:gd name="connsiteY2" fmla="*/ 10895039 h 10895039"/>
              <a:gd name="connsiteX3" fmla="*/ 1729422 w 4986962"/>
              <a:gd name="connsiteY3" fmla="*/ 10895039 h 10895039"/>
              <a:gd name="connsiteX4" fmla="*/ 1729422 w 4986962"/>
              <a:gd name="connsiteY4" fmla="*/ 9165655 h 10895039"/>
              <a:gd name="connsiteX0" fmla="*/ 4986962 w 4986962"/>
              <a:gd name="connsiteY0" fmla="*/ 12586 h 10895039"/>
              <a:gd name="connsiteX1" fmla="*/ 0 w 4986962"/>
              <a:gd name="connsiteY1" fmla="*/ 0 h 10895039"/>
              <a:gd name="connsiteX2" fmla="*/ 0 w 4986962"/>
              <a:gd name="connsiteY2" fmla="*/ 9165668 h 10895039"/>
              <a:gd name="connsiteX3" fmla="*/ 4986962 w 4986962"/>
              <a:gd name="connsiteY3" fmla="*/ 12586 h 10895039"/>
            </a:gdLst>
            <a:ahLst/>
            <a:cxnLst>
              <a:cxn ang="0">
                <a:pos x="connsiteX0" y="connsiteY0"/>
              </a:cxn>
              <a:cxn ang="0">
                <a:pos x="connsiteX1" y="connsiteY1"/>
              </a:cxn>
              <a:cxn ang="0">
                <a:pos x="connsiteX2" y="connsiteY2"/>
              </a:cxn>
              <a:cxn ang="0">
                <a:pos x="connsiteX3" y="connsiteY3"/>
              </a:cxn>
            </a:cxnLst>
            <a:rect l="l" t="t" r="r" b="b"/>
            <a:pathLst>
              <a:path w="4986962" h="10895039">
                <a:moveTo>
                  <a:pt x="1729422" y="9165655"/>
                </a:moveTo>
                <a:lnTo>
                  <a:pt x="25" y="9165655"/>
                </a:lnTo>
                <a:lnTo>
                  <a:pt x="25" y="10895039"/>
                </a:lnTo>
                <a:lnTo>
                  <a:pt x="1729422" y="10895039"/>
                </a:lnTo>
                <a:lnTo>
                  <a:pt x="1729422" y="9165655"/>
                </a:lnTo>
                <a:close/>
              </a:path>
              <a:path w="4986962" h="10895039">
                <a:moveTo>
                  <a:pt x="4986962" y="12586"/>
                </a:moveTo>
                <a:lnTo>
                  <a:pt x="0" y="0"/>
                </a:lnTo>
                <a:lnTo>
                  <a:pt x="0" y="9165668"/>
                </a:lnTo>
                <a:lnTo>
                  <a:pt x="4986962" y="12586"/>
                </a:lnTo>
                <a:close/>
              </a:path>
            </a:pathLst>
          </a:custGeom>
          <a:solidFill>
            <a:schemeClr val="bg2"/>
          </a:solidFill>
        </p:spPr>
        <p:txBody>
          <a:bodyPr wrap="square" lIns="0" tIns="0" rIns="0" bIns="0" rtlCol="0"/>
          <a:lstStyle/>
          <a:p>
            <a:endParaRPr sz="1350" dirty="0">
              <a:latin typeface="Arial" panose="020B0604020202020204" pitchFamily="34" charset="0"/>
              <a:cs typeface="Arial" panose="020B0604020202020204" pitchFamily="34" charset="0"/>
            </a:endParaRPr>
          </a:p>
        </p:txBody>
      </p:sp>
      <p:sp>
        <p:nvSpPr>
          <p:cNvPr id="20" name="Text Placeholder 2">
            <a:extLst>
              <a:ext uri="{FF2B5EF4-FFF2-40B4-BE49-F238E27FC236}">
                <a16:creationId xmlns:a16="http://schemas.microsoft.com/office/drawing/2014/main" id="{27FDAB9B-57F9-CE46-9362-0F53FC6A64DD}"/>
              </a:ext>
            </a:extLst>
          </p:cNvPr>
          <p:cNvSpPr>
            <a:spLocks noGrp="1"/>
          </p:cNvSpPr>
          <p:nvPr>
            <p:ph type="body" sz="quarter" idx="29" hasCustomPrompt="1"/>
          </p:nvPr>
        </p:nvSpPr>
        <p:spPr>
          <a:xfrm>
            <a:off x="9124951" y="1200150"/>
            <a:ext cx="2686050" cy="4057650"/>
          </a:xfrm>
          <a:prstGeom prst="rect">
            <a:avLst/>
          </a:prstGeom>
        </p:spPr>
        <p:txBody>
          <a:bodyPr lIns="0" tIns="0" rIns="0" bIns="0"/>
          <a:lstStyle>
            <a:lvl1pPr marL="9525" marR="381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2400" b="1" i="0">
                <a:solidFill>
                  <a:schemeClr val="tx1"/>
                </a:solidFill>
                <a:latin typeface="Arial" panose="020B0604020202020204" pitchFamily="34" charset="0"/>
                <a:cs typeface="Arial" panose="020B0604020202020204" pitchFamily="34" charset="0"/>
              </a:defRPr>
            </a:lvl1pPr>
          </a:lstStyle>
          <a:p>
            <a:pPr marL="9525" marR="3810" lvl="0" indent="0" algn="l" defTabSz="685800" rtl="0" eaLnBrk="1" fontAlgn="auto" latinLnBrk="0" hangingPunct="1">
              <a:lnSpc>
                <a:spcPct val="100000"/>
              </a:lnSpc>
              <a:spcBef>
                <a:spcPts val="75"/>
              </a:spcBef>
              <a:spcAft>
                <a:spcPts val="0"/>
              </a:spcAft>
              <a:buClrTx/>
              <a:buSzTx/>
              <a:buFont typeface="Arial" panose="020B0604020202020204" pitchFamily="34" charset="0"/>
              <a:buNone/>
              <a:tabLst/>
              <a:defRPr/>
            </a:pPr>
            <a:r>
              <a:rPr lang="en-US" sz="2400" b="1" spc="-4" dirty="0">
                <a:latin typeface="Arial"/>
                <a:cs typeface="Arial"/>
              </a:rPr>
              <a:t>Type your quote here to highlight the importance </a:t>
            </a:r>
            <a:br>
              <a:rPr lang="en-US" sz="2400" b="1" spc="-4" dirty="0">
                <a:latin typeface="Arial"/>
                <a:cs typeface="Arial"/>
              </a:rPr>
            </a:br>
            <a:r>
              <a:rPr lang="en-US" sz="2400" b="1" spc="-4" dirty="0">
                <a:latin typeface="Arial"/>
                <a:cs typeface="Arial"/>
              </a:rPr>
              <a:t>of the content </a:t>
            </a:r>
            <a:br>
              <a:rPr lang="en-US" sz="2400" b="1" spc="-4" dirty="0">
                <a:latin typeface="Arial"/>
                <a:cs typeface="Arial"/>
              </a:rPr>
            </a:br>
            <a:r>
              <a:rPr lang="en-US" sz="2400" b="1" spc="-4" dirty="0">
                <a:latin typeface="Arial"/>
                <a:cs typeface="Arial"/>
              </a:rPr>
              <a:t>on the left side</a:t>
            </a:r>
          </a:p>
        </p:txBody>
      </p:sp>
      <p:sp>
        <p:nvSpPr>
          <p:cNvPr id="21" name="Picture Placeholder 13">
            <a:extLst>
              <a:ext uri="{FF2B5EF4-FFF2-40B4-BE49-F238E27FC236}">
                <a16:creationId xmlns:a16="http://schemas.microsoft.com/office/drawing/2014/main" id="{EFAF03F3-E44E-D244-9607-17D00D0C8AE8}"/>
              </a:ext>
            </a:extLst>
          </p:cNvPr>
          <p:cNvSpPr>
            <a:spLocks noGrp="1"/>
          </p:cNvSpPr>
          <p:nvPr>
            <p:ph type="pic" sz="quarter" idx="15" hasCustomPrompt="1"/>
          </p:nvPr>
        </p:nvSpPr>
        <p:spPr>
          <a:xfrm>
            <a:off x="9124950" y="5543550"/>
            <a:ext cx="1028700" cy="1028700"/>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Portrait </a:t>
            </a:r>
            <a:endParaRPr lang="ru-RU" dirty="0"/>
          </a:p>
        </p:txBody>
      </p:sp>
      <p:sp>
        <p:nvSpPr>
          <p:cNvPr id="22" name="Text Placeholder 2">
            <a:extLst>
              <a:ext uri="{FF2B5EF4-FFF2-40B4-BE49-F238E27FC236}">
                <a16:creationId xmlns:a16="http://schemas.microsoft.com/office/drawing/2014/main" id="{5C021512-43DD-BF40-8AFB-2F47ECB73C17}"/>
              </a:ext>
            </a:extLst>
          </p:cNvPr>
          <p:cNvSpPr>
            <a:spLocks noGrp="1"/>
          </p:cNvSpPr>
          <p:nvPr>
            <p:ph type="body" sz="quarter" idx="26" hasCustomPrompt="1"/>
          </p:nvPr>
        </p:nvSpPr>
        <p:spPr>
          <a:xfrm>
            <a:off x="10267950" y="5543550"/>
            <a:ext cx="1543050" cy="1028700"/>
          </a:xfrm>
          <a:prstGeom prst="rect">
            <a:avLst/>
          </a:prstGeom>
        </p:spPr>
        <p:txBody>
          <a:bodyPr lIns="0" tIns="0" rIns="0" bIns="0"/>
          <a:lstStyle>
            <a:lvl1pPr marL="0" indent="0">
              <a:spcBef>
                <a:spcPts val="0"/>
              </a:spcBef>
              <a:buNone/>
              <a:defRPr sz="1050" b="0">
                <a:solidFill>
                  <a:schemeClr val="tx1"/>
                </a:solidFill>
                <a:latin typeface="Arial" panose="020B0604020202020204" pitchFamily="34" charset="0"/>
                <a:cs typeface="Arial" panose="020B0604020202020204" pitchFamily="34" charset="0"/>
              </a:defRPr>
            </a:lvl1pPr>
          </a:lstStyle>
          <a:p>
            <a:pPr lvl="0"/>
            <a:r>
              <a:rPr lang="en-US" dirty="0"/>
              <a:t>Name Surname,  Occupation</a:t>
            </a:r>
          </a:p>
        </p:txBody>
      </p:sp>
      <p:sp>
        <p:nvSpPr>
          <p:cNvPr id="23" name="TextBox 22">
            <a:extLst>
              <a:ext uri="{FF2B5EF4-FFF2-40B4-BE49-F238E27FC236}">
                <a16:creationId xmlns:a16="http://schemas.microsoft.com/office/drawing/2014/main" id="{F9FAA520-23E1-8D49-8A62-A516E9BDAB64}"/>
              </a:ext>
            </a:extLst>
          </p:cNvPr>
          <p:cNvSpPr txBox="1"/>
          <p:nvPr/>
        </p:nvSpPr>
        <p:spPr>
          <a:xfrm>
            <a:off x="9124950" y="254853"/>
            <a:ext cx="800100" cy="854080"/>
          </a:xfrm>
          <a:prstGeom prst="rect">
            <a:avLst/>
          </a:prstGeom>
          <a:noFill/>
        </p:spPr>
        <p:txBody>
          <a:bodyPr wrap="square" rtlCol="0">
            <a:spAutoFit/>
          </a:bodyPr>
          <a:lstStyle/>
          <a:p>
            <a:r>
              <a:rPr lang="en-US" sz="4950" b="1" dirty="0">
                <a:solidFill>
                  <a:schemeClr val="bg1"/>
                </a:solidFill>
                <a:latin typeface="Arial" panose="020B0604020202020204" pitchFamily="34" charset="0"/>
                <a:cs typeface="Arial" panose="020B0604020202020204" pitchFamily="34" charset="0"/>
              </a:rPr>
              <a:t>’’</a:t>
            </a:r>
            <a:endParaRPr lang="ru-RU" sz="4950" b="1" dirty="0">
              <a:solidFill>
                <a:schemeClr val="bg1"/>
              </a:solidFill>
              <a:latin typeface="Arial" panose="020B0604020202020204" pitchFamily="34" charset="0"/>
              <a:cs typeface="Arial" panose="020B0604020202020204" pitchFamily="34" charset="0"/>
            </a:endParaRPr>
          </a:p>
        </p:txBody>
      </p:sp>
      <p:grpSp>
        <p:nvGrpSpPr>
          <p:cNvPr id="11" name="Group 10">
            <a:extLst>
              <a:ext uri="{FF2B5EF4-FFF2-40B4-BE49-F238E27FC236}">
                <a16:creationId xmlns:a16="http://schemas.microsoft.com/office/drawing/2014/main" id="{A019BF98-9B0F-7B4C-AD3B-55A4030FA95D}"/>
              </a:ext>
            </a:extLst>
          </p:cNvPr>
          <p:cNvGrpSpPr/>
          <p:nvPr/>
        </p:nvGrpSpPr>
        <p:grpSpPr>
          <a:xfrm>
            <a:off x="10839450" y="6410620"/>
            <a:ext cx="971550" cy="161630"/>
            <a:chOff x="14294536" y="8436933"/>
            <a:chExt cx="1501942" cy="249867"/>
          </a:xfrm>
          <a:solidFill>
            <a:schemeClr val="bg1"/>
          </a:solidFill>
        </p:grpSpPr>
        <p:sp>
          <p:nvSpPr>
            <p:cNvPr id="12" name="object 2">
              <a:extLst>
                <a:ext uri="{FF2B5EF4-FFF2-40B4-BE49-F238E27FC236}">
                  <a16:creationId xmlns:a16="http://schemas.microsoft.com/office/drawing/2014/main" id="{8FD7241F-6D7D-FE45-B8B1-5425B80DBED9}"/>
                </a:ext>
              </a:extLst>
            </p:cNvPr>
            <p:cNvSpPr/>
            <p:nvPr/>
          </p:nvSpPr>
          <p:spPr>
            <a:xfrm>
              <a:off x="14294536" y="8436933"/>
              <a:ext cx="210239" cy="249867"/>
            </a:xfrm>
            <a:custGeom>
              <a:avLst/>
              <a:gdLst/>
              <a:ahLst/>
              <a:cxnLst/>
              <a:rect l="l" t="t" r="r" b="b"/>
              <a:pathLst>
                <a:path w="1798954" h="2138045">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13" name="object 3">
              <a:extLst>
                <a:ext uri="{FF2B5EF4-FFF2-40B4-BE49-F238E27FC236}">
                  <a16:creationId xmlns:a16="http://schemas.microsoft.com/office/drawing/2014/main" id="{E44C908B-3892-D149-9E6F-7A2FE63CFEA7}"/>
                </a:ext>
              </a:extLst>
            </p:cNvPr>
            <p:cNvSpPr/>
            <p:nvPr/>
          </p:nvSpPr>
          <p:spPr>
            <a:xfrm>
              <a:off x="14543672" y="8448213"/>
              <a:ext cx="194655" cy="238587"/>
            </a:xfrm>
            <a:custGeom>
              <a:avLst/>
              <a:gdLst/>
              <a:ahLst/>
              <a:cxnLst/>
              <a:rect l="l" t="t" r="r" b="b"/>
              <a:pathLst>
                <a:path w="1665604" h="2041525">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14" name="object 4">
              <a:extLst>
                <a:ext uri="{FF2B5EF4-FFF2-40B4-BE49-F238E27FC236}">
                  <a16:creationId xmlns:a16="http://schemas.microsoft.com/office/drawing/2014/main" id="{9B307AEB-2049-BA4D-9CE1-5305B2896D07}"/>
                </a:ext>
              </a:extLst>
            </p:cNvPr>
            <p:cNvSpPr/>
            <p:nvPr/>
          </p:nvSpPr>
          <p:spPr>
            <a:xfrm>
              <a:off x="14745615" y="8511292"/>
              <a:ext cx="193022" cy="175508"/>
            </a:xfrm>
            <a:custGeom>
              <a:avLst/>
              <a:gdLst/>
              <a:ahLst/>
              <a:cxnLst/>
              <a:rect l="l" t="t" r="r" b="b"/>
              <a:pathLst>
                <a:path w="1651634" h="1501775">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w="1651634" h="1501775">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15" name="object 5">
              <a:extLst>
                <a:ext uri="{FF2B5EF4-FFF2-40B4-BE49-F238E27FC236}">
                  <a16:creationId xmlns:a16="http://schemas.microsoft.com/office/drawing/2014/main" id="{3086EB01-6F4F-4149-9D12-33FFDEB24F62}"/>
                </a:ext>
              </a:extLst>
            </p:cNvPr>
            <p:cNvSpPr/>
            <p:nvPr/>
          </p:nvSpPr>
          <p:spPr>
            <a:xfrm>
              <a:off x="14976246" y="8448139"/>
              <a:ext cx="62189" cy="238661"/>
            </a:xfrm>
            <a:custGeom>
              <a:avLst/>
              <a:gdLst/>
              <a:ahLst/>
              <a:cxnLst/>
              <a:rect l="l" t="t" r="r" b="b"/>
              <a:pathLst>
                <a:path w="532129" h="2042160">
                  <a:moveTo>
                    <a:pt x="531622" y="0"/>
                  </a:moveTo>
                  <a:lnTo>
                    <a:pt x="0" y="0"/>
                  </a:lnTo>
                  <a:lnTo>
                    <a:pt x="0" y="2041613"/>
                  </a:lnTo>
                  <a:lnTo>
                    <a:pt x="531622" y="2041613"/>
                  </a:lnTo>
                  <a:lnTo>
                    <a:pt x="531622"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16" name="object 6">
              <a:extLst>
                <a:ext uri="{FF2B5EF4-FFF2-40B4-BE49-F238E27FC236}">
                  <a16:creationId xmlns:a16="http://schemas.microsoft.com/office/drawing/2014/main" id="{AE11F3B5-EBF2-774C-A940-15602B568464}"/>
                </a:ext>
              </a:extLst>
            </p:cNvPr>
            <p:cNvSpPr/>
            <p:nvPr/>
          </p:nvSpPr>
          <p:spPr>
            <a:xfrm>
              <a:off x="15067761" y="8469289"/>
              <a:ext cx="131576" cy="217511"/>
            </a:xfrm>
            <a:custGeom>
              <a:avLst/>
              <a:gdLst/>
              <a:ahLst/>
              <a:cxnLst/>
              <a:rect l="l" t="t" r="r" b="b"/>
              <a:pathLst>
                <a:path w="1125854" h="1861185">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17" name="object 7">
              <a:extLst>
                <a:ext uri="{FF2B5EF4-FFF2-40B4-BE49-F238E27FC236}">
                  <a16:creationId xmlns:a16="http://schemas.microsoft.com/office/drawing/2014/main" id="{68FFE3D3-F5D5-754B-BC86-175F1626BAFC}"/>
                </a:ext>
              </a:extLst>
            </p:cNvPr>
            <p:cNvSpPr/>
            <p:nvPr/>
          </p:nvSpPr>
          <p:spPr>
            <a:xfrm>
              <a:off x="15222399" y="8511292"/>
              <a:ext cx="176547" cy="175508"/>
            </a:xfrm>
            <a:custGeom>
              <a:avLst/>
              <a:gdLst/>
              <a:ahLst/>
              <a:cxnLst/>
              <a:rect l="l" t="t" r="r" b="b"/>
              <a:pathLst>
                <a:path w="1510665" h="150177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w="1510665" h="150177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w="1510665" h="150177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grpFill/>
          </p:spPr>
          <p:txBody>
            <a:bodyPr wrap="square" lIns="0" tIns="0" rIns="0" bIns="0" rtlCol="0"/>
            <a:lstStyle/>
            <a:p>
              <a:endParaRPr sz="1350" dirty="0">
                <a:latin typeface="Arial" panose="020B0604020202020204" pitchFamily="34" charset="0"/>
                <a:cs typeface="Arial" panose="020B0604020202020204" pitchFamily="34" charset="0"/>
              </a:endParaRPr>
            </a:p>
          </p:txBody>
        </p:sp>
        <p:sp>
          <p:nvSpPr>
            <p:cNvPr id="24" name="object 8">
              <a:extLst>
                <a:ext uri="{FF2B5EF4-FFF2-40B4-BE49-F238E27FC236}">
                  <a16:creationId xmlns:a16="http://schemas.microsoft.com/office/drawing/2014/main" id="{65CBBDEE-7B4B-A944-BB1E-B22E8F65181A}"/>
                </a:ext>
              </a:extLst>
            </p:cNvPr>
            <p:cNvSpPr/>
            <p:nvPr/>
          </p:nvSpPr>
          <p:spPr>
            <a:xfrm>
              <a:off x="15425933" y="8511292"/>
              <a:ext cx="176844" cy="175508"/>
            </a:xfrm>
            <a:custGeom>
              <a:avLst/>
              <a:gdLst/>
              <a:ahLst/>
              <a:cxnLst/>
              <a:rect l="l" t="t" r="r" b="b"/>
              <a:pathLst>
                <a:path w="1513204" h="1501775">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5" name="object 9">
              <a:extLst>
                <a:ext uri="{FF2B5EF4-FFF2-40B4-BE49-F238E27FC236}">
                  <a16:creationId xmlns:a16="http://schemas.microsoft.com/office/drawing/2014/main" id="{F4E0663C-6185-BC49-90DF-CC746D2E9912}"/>
                </a:ext>
              </a:extLst>
            </p:cNvPr>
            <p:cNvSpPr/>
            <p:nvPr/>
          </p:nvSpPr>
          <p:spPr>
            <a:xfrm>
              <a:off x="15618966" y="8448213"/>
              <a:ext cx="177512" cy="238587"/>
            </a:xfrm>
            <a:custGeom>
              <a:avLst/>
              <a:gdLst/>
              <a:ahLst/>
              <a:cxnLst/>
              <a:rect l="l" t="t" r="r" b="b"/>
              <a:pathLst>
                <a:path w="1518919" h="2041525">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256444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ru-RU"/>
              <a:t>Образец заголовка</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8F920AE4-DC1A-485A-BC5F-750BEF268588}" type="datetimeFigureOut">
              <a:rPr lang="ru-RU" smtClean="0"/>
              <a:t>24.03.2023</a:t>
            </a:fld>
            <a:endParaRPr lang="ru-RU"/>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ru-RU"/>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210DD04B-CDDD-41BD-B6AE-F8777EAE633E}" type="slidenum">
              <a:rPr lang="ru-RU" smtClean="0"/>
              <a:t>‹#›</a:t>
            </a:fld>
            <a:endParaRPr lang="ru-RU"/>
          </a:p>
        </p:txBody>
      </p:sp>
    </p:spTree>
    <p:extLst>
      <p:ext uri="{BB962C8B-B14F-4D97-AF65-F5344CB8AC3E}">
        <p14:creationId xmlns:p14="http://schemas.microsoft.com/office/powerpoint/2010/main" val="26798128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Quote Sidebar (bas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F90EB-2814-DA4D-A8BC-BB29D74B4006}"/>
              </a:ext>
            </a:extLst>
          </p:cNvPr>
          <p:cNvSpPr>
            <a:spLocks noGrp="1"/>
          </p:cNvSpPr>
          <p:nvPr>
            <p:ph type="title" hasCustomPrompt="1"/>
          </p:nvPr>
        </p:nvSpPr>
        <p:spPr/>
        <p:txBody>
          <a:bodyPr/>
          <a:lstStyle>
            <a:lvl1pPr>
              <a:defRPr/>
            </a:lvl1pPr>
          </a:lstStyle>
          <a:p>
            <a:r>
              <a:rPr lang="en-US" dirty="0"/>
              <a:t>This is the message of this slide</a:t>
            </a:r>
            <a:br>
              <a:rPr lang="en-US" dirty="0"/>
            </a:br>
            <a:r>
              <a:rPr lang="en-US" dirty="0"/>
              <a:t>You can write it in one or two lines </a:t>
            </a:r>
            <a:endParaRPr lang="ru-RU" dirty="0"/>
          </a:p>
        </p:txBody>
      </p:sp>
      <p:sp>
        <p:nvSpPr>
          <p:cNvPr id="3" name="Footer Placeholder 2">
            <a:extLst>
              <a:ext uri="{FF2B5EF4-FFF2-40B4-BE49-F238E27FC236}">
                <a16:creationId xmlns:a16="http://schemas.microsoft.com/office/drawing/2014/main" id="{02E19807-0DC2-5744-95C9-BD086093EE14}"/>
              </a:ext>
            </a:extLst>
          </p:cNvPr>
          <p:cNvSpPr>
            <a:spLocks noGrp="1"/>
          </p:cNvSpPr>
          <p:nvPr>
            <p:ph type="ftr" sz="quarter" idx="10"/>
          </p:nvPr>
        </p:nvSpPr>
        <p:spPr/>
        <p:txBody>
          <a:bodyPr/>
          <a:lstStyle/>
          <a:p>
            <a:endParaRPr lang="ru-RU" dirty="0"/>
          </a:p>
        </p:txBody>
      </p:sp>
      <p:sp>
        <p:nvSpPr>
          <p:cNvPr id="4" name="Slide Number Placeholder 3">
            <a:extLst>
              <a:ext uri="{FF2B5EF4-FFF2-40B4-BE49-F238E27FC236}">
                <a16:creationId xmlns:a16="http://schemas.microsoft.com/office/drawing/2014/main" id="{6DA7D36C-9E4E-B748-9152-AF47D0B0C839}"/>
              </a:ext>
            </a:extLst>
          </p:cNvPr>
          <p:cNvSpPr>
            <a:spLocks noGrp="1"/>
          </p:cNvSpPr>
          <p:nvPr>
            <p:ph type="sldNum" sz="quarter" idx="11"/>
          </p:nvPr>
        </p:nvSpPr>
        <p:spPr/>
        <p:txBody>
          <a:bodyPr/>
          <a:lstStyle/>
          <a:p>
            <a:fld id="{E200D83E-88D0-C440-9F2A-EBA669C92F70}" type="slidenum">
              <a:rPr lang="ru-RU" smtClean="0"/>
              <a:pPr/>
              <a:t>‹#›</a:t>
            </a:fld>
            <a:endParaRPr lang="ru-RU"/>
          </a:p>
        </p:txBody>
      </p:sp>
      <p:sp>
        <p:nvSpPr>
          <p:cNvPr id="19" name="object 4">
            <a:extLst>
              <a:ext uri="{FF2B5EF4-FFF2-40B4-BE49-F238E27FC236}">
                <a16:creationId xmlns:a16="http://schemas.microsoft.com/office/drawing/2014/main" id="{EE91A468-1CE6-1D41-8A0C-66F324E7E3D2}"/>
              </a:ext>
            </a:extLst>
          </p:cNvPr>
          <p:cNvSpPr/>
          <p:nvPr/>
        </p:nvSpPr>
        <p:spPr>
          <a:xfrm>
            <a:off x="9124950" y="-24429"/>
            <a:ext cx="3019375" cy="6596441"/>
          </a:xfrm>
          <a:custGeom>
            <a:avLst/>
            <a:gdLst>
              <a:gd name="connsiteX0" fmla="*/ 1729422 w 3920887"/>
              <a:gd name="connsiteY0" fmla="*/ 6954290 h 8683674"/>
              <a:gd name="connsiteX1" fmla="*/ 25 w 3920887"/>
              <a:gd name="connsiteY1" fmla="*/ 6954290 h 8683674"/>
              <a:gd name="connsiteX2" fmla="*/ 25 w 3920887"/>
              <a:gd name="connsiteY2" fmla="*/ 8683674 h 8683674"/>
              <a:gd name="connsiteX3" fmla="*/ 1729422 w 3920887"/>
              <a:gd name="connsiteY3" fmla="*/ 8683674 h 8683674"/>
              <a:gd name="connsiteX4" fmla="*/ 1729422 w 3920887"/>
              <a:gd name="connsiteY4" fmla="*/ 6954290 h 8683674"/>
              <a:gd name="connsiteX0" fmla="*/ 3920887 w 3920887"/>
              <a:gd name="connsiteY0" fmla="*/ 0 h 8683674"/>
              <a:gd name="connsiteX1" fmla="*/ 0 w 3920887"/>
              <a:gd name="connsiteY1" fmla="*/ 462012 h 8683674"/>
              <a:gd name="connsiteX2" fmla="*/ 0 w 3920887"/>
              <a:gd name="connsiteY2" fmla="*/ 6954303 h 8683674"/>
              <a:gd name="connsiteX3" fmla="*/ 3920887 w 3920887"/>
              <a:gd name="connsiteY3" fmla="*/ 0 h 8683674"/>
              <a:gd name="connsiteX0" fmla="*/ 1729422 w 3920887"/>
              <a:gd name="connsiteY0" fmla="*/ 6954290 h 8683674"/>
              <a:gd name="connsiteX1" fmla="*/ 25 w 3920887"/>
              <a:gd name="connsiteY1" fmla="*/ 6954290 h 8683674"/>
              <a:gd name="connsiteX2" fmla="*/ 25 w 3920887"/>
              <a:gd name="connsiteY2" fmla="*/ 8683674 h 8683674"/>
              <a:gd name="connsiteX3" fmla="*/ 1729422 w 3920887"/>
              <a:gd name="connsiteY3" fmla="*/ 8683674 h 8683674"/>
              <a:gd name="connsiteX4" fmla="*/ 1729422 w 3920887"/>
              <a:gd name="connsiteY4" fmla="*/ 6954290 h 8683674"/>
              <a:gd name="connsiteX0" fmla="*/ 3920887 w 3920887"/>
              <a:gd name="connsiteY0" fmla="*/ 0 h 8683674"/>
              <a:gd name="connsiteX1" fmla="*/ 0 w 3920887"/>
              <a:gd name="connsiteY1" fmla="*/ 9624 h 8683674"/>
              <a:gd name="connsiteX2" fmla="*/ 0 w 3920887"/>
              <a:gd name="connsiteY2" fmla="*/ 6954303 h 8683674"/>
              <a:gd name="connsiteX3" fmla="*/ 3920887 w 3920887"/>
              <a:gd name="connsiteY3" fmla="*/ 0 h 8683674"/>
              <a:gd name="connsiteX0" fmla="*/ 1729422 w 3920887"/>
              <a:gd name="connsiteY0" fmla="*/ 9165655 h 10895039"/>
              <a:gd name="connsiteX1" fmla="*/ 25 w 3920887"/>
              <a:gd name="connsiteY1" fmla="*/ 9165655 h 10895039"/>
              <a:gd name="connsiteX2" fmla="*/ 25 w 3920887"/>
              <a:gd name="connsiteY2" fmla="*/ 10895039 h 10895039"/>
              <a:gd name="connsiteX3" fmla="*/ 1729422 w 3920887"/>
              <a:gd name="connsiteY3" fmla="*/ 10895039 h 10895039"/>
              <a:gd name="connsiteX4" fmla="*/ 1729422 w 3920887"/>
              <a:gd name="connsiteY4" fmla="*/ 9165655 h 10895039"/>
              <a:gd name="connsiteX0" fmla="*/ 3920887 w 3920887"/>
              <a:gd name="connsiteY0" fmla="*/ 2211365 h 10895039"/>
              <a:gd name="connsiteX1" fmla="*/ 0 w 3920887"/>
              <a:gd name="connsiteY1" fmla="*/ 0 h 10895039"/>
              <a:gd name="connsiteX2" fmla="*/ 0 w 3920887"/>
              <a:gd name="connsiteY2" fmla="*/ 9165668 h 10895039"/>
              <a:gd name="connsiteX3" fmla="*/ 3920887 w 3920887"/>
              <a:gd name="connsiteY3" fmla="*/ 2211365 h 10895039"/>
              <a:gd name="connsiteX0" fmla="*/ 1729422 w 4986962"/>
              <a:gd name="connsiteY0" fmla="*/ 9165655 h 10895039"/>
              <a:gd name="connsiteX1" fmla="*/ 25 w 4986962"/>
              <a:gd name="connsiteY1" fmla="*/ 9165655 h 10895039"/>
              <a:gd name="connsiteX2" fmla="*/ 25 w 4986962"/>
              <a:gd name="connsiteY2" fmla="*/ 10895039 h 10895039"/>
              <a:gd name="connsiteX3" fmla="*/ 1729422 w 4986962"/>
              <a:gd name="connsiteY3" fmla="*/ 10895039 h 10895039"/>
              <a:gd name="connsiteX4" fmla="*/ 1729422 w 4986962"/>
              <a:gd name="connsiteY4" fmla="*/ 9165655 h 10895039"/>
              <a:gd name="connsiteX0" fmla="*/ 4986962 w 4986962"/>
              <a:gd name="connsiteY0" fmla="*/ 12586 h 10895039"/>
              <a:gd name="connsiteX1" fmla="*/ 0 w 4986962"/>
              <a:gd name="connsiteY1" fmla="*/ 0 h 10895039"/>
              <a:gd name="connsiteX2" fmla="*/ 0 w 4986962"/>
              <a:gd name="connsiteY2" fmla="*/ 9165668 h 10895039"/>
              <a:gd name="connsiteX3" fmla="*/ 4986962 w 4986962"/>
              <a:gd name="connsiteY3" fmla="*/ 12586 h 10895039"/>
            </a:gdLst>
            <a:ahLst/>
            <a:cxnLst>
              <a:cxn ang="0">
                <a:pos x="connsiteX0" y="connsiteY0"/>
              </a:cxn>
              <a:cxn ang="0">
                <a:pos x="connsiteX1" y="connsiteY1"/>
              </a:cxn>
              <a:cxn ang="0">
                <a:pos x="connsiteX2" y="connsiteY2"/>
              </a:cxn>
              <a:cxn ang="0">
                <a:pos x="connsiteX3" y="connsiteY3"/>
              </a:cxn>
            </a:cxnLst>
            <a:rect l="l" t="t" r="r" b="b"/>
            <a:pathLst>
              <a:path w="4986962" h="10895039">
                <a:moveTo>
                  <a:pt x="1729422" y="9165655"/>
                </a:moveTo>
                <a:lnTo>
                  <a:pt x="25" y="9165655"/>
                </a:lnTo>
                <a:lnTo>
                  <a:pt x="25" y="10895039"/>
                </a:lnTo>
                <a:lnTo>
                  <a:pt x="1729422" y="10895039"/>
                </a:lnTo>
                <a:lnTo>
                  <a:pt x="1729422" y="9165655"/>
                </a:lnTo>
                <a:close/>
              </a:path>
              <a:path w="4986962" h="10895039">
                <a:moveTo>
                  <a:pt x="4986962" y="12586"/>
                </a:moveTo>
                <a:lnTo>
                  <a:pt x="0" y="0"/>
                </a:lnTo>
                <a:lnTo>
                  <a:pt x="0" y="9165668"/>
                </a:lnTo>
                <a:lnTo>
                  <a:pt x="4986962" y="12586"/>
                </a:lnTo>
                <a:close/>
              </a:path>
            </a:pathLst>
          </a:custGeom>
          <a:solidFill>
            <a:schemeClr val="bg2"/>
          </a:solidFill>
        </p:spPr>
        <p:txBody>
          <a:bodyPr wrap="square" lIns="0" tIns="0" rIns="0" bIns="0" rtlCol="0"/>
          <a:lstStyle/>
          <a:p>
            <a:endParaRPr sz="1350" dirty="0">
              <a:latin typeface="Arial" panose="020B0604020202020204" pitchFamily="34" charset="0"/>
              <a:cs typeface="Arial" panose="020B0604020202020204" pitchFamily="34" charset="0"/>
            </a:endParaRPr>
          </a:p>
        </p:txBody>
      </p:sp>
      <p:sp>
        <p:nvSpPr>
          <p:cNvPr id="20" name="Text Placeholder 2">
            <a:extLst>
              <a:ext uri="{FF2B5EF4-FFF2-40B4-BE49-F238E27FC236}">
                <a16:creationId xmlns:a16="http://schemas.microsoft.com/office/drawing/2014/main" id="{27FDAB9B-57F9-CE46-9362-0F53FC6A64DD}"/>
              </a:ext>
            </a:extLst>
          </p:cNvPr>
          <p:cNvSpPr>
            <a:spLocks noGrp="1"/>
          </p:cNvSpPr>
          <p:nvPr>
            <p:ph type="body" sz="quarter" idx="29" hasCustomPrompt="1"/>
          </p:nvPr>
        </p:nvSpPr>
        <p:spPr>
          <a:xfrm>
            <a:off x="9124951" y="1200150"/>
            <a:ext cx="2686050" cy="4057650"/>
          </a:xfrm>
          <a:prstGeom prst="rect">
            <a:avLst/>
          </a:prstGeom>
        </p:spPr>
        <p:txBody>
          <a:bodyPr lIns="0" tIns="0" rIns="0" bIns="0"/>
          <a:lstStyle>
            <a:lvl1pPr marL="9525" marR="381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2400" b="1" i="0">
                <a:solidFill>
                  <a:schemeClr val="tx1"/>
                </a:solidFill>
                <a:latin typeface="Arial" panose="020B0604020202020204" pitchFamily="34" charset="0"/>
                <a:cs typeface="Arial" panose="020B0604020202020204" pitchFamily="34" charset="0"/>
              </a:defRPr>
            </a:lvl1pPr>
          </a:lstStyle>
          <a:p>
            <a:pPr marL="9525" marR="3810" lvl="0" indent="0" algn="l" defTabSz="685800" rtl="0" eaLnBrk="1" fontAlgn="auto" latinLnBrk="0" hangingPunct="1">
              <a:lnSpc>
                <a:spcPct val="100000"/>
              </a:lnSpc>
              <a:spcBef>
                <a:spcPts val="75"/>
              </a:spcBef>
              <a:spcAft>
                <a:spcPts val="0"/>
              </a:spcAft>
              <a:buClrTx/>
              <a:buSzTx/>
              <a:buFont typeface="Arial" panose="020B0604020202020204" pitchFamily="34" charset="0"/>
              <a:buNone/>
              <a:tabLst/>
              <a:defRPr/>
            </a:pPr>
            <a:r>
              <a:rPr lang="en-US" sz="2400" b="1" spc="-4" dirty="0">
                <a:latin typeface="Arial"/>
                <a:cs typeface="Arial"/>
              </a:rPr>
              <a:t>Type your quote here to highlight the importance </a:t>
            </a:r>
            <a:br>
              <a:rPr lang="en-US" sz="2400" b="1" spc="-4" dirty="0">
                <a:latin typeface="Arial"/>
                <a:cs typeface="Arial"/>
              </a:rPr>
            </a:br>
            <a:r>
              <a:rPr lang="en-US" sz="2400" b="1" spc="-4" dirty="0">
                <a:latin typeface="Arial"/>
                <a:cs typeface="Arial"/>
              </a:rPr>
              <a:t>of the content </a:t>
            </a:r>
            <a:br>
              <a:rPr lang="en-US" sz="2400" b="1" spc="-4" dirty="0">
                <a:latin typeface="Arial"/>
                <a:cs typeface="Arial"/>
              </a:rPr>
            </a:br>
            <a:r>
              <a:rPr lang="en-US" sz="2400" b="1" spc="-4" dirty="0">
                <a:latin typeface="Arial"/>
                <a:cs typeface="Arial"/>
              </a:rPr>
              <a:t>on the left side</a:t>
            </a:r>
          </a:p>
        </p:txBody>
      </p:sp>
      <p:sp>
        <p:nvSpPr>
          <p:cNvPr id="21" name="Picture Placeholder 13">
            <a:extLst>
              <a:ext uri="{FF2B5EF4-FFF2-40B4-BE49-F238E27FC236}">
                <a16:creationId xmlns:a16="http://schemas.microsoft.com/office/drawing/2014/main" id="{EFAF03F3-E44E-D244-9607-17D00D0C8AE8}"/>
              </a:ext>
            </a:extLst>
          </p:cNvPr>
          <p:cNvSpPr>
            <a:spLocks noGrp="1"/>
          </p:cNvSpPr>
          <p:nvPr>
            <p:ph type="pic" sz="quarter" idx="15" hasCustomPrompt="1"/>
          </p:nvPr>
        </p:nvSpPr>
        <p:spPr>
          <a:xfrm>
            <a:off x="9124950" y="5543550"/>
            <a:ext cx="1028700" cy="1028700"/>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Portrait </a:t>
            </a:r>
            <a:endParaRPr lang="ru-RU" dirty="0"/>
          </a:p>
        </p:txBody>
      </p:sp>
      <p:sp>
        <p:nvSpPr>
          <p:cNvPr id="22" name="Text Placeholder 2">
            <a:extLst>
              <a:ext uri="{FF2B5EF4-FFF2-40B4-BE49-F238E27FC236}">
                <a16:creationId xmlns:a16="http://schemas.microsoft.com/office/drawing/2014/main" id="{5C021512-43DD-BF40-8AFB-2F47ECB73C17}"/>
              </a:ext>
            </a:extLst>
          </p:cNvPr>
          <p:cNvSpPr>
            <a:spLocks noGrp="1"/>
          </p:cNvSpPr>
          <p:nvPr>
            <p:ph type="body" sz="quarter" idx="26" hasCustomPrompt="1"/>
          </p:nvPr>
        </p:nvSpPr>
        <p:spPr>
          <a:xfrm>
            <a:off x="10267950" y="5543550"/>
            <a:ext cx="1543050" cy="1028700"/>
          </a:xfrm>
          <a:prstGeom prst="rect">
            <a:avLst/>
          </a:prstGeom>
        </p:spPr>
        <p:txBody>
          <a:bodyPr lIns="0" tIns="0" rIns="0" bIns="0"/>
          <a:lstStyle>
            <a:lvl1pPr marL="0" indent="0">
              <a:spcBef>
                <a:spcPts val="0"/>
              </a:spcBef>
              <a:buNone/>
              <a:defRPr sz="1050" b="0">
                <a:solidFill>
                  <a:schemeClr val="bg1"/>
                </a:solidFill>
                <a:latin typeface="Arial" panose="020B0604020202020204" pitchFamily="34" charset="0"/>
                <a:cs typeface="Arial" panose="020B0604020202020204" pitchFamily="34" charset="0"/>
              </a:defRPr>
            </a:lvl1pPr>
          </a:lstStyle>
          <a:p>
            <a:pPr lvl="0"/>
            <a:r>
              <a:rPr lang="en-US" dirty="0"/>
              <a:t>Name Surname,  Occupation</a:t>
            </a:r>
          </a:p>
        </p:txBody>
      </p:sp>
      <p:sp>
        <p:nvSpPr>
          <p:cNvPr id="23" name="TextBox 22">
            <a:extLst>
              <a:ext uri="{FF2B5EF4-FFF2-40B4-BE49-F238E27FC236}">
                <a16:creationId xmlns:a16="http://schemas.microsoft.com/office/drawing/2014/main" id="{F9FAA520-23E1-8D49-8A62-A516E9BDAB64}"/>
              </a:ext>
            </a:extLst>
          </p:cNvPr>
          <p:cNvSpPr txBox="1"/>
          <p:nvPr/>
        </p:nvSpPr>
        <p:spPr>
          <a:xfrm>
            <a:off x="9124950" y="254853"/>
            <a:ext cx="800100" cy="854080"/>
          </a:xfrm>
          <a:prstGeom prst="rect">
            <a:avLst/>
          </a:prstGeom>
          <a:noFill/>
        </p:spPr>
        <p:txBody>
          <a:bodyPr wrap="square" rtlCol="0">
            <a:spAutoFit/>
          </a:bodyPr>
          <a:lstStyle/>
          <a:p>
            <a:r>
              <a:rPr lang="en-US" sz="4950" b="1" dirty="0">
                <a:solidFill>
                  <a:schemeClr val="bg1"/>
                </a:solidFill>
                <a:latin typeface="Arial" panose="020B0604020202020204" pitchFamily="34" charset="0"/>
                <a:cs typeface="Arial" panose="020B0604020202020204" pitchFamily="34" charset="0"/>
              </a:rPr>
              <a:t>’’</a:t>
            </a:r>
            <a:endParaRPr lang="ru-RU" sz="495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93969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Log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F90EB-2814-DA4D-A8BC-BB29D74B4006}"/>
              </a:ext>
            </a:extLst>
          </p:cNvPr>
          <p:cNvSpPr>
            <a:spLocks noGrp="1"/>
          </p:cNvSpPr>
          <p:nvPr>
            <p:ph type="title" hasCustomPrompt="1"/>
          </p:nvPr>
        </p:nvSpPr>
        <p:spPr/>
        <p:txBody>
          <a:bodyPr/>
          <a:lstStyle>
            <a:lvl1pPr>
              <a:defRPr/>
            </a:lvl1pPr>
          </a:lstStyle>
          <a:p>
            <a:r>
              <a:rPr lang="en-US" dirty="0"/>
              <a:t>This is the message of this slide</a:t>
            </a:r>
            <a:br>
              <a:rPr lang="en-US" dirty="0"/>
            </a:br>
            <a:r>
              <a:rPr lang="en-US" dirty="0"/>
              <a:t>You can write it in one or two lines </a:t>
            </a:r>
            <a:endParaRPr lang="ru-RU" dirty="0"/>
          </a:p>
        </p:txBody>
      </p:sp>
      <p:sp>
        <p:nvSpPr>
          <p:cNvPr id="3" name="Footer Placeholder 2">
            <a:extLst>
              <a:ext uri="{FF2B5EF4-FFF2-40B4-BE49-F238E27FC236}">
                <a16:creationId xmlns:a16="http://schemas.microsoft.com/office/drawing/2014/main" id="{02E19807-0DC2-5744-95C9-BD086093EE14}"/>
              </a:ext>
            </a:extLst>
          </p:cNvPr>
          <p:cNvSpPr>
            <a:spLocks noGrp="1"/>
          </p:cNvSpPr>
          <p:nvPr>
            <p:ph type="ftr" sz="quarter" idx="10"/>
          </p:nvPr>
        </p:nvSpPr>
        <p:spPr/>
        <p:txBody>
          <a:bodyPr/>
          <a:lstStyle/>
          <a:p>
            <a:endParaRPr lang="ru-RU" dirty="0"/>
          </a:p>
        </p:txBody>
      </p:sp>
      <p:sp>
        <p:nvSpPr>
          <p:cNvPr id="4" name="Slide Number Placeholder 3">
            <a:extLst>
              <a:ext uri="{FF2B5EF4-FFF2-40B4-BE49-F238E27FC236}">
                <a16:creationId xmlns:a16="http://schemas.microsoft.com/office/drawing/2014/main" id="{6DA7D36C-9E4E-B748-9152-AF47D0B0C839}"/>
              </a:ext>
            </a:extLst>
          </p:cNvPr>
          <p:cNvSpPr>
            <a:spLocks noGrp="1"/>
          </p:cNvSpPr>
          <p:nvPr>
            <p:ph type="sldNum" sz="quarter" idx="11"/>
          </p:nvPr>
        </p:nvSpPr>
        <p:spPr/>
        <p:txBody>
          <a:bodyPr/>
          <a:lstStyle/>
          <a:p>
            <a:fld id="{E200D83E-88D0-C440-9F2A-EBA669C92F70}" type="slidenum">
              <a:rPr lang="ru-RU" smtClean="0"/>
              <a:pPr/>
              <a:t>‹#›</a:t>
            </a:fld>
            <a:endParaRPr lang="ru-RU"/>
          </a:p>
        </p:txBody>
      </p:sp>
      <p:sp>
        <p:nvSpPr>
          <p:cNvPr id="6" name="Picture Placeholder 5">
            <a:extLst>
              <a:ext uri="{FF2B5EF4-FFF2-40B4-BE49-F238E27FC236}">
                <a16:creationId xmlns:a16="http://schemas.microsoft.com/office/drawing/2014/main" id="{82D985AF-17E3-B947-B906-611532AC40F7}"/>
              </a:ext>
            </a:extLst>
          </p:cNvPr>
          <p:cNvSpPr>
            <a:spLocks noGrp="1"/>
          </p:cNvSpPr>
          <p:nvPr>
            <p:ph type="pic" sz="quarter" idx="12" hasCustomPrompt="1"/>
          </p:nvPr>
        </p:nvSpPr>
        <p:spPr>
          <a:xfrm>
            <a:off x="381000" y="1657350"/>
            <a:ext cx="1714500" cy="857250"/>
          </a:xfrm>
          <a:prstGeom prst="rect">
            <a:avLst/>
          </a:prstGeom>
          <a:noFill/>
          <a:effectLst>
            <a:innerShdw blurRad="177800" dir="13500000">
              <a:prstClr val="black">
                <a:alpha val="61000"/>
              </a:prstClr>
            </a:innerShdw>
          </a:effectLst>
        </p:spPr>
        <p:txBody>
          <a:bodyPr/>
          <a:lstStyle>
            <a:lvl1pPr>
              <a:defRPr sz="900">
                <a:latin typeface="Arial" panose="020B0604020202020204" pitchFamily="34" charset="0"/>
                <a:cs typeface="Arial" panose="020B0604020202020204" pitchFamily="34" charset="0"/>
              </a:defRPr>
            </a:lvl1pPr>
          </a:lstStyle>
          <a:p>
            <a:r>
              <a:rPr lang="en-US" dirty="0"/>
              <a:t>Logo</a:t>
            </a:r>
            <a:endParaRPr lang="ru-RU" dirty="0"/>
          </a:p>
        </p:txBody>
      </p:sp>
      <p:sp>
        <p:nvSpPr>
          <p:cNvPr id="13" name="Picture Placeholder 5">
            <a:extLst>
              <a:ext uri="{FF2B5EF4-FFF2-40B4-BE49-F238E27FC236}">
                <a16:creationId xmlns:a16="http://schemas.microsoft.com/office/drawing/2014/main" id="{E22E9A3C-4C91-2347-9608-1908764196C0}"/>
              </a:ext>
            </a:extLst>
          </p:cNvPr>
          <p:cNvSpPr>
            <a:spLocks noGrp="1"/>
          </p:cNvSpPr>
          <p:nvPr>
            <p:ph type="pic" sz="quarter" idx="13" hasCustomPrompt="1"/>
          </p:nvPr>
        </p:nvSpPr>
        <p:spPr>
          <a:xfrm>
            <a:off x="2337015" y="1657350"/>
            <a:ext cx="1701585" cy="857250"/>
          </a:xfrm>
          <a:prstGeom prst="rect">
            <a:avLst/>
          </a:prstGeom>
        </p:spPr>
        <p:txBody>
          <a:bodyPr/>
          <a:lstStyle>
            <a:lvl1pPr>
              <a:defRPr sz="900">
                <a:latin typeface="Arial" panose="020B0604020202020204" pitchFamily="34" charset="0"/>
                <a:cs typeface="Arial" panose="020B0604020202020204" pitchFamily="34" charset="0"/>
              </a:defRPr>
            </a:lvl1pPr>
          </a:lstStyle>
          <a:p>
            <a:r>
              <a:rPr lang="en-US" dirty="0"/>
              <a:t>Logo</a:t>
            </a:r>
            <a:endParaRPr lang="ru-RU" dirty="0"/>
          </a:p>
        </p:txBody>
      </p:sp>
      <p:sp>
        <p:nvSpPr>
          <p:cNvPr id="14" name="Picture Placeholder 5">
            <a:extLst>
              <a:ext uri="{FF2B5EF4-FFF2-40B4-BE49-F238E27FC236}">
                <a16:creationId xmlns:a16="http://schemas.microsoft.com/office/drawing/2014/main" id="{519A2F4D-E69F-734D-9397-44783666B986}"/>
              </a:ext>
            </a:extLst>
          </p:cNvPr>
          <p:cNvSpPr>
            <a:spLocks noGrp="1"/>
          </p:cNvSpPr>
          <p:nvPr>
            <p:ph type="pic" sz="quarter" idx="14" hasCustomPrompt="1"/>
          </p:nvPr>
        </p:nvSpPr>
        <p:spPr>
          <a:xfrm>
            <a:off x="4280115" y="1657350"/>
            <a:ext cx="1701585" cy="857250"/>
          </a:xfrm>
          <a:prstGeom prst="rect">
            <a:avLst/>
          </a:prstGeom>
        </p:spPr>
        <p:txBody>
          <a:bodyPr/>
          <a:lstStyle>
            <a:lvl1pPr>
              <a:defRPr sz="900">
                <a:latin typeface="Arial" panose="020B0604020202020204" pitchFamily="34" charset="0"/>
                <a:cs typeface="Arial" panose="020B0604020202020204" pitchFamily="34" charset="0"/>
              </a:defRPr>
            </a:lvl1pPr>
          </a:lstStyle>
          <a:p>
            <a:r>
              <a:rPr lang="en-US" dirty="0"/>
              <a:t>Logo</a:t>
            </a:r>
            <a:endParaRPr lang="ru-RU" dirty="0"/>
          </a:p>
        </p:txBody>
      </p:sp>
      <p:sp>
        <p:nvSpPr>
          <p:cNvPr id="15" name="Picture Placeholder 5">
            <a:extLst>
              <a:ext uri="{FF2B5EF4-FFF2-40B4-BE49-F238E27FC236}">
                <a16:creationId xmlns:a16="http://schemas.microsoft.com/office/drawing/2014/main" id="{575D8BEA-F8F0-1D4D-8576-B9F72FAC5839}"/>
              </a:ext>
            </a:extLst>
          </p:cNvPr>
          <p:cNvSpPr>
            <a:spLocks noGrp="1"/>
          </p:cNvSpPr>
          <p:nvPr>
            <p:ph type="pic" sz="quarter" idx="15" hasCustomPrompt="1"/>
          </p:nvPr>
        </p:nvSpPr>
        <p:spPr>
          <a:xfrm>
            <a:off x="6210300" y="1657350"/>
            <a:ext cx="1714500" cy="857250"/>
          </a:xfrm>
          <a:prstGeom prst="rect">
            <a:avLst/>
          </a:prstGeom>
        </p:spPr>
        <p:txBody>
          <a:bodyPr/>
          <a:lstStyle>
            <a:lvl1pPr>
              <a:defRPr sz="900">
                <a:latin typeface="Arial" panose="020B0604020202020204" pitchFamily="34" charset="0"/>
                <a:cs typeface="Arial" panose="020B0604020202020204" pitchFamily="34" charset="0"/>
              </a:defRPr>
            </a:lvl1pPr>
          </a:lstStyle>
          <a:p>
            <a:r>
              <a:rPr lang="en-US" dirty="0"/>
              <a:t>Logo</a:t>
            </a:r>
            <a:endParaRPr lang="ru-RU" dirty="0"/>
          </a:p>
        </p:txBody>
      </p:sp>
      <p:sp>
        <p:nvSpPr>
          <p:cNvPr id="16" name="Picture Placeholder 5">
            <a:extLst>
              <a:ext uri="{FF2B5EF4-FFF2-40B4-BE49-F238E27FC236}">
                <a16:creationId xmlns:a16="http://schemas.microsoft.com/office/drawing/2014/main" id="{56035B6D-5B74-E04E-AA83-0421ADFF77B9}"/>
              </a:ext>
            </a:extLst>
          </p:cNvPr>
          <p:cNvSpPr>
            <a:spLocks noGrp="1"/>
          </p:cNvSpPr>
          <p:nvPr>
            <p:ph type="pic" sz="quarter" idx="16" hasCustomPrompt="1"/>
          </p:nvPr>
        </p:nvSpPr>
        <p:spPr>
          <a:xfrm>
            <a:off x="8166315" y="1657350"/>
            <a:ext cx="1701585" cy="857250"/>
          </a:xfrm>
          <a:prstGeom prst="rect">
            <a:avLst/>
          </a:prstGeom>
        </p:spPr>
        <p:txBody>
          <a:bodyPr/>
          <a:lstStyle>
            <a:lvl1pPr>
              <a:defRPr sz="900">
                <a:latin typeface="Arial" panose="020B0604020202020204" pitchFamily="34" charset="0"/>
                <a:cs typeface="Arial" panose="020B0604020202020204" pitchFamily="34" charset="0"/>
              </a:defRPr>
            </a:lvl1pPr>
          </a:lstStyle>
          <a:p>
            <a:r>
              <a:rPr lang="en-US" dirty="0"/>
              <a:t>Logo</a:t>
            </a:r>
            <a:endParaRPr lang="ru-RU" dirty="0"/>
          </a:p>
        </p:txBody>
      </p:sp>
      <p:sp>
        <p:nvSpPr>
          <p:cNvPr id="17" name="Picture Placeholder 5">
            <a:extLst>
              <a:ext uri="{FF2B5EF4-FFF2-40B4-BE49-F238E27FC236}">
                <a16:creationId xmlns:a16="http://schemas.microsoft.com/office/drawing/2014/main" id="{BE0FDF4A-C58B-9D45-A244-627031720A7F}"/>
              </a:ext>
            </a:extLst>
          </p:cNvPr>
          <p:cNvSpPr>
            <a:spLocks noGrp="1"/>
          </p:cNvSpPr>
          <p:nvPr>
            <p:ph type="pic" sz="quarter" idx="17" hasCustomPrompt="1"/>
          </p:nvPr>
        </p:nvSpPr>
        <p:spPr>
          <a:xfrm>
            <a:off x="10109415" y="1657350"/>
            <a:ext cx="1701585" cy="857250"/>
          </a:xfrm>
          <a:prstGeom prst="rect">
            <a:avLst/>
          </a:prstGeom>
        </p:spPr>
        <p:txBody>
          <a:bodyPr/>
          <a:lstStyle>
            <a:lvl1pPr>
              <a:defRPr sz="900">
                <a:latin typeface="Arial" panose="020B0604020202020204" pitchFamily="34" charset="0"/>
                <a:cs typeface="Arial" panose="020B0604020202020204" pitchFamily="34" charset="0"/>
              </a:defRPr>
            </a:lvl1pPr>
          </a:lstStyle>
          <a:p>
            <a:r>
              <a:rPr lang="en-US" dirty="0"/>
              <a:t>Logo</a:t>
            </a:r>
            <a:endParaRPr lang="ru-RU" dirty="0"/>
          </a:p>
        </p:txBody>
      </p:sp>
      <p:sp>
        <p:nvSpPr>
          <p:cNvPr id="18" name="Picture Placeholder 5">
            <a:extLst>
              <a:ext uri="{FF2B5EF4-FFF2-40B4-BE49-F238E27FC236}">
                <a16:creationId xmlns:a16="http://schemas.microsoft.com/office/drawing/2014/main" id="{8E942B66-0C55-A649-A4BD-0E476901D24A}"/>
              </a:ext>
            </a:extLst>
          </p:cNvPr>
          <p:cNvSpPr>
            <a:spLocks noGrp="1"/>
          </p:cNvSpPr>
          <p:nvPr>
            <p:ph type="pic" sz="quarter" idx="18" hasCustomPrompt="1"/>
          </p:nvPr>
        </p:nvSpPr>
        <p:spPr>
          <a:xfrm>
            <a:off x="381000" y="2743200"/>
            <a:ext cx="1714500" cy="857250"/>
          </a:xfrm>
          <a:prstGeom prst="rect">
            <a:avLst/>
          </a:prstGeom>
        </p:spPr>
        <p:txBody>
          <a:bodyPr/>
          <a:lstStyle>
            <a:lvl1pPr>
              <a:defRPr sz="900">
                <a:latin typeface="Arial" panose="020B0604020202020204" pitchFamily="34" charset="0"/>
                <a:cs typeface="Arial" panose="020B0604020202020204" pitchFamily="34" charset="0"/>
              </a:defRPr>
            </a:lvl1pPr>
          </a:lstStyle>
          <a:p>
            <a:r>
              <a:rPr lang="en-US" dirty="0"/>
              <a:t>Logo</a:t>
            </a:r>
            <a:endParaRPr lang="ru-RU" dirty="0"/>
          </a:p>
        </p:txBody>
      </p:sp>
      <p:sp>
        <p:nvSpPr>
          <p:cNvPr id="24" name="Picture Placeholder 5">
            <a:extLst>
              <a:ext uri="{FF2B5EF4-FFF2-40B4-BE49-F238E27FC236}">
                <a16:creationId xmlns:a16="http://schemas.microsoft.com/office/drawing/2014/main" id="{8CF8F47A-352A-F74C-92D0-39B51F0E1DCE}"/>
              </a:ext>
            </a:extLst>
          </p:cNvPr>
          <p:cNvSpPr>
            <a:spLocks noGrp="1"/>
          </p:cNvSpPr>
          <p:nvPr>
            <p:ph type="pic" sz="quarter" idx="19" hasCustomPrompt="1"/>
          </p:nvPr>
        </p:nvSpPr>
        <p:spPr>
          <a:xfrm>
            <a:off x="2337015" y="2743200"/>
            <a:ext cx="1701585" cy="857250"/>
          </a:xfrm>
          <a:prstGeom prst="rect">
            <a:avLst/>
          </a:prstGeom>
        </p:spPr>
        <p:txBody>
          <a:bodyPr/>
          <a:lstStyle>
            <a:lvl1pPr>
              <a:defRPr sz="900">
                <a:latin typeface="Arial" panose="020B0604020202020204" pitchFamily="34" charset="0"/>
                <a:cs typeface="Arial" panose="020B0604020202020204" pitchFamily="34" charset="0"/>
              </a:defRPr>
            </a:lvl1pPr>
          </a:lstStyle>
          <a:p>
            <a:r>
              <a:rPr lang="en-US" dirty="0"/>
              <a:t>Logo</a:t>
            </a:r>
            <a:endParaRPr lang="ru-RU" dirty="0"/>
          </a:p>
        </p:txBody>
      </p:sp>
      <p:sp>
        <p:nvSpPr>
          <p:cNvPr id="25" name="Picture Placeholder 5">
            <a:extLst>
              <a:ext uri="{FF2B5EF4-FFF2-40B4-BE49-F238E27FC236}">
                <a16:creationId xmlns:a16="http://schemas.microsoft.com/office/drawing/2014/main" id="{2D4CEE01-52CC-BA4B-BE4F-7D7360C38818}"/>
              </a:ext>
            </a:extLst>
          </p:cNvPr>
          <p:cNvSpPr>
            <a:spLocks noGrp="1"/>
          </p:cNvSpPr>
          <p:nvPr>
            <p:ph type="pic" sz="quarter" idx="20" hasCustomPrompt="1"/>
          </p:nvPr>
        </p:nvSpPr>
        <p:spPr>
          <a:xfrm>
            <a:off x="4280115" y="2743200"/>
            <a:ext cx="1701585" cy="857250"/>
          </a:xfrm>
          <a:prstGeom prst="rect">
            <a:avLst/>
          </a:prstGeom>
        </p:spPr>
        <p:txBody>
          <a:bodyPr/>
          <a:lstStyle>
            <a:lvl1pPr>
              <a:defRPr sz="900">
                <a:latin typeface="Arial" panose="020B0604020202020204" pitchFamily="34" charset="0"/>
                <a:cs typeface="Arial" panose="020B0604020202020204" pitchFamily="34" charset="0"/>
              </a:defRPr>
            </a:lvl1pPr>
          </a:lstStyle>
          <a:p>
            <a:r>
              <a:rPr lang="en-US" dirty="0"/>
              <a:t>Logo</a:t>
            </a:r>
            <a:endParaRPr lang="ru-RU" dirty="0"/>
          </a:p>
        </p:txBody>
      </p:sp>
      <p:sp>
        <p:nvSpPr>
          <p:cNvPr id="26" name="Picture Placeholder 5">
            <a:extLst>
              <a:ext uri="{FF2B5EF4-FFF2-40B4-BE49-F238E27FC236}">
                <a16:creationId xmlns:a16="http://schemas.microsoft.com/office/drawing/2014/main" id="{976287E5-D16A-0D48-94D5-6C8AD74E4F16}"/>
              </a:ext>
            </a:extLst>
          </p:cNvPr>
          <p:cNvSpPr>
            <a:spLocks noGrp="1"/>
          </p:cNvSpPr>
          <p:nvPr>
            <p:ph type="pic" sz="quarter" idx="21" hasCustomPrompt="1"/>
          </p:nvPr>
        </p:nvSpPr>
        <p:spPr>
          <a:xfrm>
            <a:off x="6210300" y="2743200"/>
            <a:ext cx="1714500" cy="857250"/>
          </a:xfrm>
          <a:prstGeom prst="rect">
            <a:avLst/>
          </a:prstGeom>
        </p:spPr>
        <p:txBody>
          <a:bodyPr/>
          <a:lstStyle>
            <a:lvl1pPr>
              <a:defRPr sz="900">
                <a:latin typeface="Arial" panose="020B0604020202020204" pitchFamily="34" charset="0"/>
                <a:cs typeface="Arial" panose="020B0604020202020204" pitchFamily="34" charset="0"/>
              </a:defRPr>
            </a:lvl1pPr>
          </a:lstStyle>
          <a:p>
            <a:r>
              <a:rPr lang="en-US" dirty="0"/>
              <a:t>Logo</a:t>
            </a:r>
            <a:endParaRPr lang="ru-RU" dirty="0"/>
          </a:p>
        </p:txBody>
      </p:sp>
      <p:sp>
        <p:nvSpPr>
          <p:cNvPr id="27" name="Picture Placeholder 5">
            <a:extLst>
              <a:ext uri="{FF2B5EF4-FFF2-40B4-BE49-F238E27FC236}">
                <a16:creationId xmlns:a16="http://schemas.microsoft.com/office/drawing/2014/main" id="{3341FEE4-5BB0-9F4B-A4CE-9016D9326E5E}"/>
              </a:ext>
            </a:extLst>
          </p:cNvPr>
          <p:cNvSpPr>
            <a:spLocks noGrp="1"/>
          </p:cNvSpPr>
          <p:nvPr>
            <p:ph type="pic" sz="quarter" idx="22" hasCustomPrompt="1"/>
          </p:nvPr>
        </p:nvSpPr>
        <p:spPr>
          <a:xfrm>
            <a:off x="8166315" y="2743200"/>
            <a:ext cx="1701585" cy="857250"/>
          </a:xfrm>
          <a:prstGeom prst="rect">
            <a:avLst/>
          </a:prstGeom>
        </p:spPr>
        <p:txBody>
          <a:bodyPr/>
          <a:lstStyle>
            <a:lvl1pPr>
              <a:defRPr sz="900">
                <a:latin typeface="Arial" panose="020B0604020202020204" pitchFamily="34" charset="0"/>
                <a:cs typeface="Arial" panose="020B0604020202020204" pitchFamily="34" charset="0"/>
              </a:defRPr>
            </a:lvl1pPr>
          </a:lstStyle>
          <a:p>
            <a:r>
              <a:rPr lang="en-US" dirty="0"/>
              <a:t>Logo</a:t>
            </a:r>
            <a:endParaRPr lang="ru-RU" dirty="0"/>
          </a:p>
        </p:txBody>
      </p:sp>
      <p:sp>
        <p:nvSpPr>
          <p:cNvPr id="28" name="Picture Placeholder 5">
            <a:extLst>
              <a:ext uri="{FF2B5EF4-FFF2-40B4-BE49-F238E27FC236}">
                <a16:creationId xmlns:a16="http://schemas.microsoft.com/office/drawing/2014/main" id="{CC9DB942-B2B9-2742-A789-A04C1798F68D}"/>
              </a:ext>
            </a:extLst>
          </p:cNvPr>
          <p:cNvSpPr>
            <a:spLocks noGrp="1"/>
          </p:cNvSpPr>
          <p:nvPr>
            <p:ph type="pic" sz="quarter" idx="23" hasCustomPrompt="1"/>
          </p:nvPr>
        </p:nvSpPr>
        <p:spPr>
          <a:xfrm>
            <a:off x="10109415" y="2743200"/>
            <a:ext cx="1701585" cy="857250"/>
          </a:xfrm>
          <a:prstGeom prst="rect">
            <a:avLst/>
          </a:prstGeom>
        </p:spPr>
        <p:txBody>
          <a:bodyPr/>
          <a:lstStyle>
            <a:lvl1pPr>
              <a:defRPr sz="900">
                <a:latin typeface="Arial" panose="020B0604020202020204" pitchFamily="34" charset="0"/>
                <a:cs typeface="Arial" panose="020B0604020202020204" pitchFamily="34" charset="0"/>
              </a:defRPr>
            </a:lvl1pPr>
          </a:lstStyle>
          <a:p>
            <a:r>
              <a:rPr lang="en-US" dirty="0"/>
              <a:t>Logo</a:t>
            </a:r>
            <a:endParaRPr lang="ru-RU" dirty="0"/>
          </a:p>
        </p:txBody>
      </p:sp>
      <p:sp>
        <p:nvSpPr>
          <p:cNvPr id="30" name="Picture Placeholder 5">
            <a:extLst>
              <a:ext uri="{FF2B5EF4-FFF2-40B4-BE49-F238E27FC236}">
                <a16:creationId xmlns:a16="http://schemas.microsoft.com/office/drawing/2014/main" id="{912262C2-ECC9-5348-8A4A-D5E1A7BE416F}"/>
              </a:ext>
            </a:extLst>
          </p:cNvPr>
          <p:cNvSpPr>
            <a:spLocks noGrp="1"/>
          </p:cNvSpPr>
          <p:nvPr>
            <p:ph type="pic" sz="quarter" idx="24" hasCustomPrompt="1"/>
          </p:nvPr>
        </p:nvSpPr>
        <p:spPr>
          <a:xfrm>
            <a:off x="381000" y="3833447"/>
            <a:ext cx="1714500" cy="857250"/>
          </a:xfrm>
          <a:prstGeom prst="rect">
            <a:avLst/>
          </a:prstGeom>
          <a:noFill/>
          <a:effectLst>
            <a:innerShdw blurRad="177800" dir="13500000">
              <a:prstClr val="black">
                <a:alpha val="61000"/>
              </a:prstClr>
            </a:innerShdw>
          </a:effectLst>
        </p:spPr>
        <p:txBody>
          <a:bodyPr/>
          <a:lstStyle>
            <a:lvl1pPr>
              <a:defRPr sz="900">
                <a:latin typeface="Arial" panose="020B0604020202020204" pitchFamily="34" charset="0"/>
                <a:cs typeface="Arial" panose="020B0604020202020204" pitchFamily="34" charset="0"/>
              </a:defRPr>
            </a:lvl1pPr>
          </a:lstStyle>
          <a:p>
            <a:r>
              <a:rPr lang="en-US" dirty="0"/>
              <a:t>Logo</a:t>
            </a:r>
            <a:endParaRPr lang="ru-RU" dirty="0"/>
          </a:p>
        </p:txBody>
      </p:sp>
      <p:sp>
        <p:nvSpPr>
          <p:cNvPr id="31" name="Picture Placeholder 5">
            <a:extLst>
              <a:ext uri="{FF2B5EF4-FFF2-40B4-BE49-F238E27FC236}">
                <a16:creationId xmlns:a16="http://schemas.microsoft.com/office/drawing/2014/main" id="{1FFA4A4D-D633-6C4A-92EA-E047088A4EDE}"/>
              </a:ext>
            </a:extLst>
          </p:cNvPr>
          <p:cNvSpPr>
            <a:spLocks noGrp="1"/>
          </p:cNvSpPr>
          <p:nvPr>
            <p:ph type="pic" sz="quarter" idx="25" hasCustomPrompt="1"/>
          </p:nvPr>
        </p:nvSpPr>
        <p:spPr>
          <a:xfrm>
            <a:off x="2337015" y="3833447"/>
            <a:ext cx="1701585" cy="857250"/>
          </a:xfrm>
          <a:prstGeom prst="rect">
            <a:avLst/>
          </a:prstGeom>
        </p:spPr>
        <p:txBody>
          <a:bodyPr/>
          <a:lstStyle>
            <a:lvl1pPr>
              <a:defRPr sz="900">
                <a:latin typeface="Arial" panose="020B0604020202020204" pitchFamily="34" charset="0"/>
                <a:cs typeface="Arial" panose="020B0604020202020204" pitchFamily="34" charset="0"/>
              </a:defRPr>
            </a:lvl1pPr>
          </a:lstStyle>
          <a:p>
            <a:r>
              <a:rPr lang="en-US" dirty="0"/>
              <a:t>Logo</a:t>
            </a:r>
            <a:endParaRPr lang="ru-RU" dirty="0"/>
          </a:p>
        </p:txBody>
      </p:sp>
      <p:sp>
        <p:nvSpPr>
          <p:cNvPr id="32" name="Picture Placeholder 5">
            <a:extLst>
              <a:ext uri="{FF2B5EF4-FFF2-40B4-BE49-F238E27FC236}">
                <a16:creationId xmlns:a16="http://schemas.microsoft.com/office/drawing/2014/main" id="{FEF460DB-701A-9B4B-A4EC-543069FF6B1E}"/>
              </a:ext>
            </a:extLst>
          </p:cNvPr>
          <p:cNvSpPr>
            <a:spLocks noGrp="1"/>
          </p:cNvSpPr>
          <p:nvPr>
            <p:ph type="pic" sz="quarter" idx="26" hasCustomPrompt="1"/>
          </p:nvPr>
        </p:nvSpPr>
        <p:spPr>
          <a:xfrm>
            <a:off x="4280115" y="3833447"/>
            <a:ext cx="1701585" cy="857250"/>
          </a:xfrm>
          <a:prstGeom prst="rect">
            <a:avLst/>
          </a:prstGeom>
        </p:spPr>
        <p:txBody>
          <a:bodyPr/>
          <a:lstStyle>
            <a:lvl1pPr>
              <a:defRPr sz="900">
                <a:latin typeface="Arial" panose="020B0604020202020204" pitchFamily="34" charset="0"/>
                <a:cs typeface="Arial" panose="020B0604020202020204" pitchFamily="34" charset="0"/>
              </a:defRPr>
            </a:lvl1pPr>
          </a:lstStyle>
          <a:p>
            <a:r>
              <a:rPr lang="en-US" dirty="0"/>
              <a:t>Logo</a:t>
            </a:r>
            <a:endParaRPr lang="ru-RU" dirty="0"/>
          </a:p>
        </p:txBody>
      </p:sp>
      <p:sp>
        <p:nvSpPr>
          <p:cNvPr id="33" name="Picture Placeholder 5">
            <a:extLst>
              <a:ext uri="{FF2B5EF4-FFF2-40B4-BE49-F238E27FC236}">
                <a16:creationId xmlns:a16="http://schemas.microsoft.com/office/drawing/2014/main" id="{119C14F0-B4BA-014E-B7A4-6C37B77CC76C}"/>
              </a:ext>
            </a:extLst>
          </p:cNvPr>
          <p:cNvSpPr>
            <a:spLocks noGrp="1"/>
          </p:cNvSpPr>
          <p:nvPr>
            <p:ph type="pic" sz="quarter" idx="27" hasCustomPrompt="1"/>
          </p:nvPr>
        </p:nvSpPr>
        <p:spPr>
          <a:xfrm>
            <a:off x="6210300" y="3833447"/>
            <a:ext cx="1714500" cy="857250"/>
          </a:xfrm>
          <a:prstGeom prst="rect">
            <a:avLst/>
          </a:prstGeom>
        </p:spPr>
        <p:txBody>
          <a:bodyPr/>
          <a:lstStyle>
            <a:lvl1pPr>
              <a:defRPr sz="900">
                <a:latin typeface="Arial" panose="020B0604020202020204" pitchFamily="34" charset="0"/>
                <a:cs typeface="Arial" panose="020B0604020202020204" pitchFamily="34" charset="0"/>
              </a:defRPr>
            </a:lvl1pPr>
          </a:lstStyle>
          <a:p>
            <a:r>
              <a:rPr lang="en-US" dirty="0"/>
              <a:t>Logo</a:t>
            </a:r>
            <a:endParaRPr lang="ru-RU" dirty="0"/>
          </a:p>
        </p:txBody>
      </p:sp>
      <p:sp>
        <p:nvSpPr>
          <p:cNvPr id="34" name="Picture Placeholder 5">
            <a:extLst>
              <a:ext uri="{FF2B5EF4-FFF2-40B4-BE49-F238E27FC236}">
                <a16:creationId xmlns:a16="http://schemas.microsoft.com/office/drawing/2014/main" id="{848AD83C-C9B2-F244-8609-A9D9CFD2630B}"/>
              </a:ext>
            </a:extLst>
          </p:cNvPr>
          <p:cNvSpPr>
            <a:spLocks noGrp="1"/>
          </p:cNvSpPr>
          <p:nvPr>
            <p:ph type="pic" sz="quarter" idx="28" hasCustomPrompt="1"/>
          </p:nvPr>
        </p:nvSpPr>
        <p:spPr>
          <a:xfrm>
            <a:off x="8166315" y="3833447"/>
            <a:ext cx="1701585" cy="857250"/>
          </a:xfrm>
          <a:prstGeom prst="rect">
            <a:avLst/>
          </a:prstGeom>
        </p:spPr>
        <p:txBody>
          <a:bodyPr/>
          <a:lstStyle>
            <a:lvl1pPr>
              <a:defRPr sz="900">
                <a:latin typeface="Arial" panose="020B0604020202020204" pitchFamily="34" charset="0"/>
                <a:cs typeface="Arial" panose="020B0604020202020204" pitchFamily="34" charset="0"/>
              </a:defRPr>
            </a:lvl1pPr>
          </a:lstStyle>
          <a:p>
            <a:r>
              <a:rPr lang="en-US" dirty="0"/>
              <a:t>Logo</a:t>
            </a:r>
            <a:endParaRPr lang="ru-RU" dirty="0"/>
          </a:p>
        </p:txBody>
      </p:sp>
      <p:sp>
        <p:nvSpPr>
          <p:cNvPr id="35" name="Picture Placeholder 5">
            <a:extLst>
              <a:ext uri="{FF2B5EF4-FFF2-40B4-BE49-F238E27FC236}">
                <a16:creationId xmlns:a16="http://schemas.microsoft.com/office/drawing/2014/main" id="{930FA6B5-6202-E541-9E85-AC12192A447B}"/>
              </a:ext>
            </a:extLst>
          </p:cNvPr>
          <p:cNvSpPr>
            <a:spLocks noGrp="1"/>
          </p:cNvSpPr>
          <p:nvPr>
            <p:ph type="pic" sz="quarter" idx="29" hasCustomPrompt="1"/>
          </p:nvPr>
        </p:nvSpPr>
        <p:spPr>
          <a:xfrm>
            <a:off x="10109415" y="3833447"/>
            <a:ext cx="1701585" cy="857250"/>
          </a:xfrm>
          <a:prstGeom prst="rect">
            <a:avLst/>
          </a:prstGeom>
        </p:spPr>
        <p:txBody>
          <a:bodyPr/>
          <a:lstStyle>
            <a:lvl1pPr>
              <a:defRPr sz="900">
                <a:latin typeface="Arial" panose="020B0604020202020204" pitchFamily="34" charset="0"/>
                <a:cs typeface="Arial" panose="020B0604020202020204" pitchFamily="34" charset="0"/>
              </a:defRPr>
            </a:lvl1pPr>
          </a:lstStyle>
          <a:p>
            <a:r>
              <a:rPr lang="en-US" dirty="0"/>
              <a:t>Logo</a:t>
            </a:r>
            <a:endParaRPr lang="ru-RU" dirty="0"/>
          </a:p>
        </p:txBody>
      </p:sp>
      <p:sp>
        <p:nvSpPr>
          <p:cNvPr id="36" name="Picture Placeholder 5">
            <a:extLst>
              <a:ext uri="{FF2B5EF4-FFF2-40B4-BE49-F238E27FC236}">
                <a16:creationId xmlns:a16="http://schemas.microsoft.com/office/drawing/2014/main" id="{CA00B98D-E009-8141-BAD2-C502C84B8E63}"/>
              </a:ext>
            </a:extLst>
          </p:cNvPr>
          <p:cNvSpPr>
            <a:spLocks noGrp="1"/>
          </p:cNvSpPr>
          <p:nvPr>
            <p:ph type="pic" sz="quarter" idx="30" hasCustomPrompt="1"/>
          </p:nvPr>
        </p:nvSpPr>
        <p:spPr>
          <a:xfrm>
            <a:off x="381000" y="4919297"/>
            <a:ext cx="1714500" cy="857250"/>
          </a:xfrm>
          <a:prstGeom prst="rect">
            <a:avLst/>
          </a:prstGeom>
        </p:spPr>
        <p:txBody>
          <a:bodyPr/>
          <a:lstStyle>
            <a:lvl1pPr>
              <a:defRPr sz="900">
                <a:latin typeface="Arial" panose="020B0604020202020204" pitchFamily="34" charset="0"/>
                <a:cs typeface="Arial" panose="020B0604020202020204" pitchFamily="34" charset="0"/>
              </a:defRPr>
            </a:lvl1pPr>
          </a:lstStyle>
          <a:p>
            <a:r>
              <a:rPr lang="en-US" dirty="0"/>
              <a:t>Logo</a:t>
            </a:r>
            <a:endParaRPr lang="ru-RU" dirty="0"/>
          </a:p>
        </p:txBody>
      </p:sp>
      <p:sp>
        <p:nvSpPr>
          <p:cNvPr id="37" name="Picture Placeholder 5">
            <a:extLst>
              <a:ext uri="{FF2B5EF4-FFF2-40B4-BE49-F238E27FC236}">
                <a16:creationId xmlns:a16="http://schemas.microsoft.com/office/drawing/2014/main" id="{130A5659-1636-2C4F-9199-5871A21B0030}"/>
              </a:ext>
            </a:extLst>
          </p:cNvPr>
          <p:cNvSpPr>
            <a:spLocks noGrp="1"/>
          </p:cNvSpPr>
          <p:nvPr>
            <p:ph type="pic" sz="quarter" idx="31" hasCustomPrompt="1"/>
          </p:nvPr>
        </p:nvSpPr>
        <p:spPr>
          <a:xfrm>
            <a:off x="2337015" y="4919297"/>
            <a:ext cx="1701585" cy="857250"/>
          </a:xfrm>
          <a:prstGeom prst="rect">
            <a:avLst/>
          </a:prstGeom>
        </p:spPr>
        <p:txBody>
          <a:bodyPr/>
          <a:lstStyle>
            <a:lvl1pPr>
              <a:defRPr sz="900">
                <a:latin typeface="Arial" panose="020B0604020202020204" pitchFamily="34" charset="0"/>
                <a:cs typeface="Arial" panose="020B0604020202020204" pitchFamily="34" charset="0"/>
              </a:defRPr>
            </a:lvl1pPr>
          </a:lstStyle>
          <a:p>
            <a:r>
              <a:rPr lang="en-US" dirty="0"/>
              <a:t>Logo</a:t>
            </a:r>
            <a:endParaRPr lang="ru-RU" dirty="0"/>
          </a:p>
        </p:txBody>
      </p:sp>
      <p:sp>
        <p:nvSpPr>
          <p:cNvPr id="38" name="Picture Placeholder 5">
            <a:extLst>
              <a:ext uri="{FF2B5EF4-FFF2-40B4-BE49-F238E27FC236}">
                <a16:creationId xmlns:a16="http://schemas.microsoft.com/office/drawing/2014/main" id="{FC71F615-AAB5-1847-80F7-B2E2C75D5D90}"/>
              </a:ext>
            </a:extLst>
          </p:cNvPr>
          <p:cNvSpPr>
            <a:spLocks noGrp="1"/>
          </p:cNvSpPr>
          <p:nvPr>
            <p:ph type="pic" sz="quarter" idx="32" hasCustomPrompt="1"/>
          </p:nvPr>
        </p:nvSpPr>
        <p:spPr>
          <a:xfrm>
            <a:off x="4280115" y="4919297"/>
            <a:ext cx="1701585" cy="857250"/>
          </a:xfrm>
          <a:prstGeom prst="rect">
            <a:avLst/>
          </a:prstGeom>
        </p:spPr>
        <p:txBody>
          <a:bodyPr/>
          <a:lstStyle>
            <a:lvl1pPr>
              <a:defRPr sz="900">
                <a:latin typeface="Arial" panose="020B0604020202020204" pitchFamily="34" charset="0"/>
                <a:cs typeface="Arial" panose="020B0604020202020204" pitchFamily="34" charset="0"/>
              </a:defRPr>
            </a:lvl1pPr>
          </a:lstStyle>
          <a:p>
            <a:r>
              <a:rPr lang="en-US" dirty="0"/>
              <a:t>Logo</a:t>
            </a:r>
            <a:endParaRPr lang="ru-RU" dirty="0"/>
          </a:p>
        </p:txBody>
      </p:sp>
      <p:sp>
        <p:nvSpPr>
          <p:cNvPr id="39" name="Picture Placeholder 5">
            <a:extLst>
              <a:ext uri="{FF2B5EF4-FFF2-40B4-BE49-F238E27FC236}">
                <a16:creationId xmlns:a16="http://schemas.microsoft.com/office/drawing/2014/main" id="{612DBB07-9B31-354C-A9C5-3A0A1342AF46}"/>
              </a:ext>
            </a:extLst>
          </p:cNvPr>
          <p:cNvSpPr>
            <a:spLocks noGrp="1"/>
          </p:cNvSpPr>
          <p:nvPr>
            <p:ph type="pic" sz="quarter" idx="33" hasCustomPrompt="1"/>
          </p:nvPr>
        </p:nvSpPr>
        <p:spPr>
          <a:xfrm>
            <a:off x="6210300" y="4919297"/>
            <a:ext cx="1714500" cy="857250"/>
          </a:xfrm>
          <a:prstGeom prst="rect">
            <a:avLst/>
          </a:prstGeom>
        </p:spPr>
        <p:txBody>
          <a:bodyPr/>
          <a:lstStyle>
            <a:lvl1pPr>
              <a:defRPr sz="900">
                <a:latin typeface="Arial" panose="020B0604020202020204" pitchFamily="34" charset="0"/>
                <a:cs typeface="Arial" panose="020B0604020202020204" pitchFamily="34" charset="0"/>
              </a:defRPr>
            </a:lvl1pPr>
          </a:lstStyle>
          <a:p>
            <a:r>
              <a:rPr lang="en-US" dirty="0"/>
              <a:t>Logo</a:t>
            </a:r>
            <a:endParaRPr lang="ru-RU" dirty="0"/>
          </a:p>
        </p:txBody>
      </p:sp>
      <p:sp>
        <p:nvSpPr>
          <p:cNvPr id="40" name="Picture Placeholder 5">
            <a:extLst>
              <a:ext uri="{FF2B5EF4-FFF2-40B4-BE49-F238E27FC236}">
                <a16:creationId xmlns:a16="http://schemas.microsoft.com/office/drawing/2014/main" id="{6E579139-7F47-BA41-A7CE-1FE20AC35DA6}"/>
              </a:ext>
            </a:extLst>
          </p:cNvPr>
          <p:cNvSpPr>
            <a:spLocks noGrp="1"/>
          </p:cNvSpPr>
          <p:nvPr>
            <p:ph type="pic" sz="quarter" idx="34" hasCustomPrompt="1"/>
          </p:nvPr>
        </p:nvSpPr>
        <p:spPr>
          <a:xfrm>
            <a:off x="8166315" y="4919297"/>
            <a:ext cx="1701585" cy="857250"/>
          </a:xfrm>
          <a:prstGeom prst="rect">
            <a:avLst/>
          </a:prstGeom>
        </p:spPr>
        <p:txBody>
          <a:bodyPr/>
          <a:lstStyle>
            <a:lvl1pPr>
              <a:defRPr sz="900">
                <a:latin typeface="Arial" panose="020B0604020202020204" pitchFamily="34" charset="0"/>
                <a:cs typeface="Arial" panose="020B0604020202020204" pitchFamily="34" charset="0"/>
              </a:defRPr>
            </a:lvl1pPr>
          </a:lstStyle>
          <a:p>
            <a:r>
              <a:rPr lang="en-US" dirty="0"/>
              <a:t>Logo</a:t>
            </a:r>
            <a:endParaRPr lang="ru-RU" dirty="0"/>
          </a:p>
        </p:txBody>
      </p:sp>
      <p:sp>
        <p:nvSpPr>
          <p:cNvPr id="41" name="Picture Placeholder 5">
            <a:extLst>
              <a:ext uri="{FF2B5EF4-FFF2-40B4-BE49-F238E27FC236}">
                <a16:creationId xmlns:a16="http://schemas.microsoft.com/office/drawing/2014/main" id="{8C2A31B3-827E-974F-87B5-F57070E8D767}"/>
              </a:ext>
            </a:extLst>
          </p:cNvPr>
          <p:cNvSpPr>
            <a:spLocks noGrp="1"/>
          </p:cNvSpPr>
          <p:nvPr>
            <p:ph type="pic" sz="quarter" idx="35" hasCustomPrompt="1"/>
          </p:nvPr>
        </p:nvSpPr>
        <p:spPr>
          <a:xfrm>
            <a:off x="10109415" y="4919297"/>
            <a:ext cx="1701585" cy="857250"/>
          </a:xfrm>
          <a:prstGeom prst="rect">
            <a:avLst/>
          </a:prstGeom>
        </p:spPr>
        <p:txBody>
          <a:bodyPr/>
          <a:lstStyle>
            <a:lvl1pPr>
              <a:defRPr sz="900">
                <a:latin typeface="Arial" panose="020B0604020202020204" pitchFamily="34" charset="0"/>
                <a:cs typeface="Arial" panose="020B0604020202020204" pitchFamily="34" charset="0"/>
              </a:defRPr>
            </a:lvl1pPr>
          </a:lstStyle>
          <a:p>
            <a:r>
              <a:rPr lang="en-US" dirty="0"/>
              <a:t>Logo</a:t>
            </a:r>
            <a:endParaRPr lang="ru-RU" dirty="0"/>
          </a:p>
        </p:txBody>
      </p:sp>
    </p:spTree>
    <p:extLst>
      <p:ext uri="{BB962C8B-B14F-4D97-AF65-F5344CB8AC3E}">
        <p14:creationId xmlns:p14="http://schemas.microsoft.com/office/powerpoint/2010/main" val="57999007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Gant Char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9E41FAE-3B55-8C42-9E77-D80DD5A1385B}"/>
              </a:ext>
            </a:extLst>
          </p:cNvPr>
          <p:cNvSpPr>
            <a:spLocks noGrp="1"/>
          </p:cNvSpPr>
          <p:nvPr>
            <p:ph type="ftr" sz="quarter" idx="10"/>
          </p:nvPr>
        </p:nvSpPr>
        <p:spPr/>
        <p:txBody>
          <a:bodyPr/>
          <a:lstStyle>
            <a:lvl1pPr>
              <a:defRPr>
                <a:solidFill>
                  <a:schemeClr val="bg1"/>
                </a:solidFill>
              </a:defRPr>
            </a:lvl1pPr>
          </a:lstStyle>
          <a:p>
            <a:endParaRPr lang="ru-RU" dirty="0"/>
          </a:p>
        </p:txBody>
      </p:sp>
      <p:sp>
        <p:nvSpPr>
          <p:cNvPr id="6" name="Slide Number Placeholder 5">
            <a:extLst>
              <a:ext uri="{FF2B5EF4-FFF2-40B4-BE49-F238E27FC236}">
                <a16:creationId xmlns:a16="http://schemas.microsoft.com/office/drawing/2014/main" id="{6BBE80F0-B8C8-FC4B-8B42-9CD20870D85A}"/>
              </a:ext>
            </a:extLst>
          </p:cNvPr>
          <p:cNvSpPr>
            <a:spLocks noGrp="1"/>
          </p:cNvSpPr>
          <p:nvPr>
            <p:ph type="sldNum" sz="quarter" idx="11"/>
          </p:nvPr>
        </p:nvSpPr>
        <p:spPr/>
        <p:txBody>
          <a:bodyPr/>
          <a:lstStyle>
            <a:lvl1pPr>
              <a:defRPr>
                <a:solidFill>
                  <a:schemeClr val="bg1"/>
                </a:solidFill>
              </a:defRPr>
            </a:lvl1pPr>
          </a:lstStyle>
          <a:p>
            <a:fld id="{E200D83E-88D0-C440-9F2A-EBA669C92F70}" type="slidenum">
              <a:rPr lang="ru-RU" smtClean="0"/>
              <a:pPr/>
              <a:t>‹#›</a:t>
            </a:fld>
            <a:endParaRPr lang="ru-RU"/>
          </a:p>
        </p:txBody>
      </p:sp>
      <p:sp>
        <p:nvSpPr>
          <p:cNvPr id="7" name="Rectangle 6">
            <a:extLst>
              <a:ext uri="{FF2B5EF4-FFF2-40B4-BE49-F238E27FC236}">
                <a16:creationId xmlns:a16="http://schemas.microsoft.com/office/drawing/2014/main" id="{D69B4EB7-AFB1-BD4C-B0CF-E5AFCB9E466B}"/>
              </a:ext>
            </a:extLst>
          </p:cNvPr>
          <p:cNvSpPr/>
          <p:nvPr/>
        </p:nvSpPr>
        <p:spPr>
          <a:xfrm>
            <a:off x="381000" y="5521726"/>
            <a:ext cx="7543800" cy="352163"/>
          </a:xfrm>
          <a:prstGeom prst="rect">
            <a:avLst/>
          </a:prstGeom>
          <a:solidFill>
            <a:srgbClr val="E6E6E6">
              <a:alpha val="8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350" b="0" i="0">
              <a:solidFill>
                <a:schemeClr val="bg1"/>
              </a:solidFill>
              <a:latin typeface="Arial Regular"/>
            </a:endParaRPr>
          </a:p>
        </p:txBody>
      </p:sp>
      <p:sp>
        <p:nvSpPr>
          <p:cNvPr id="8" name="Text Placeholder 2">
            <a:extLst>
              <a:ext uri="{FF2B5EF4-FFF2-40B4-BE49-F238E27FC236}">
                <a16:creationId xmlns:a16="http://schemas.microsoft.com/office/drawing/2014/main" id="{BFD01189-A657-9144-A735-C4622EFE883D}"/>
              </a:ext>
            </a:extLst>
          </p:cNvPr>
          <p:cNvSpPr>
            <a:spLocks noGrp="1"/>
          </p:cNvSpPr>
          <p:nvPr>
            <p:ph type="body" sz="quarter" idx="105" hasCustomPrompt="1"/>
          </p:nvPr>
        </p:nvSpPr>
        <p:spPr>
          <a:xfrm>
            <a:off x="381000" y="5533284"/>
            <a:ext cx="1860407" cy="340605"/>
          </a:xfrm>
          <a:prstGeom prst="rect">
            <a:avLst/>
          </a:prstGeom>
          <a:solidFill>
            <a:schemeClr val="tx2">
              <a:alpha val="90000"/>
            </a:schemeClr>
          </a:solidFill>
        </p:spPr>
        <p:txBody>
          <a:bodyPr anchor="t"/>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9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a:t>
            </a:r>
          </a:p>
        </p:txBody>
      </p:sp>
      <p:cxnSp>
        <p:nvCxnSpPr>
          <p:cNvPr id="9" name="Straight Connector 8">
            <a:extLst>
              <a:ext uri="{FF2B5EF4-FFF2-40B4-BE49-F238E27FC236}">
                <a16:creationId xmlns:a16="http://schemas.microsoft.com/office/drawing/2014/main" id="{73A043B1-9273-3A4C-BF71-51D86CCE7642}"/>
              </a:ext>
            </a:extLst>
          </p:cNvPr>
          <p:cNvCxnSpPr>
            <a:cxnSpLocks/>
          </p:cNvCxnSpPr>
          <p:nvPr/>
        </p:nvCxnSpPr>
        <p:spPr>
          <a:xfrm>
            <a:off x="2324100" y="1657350"/>
            <a:ext cx="0" cy="4286250"/>
          </a:xfrm>
          <a:prstGeom prst="line">
            <a:avLst/>
          </a:prstGeom>
          <a:ln w="9525">
            <a:solidFill>
              <a:srgbClr val="C7C7C7"/>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71E71F0F-A1E6-BB41-93AE-204C10E1C8BB}"/>
              </a:ext>
            </a:extLst>
          </p:cNvPr>
          <p:cNvCxnSpPr>
            <a:cxnSpLocks/>
          </p:cNvCxnSpPr>
          <p:nvPr/>
        </p:nvCxnSpPr>
        <p:spPr>
          <a:xfrm>
            <a:off x="381000" y="1657350"/>
            <a:ext cx="0" cy="4286250"/>
          </a:xfrm>
          <a:prstGeom prst="line">
            <a:avLst/>
          </a:prstGeom>
          <a:ln w="9525">
            <a:solidFill>
              <a:srgbClr val="C7C7C7"/>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D721CEA5-2A4E-3641-9335-9695738391EF}"/>
              </a:ext>
            </a:extLst>
          </p:cNvPr>
          <p:cNvCxnSpPr>
            <a:cxnSpLocks/>
          </p:cNvCxnSpPr>
          <p:nvPr/>
        </p:nvCxnSpPr>
        <p:spPr>
          <a:xfrm>
            <a:off x="4267200" y="1657350"/>
            <a:ext cx="0" cy="4286250"/>
          </a:xfrm>
          <a:prstGeom prst="line">
            <a:avLst/>
          </a:prstGeom>
          <a:ln w="9525">
            <a:solidFill>
              <a:srgbClr val="C7C7C7"/>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4866AEE4-E23F-6545-85B0-05186A887D08}"/>
              </a:ext>
            </a:extLst>
          </p:cNvPr>
          <p:cNvCxnSpPr>
            <a:cxnSpLocks/>
          </p:cNvCxnSpPr>
          <p:nvPr/>
        </p:nvCxnSpPr>
        <p:spPr>
          <a:xfrm>
            <a:off x="6220727" y="1657350"/>
            <a:ext cx="0" cy="4286250"/>
          </a:xfrm>
          <a:prstGeom prst="line">
            <a:avLst/>
          </a:prstGeom>
          <a:ln w="9525">
            <a:solidFill>
              <a:srgbClr val="C7C7C7"/>
            </a:solidFill>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5355CECE-21E9-514F-9897-9F26643002B4}"/>
              </a:ext>
            </a:extLst>
          </p:cNvPr>
          <p:cNvSpPr/>
          <p:nvPr/>
        </p:nvSpPr>
        <p:spPr>
          <a:xfrm>
            <a:off x="381000" y="4902340"/>
            <a:ext cx="7543800" cy="352163"/>
          </a:xfrm>
          <a:prstGeom prst="rect">
            <a:avLst/>
          </a:prstGeom>
          <a:solidFill>
            <a:srgbClr val="E6E6E6">
              <a:alpha val="8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350" b="0" i="0">
              <a:solidFill>
                <a:schemeClr val="bg1"/>
              </a:solidFill>
              <a:latin typeface="Arial Regular"/>
            </a:endParaRPr>
          </a:p>
        </p:txBody>
      </p:sp>
      <p:sp>
        <p:nvSpPr>
          <p:cNvPr id="14" name="Rectangle 13">
            <a:extLst>
              <a:ext uri="{FF2B5EF4-FFF2-40B4-BE49-F238E27FC236}">
                <a16:creationId xmlns:a16="http://schemas.microsoft.com/office/drawing/2014/main" id="{FECFE339-B4F9-4544-8EBC-A362561AD737}"/>
              </a:ext>
            </a:extLst>
          </p:cNvPr>
          <p:cNvSpPr/>
          <p:nvPr/>
        </p:nvSpPr>
        <p:spPr>
          <a:xfrm>
            <a:off x="381000" y="4273690"/>
            <a:ext cx="7543800" cy="352163"/>
          </a:xfrm>
          <a:prstGeom prst="rect">
            <a:avLst/>
          </a:prstGeom>
          <a:solidFill>
            <a:srgbClr val="E6E6E6">
              <a:alpha val="8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350" b="0" i="0">
              <a:solidFill>
                <a:schemeClr val="bg1"/>
              </a:solidFill>
              <a:latin typeface="Arial Regular"/>
            </a:endParaRPr>
          </a:p>
        </p:txBody>
      </p:sp>
      <p:sp>
        <p:nvSpPr>
          <p:cNvPr id="15" name="Rectangle 14">
            <a:extLst>
              <a:ext uri="{FF2B5EF4-FFF2-40B4-BE49-F238E27FC236}">
                <a16:creationId xmlns:a16="http://schemas.microsoft.com/office/drawing/2014/main" id="{5EF16711-9C0B-AA4F-AD71-7790A7924006}"/>
              </a:ext>
            </a:extLst>
          </p:cNvPr>
          <p:cNvSpPr/>
          <p:nvPr/>
        </p:nvSpPr>
        <p:spPr>
          <a:xfrm>
            <a:off x="381000" y="3645040"/>
            <a:ext cx="7543800" cy="352163"/>
          </a:xfrm>
          <a:prstGeom prst="rect">
            <a:avLst/>
          </a:prstGeom>
          <a:solidFill>
            <a:srgbClr val="E6E6E6">
              <a:alpha val="8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350" b="0" i="0">
              <a:solidFill>
                <a:schemeClr val="bg1"/>
              </a:solidFill>
              <a:latin typeface="Arial Regular"/>
            </a:endParaRPr>
          </a:p>
        </p:txBody>
      </p:sp>
      <p:sp>
        <p:nvSpPr>
          <p:cNvPr id="16" name="Rectangle 15">
            <a:extLst>
              <a:ext uri="{FF2B5EF4-FFF2-40B4-BE49-F238E27FC236}">
                <a16:creationId xmlns:a16="http://schemas.microsoft.com/office/drawing/2014/main" id="{C6042D89-1B5B-FB4C-87D6-B692BA01E589}"/>
              </a:ext>
            </a:extLst>
          </p:cNvPr>
          <p:cNvSpPr/>
          <p:nvPr/>
        </p:nvSpPr>
        <p:spPr>
          <a:xfrm>
            <a:off x="381000" y="2959240"/>
            <a:ext cx="7543800" cy="352163"/>
          </a:xfrm>
          <a:prstGeom prst="rect">
            <a:avLst/>
          </a:prstGeom>
          <a:solidFill>
            <a:srgbClr val="E6E6E6">
              <a:alpha val="8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350" b="0" i="0">
              <a:solidFill>
                <a:schemeClr val="bg1"/>
              </a:solidFill>
              <a:latin typeface="Arial Regular"/>
            </a:endParaRPr>
          </a:p>
        </p:txBody>
      </p:sp>
      <p:sp>
        <p:nvSpPr>
          <p:cNvPr id="17" name="Text Placeholder 2">
            <a:extLst>
              <a:ext uri="{FF2B5EF4-FFF2-40B4-BE49-F238E27FC236}">
                <a16:creationId xmlns:a16="http://schemas.microsoft.com/office/drawing/2014/main" id="{22F70925-1811-2E4A-B10E-C0C401B51DEC}"/>
              </a:ext>
            </a:extLst>
          </p:cNvPr>
          <p:cNvSpPr>
            <a:spLocks noGrp="1"/>
          </p:cNvSpPr>
          <p:nvPr>
            <p:ph type="body" sz="quarter" idx="84" hasCustomPrompt="1"/>
          </p:nvPr>
        </p:nvSpPr>
        <p:spPr>
          <a:xfrm>
            <a:off x="8153401" y="2959239"/>
            <a:ext cx="3657600" cy="340605"/>
          </a:xfrm>
          <a:prstGeom prst="rect">
            <a:avLst/>
          </a:prstGeom>
        </p:spPr>
        <p:txBody>
          <a:bodyPr lIns="0" tIns="0" rIns="0" bIns="0" anchor="t"/>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750" b="0">
                <a:solidFill>
                  <a:schemeClr val="tx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18" name="Text Placeholder 2">
            <a:extLst>
              <a:ext uri="{FF2B5EF4-FFF2-40B4-BE49-F238E27FC236}">
                <a16:creationId xmlns:a16="http://schemas.microsoft.com/office/drawing/2014/main" id="{26F2E677-C6B1-2247-8199-0E3ED4FEB677}"/>
              </a:ext>
            </a:extLst>
          </p:cNvPr>
          <p:cNvSpPr>
            <a:spLocks noGrp="1"/>
          </p:cNvSpPr>
          <p:nvPr>
            <p:ph type="body" sz="quarter" idx="85" hasCustomPrompt="1"/>
          </p:nvPr>
        </p:nvSpPr>
        <p:spPr>
          <a:xfrm>
            <a:off x="8153401" y="3645039"/>
            <a:ext cx="3657600" cy="340605"/>
          </a:xfrm>
          <a:prstGeom prst="rect">
            <a:avLst/>
          </a:prstGeom>
        </p:spPr>
        <p:txBody>
          <a:bodyPr lIns="0" tIns="0" rIns="0" bIns="0" anchor="t"/>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750" b="0">
                <a:solidFill>
                  <a:schemeClr val="tx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19" name="Text Placeholder 2">
            <a:extLst>
              <a:ext uri="{FF2B5EF4-FFF2-40B4-BE49-F238E27FC236}">
                <a16:creationId xmlns:a16="http://schemas.microsoft.com/office/drawing/2014/main" id="{3382F709-B901-944A-9DA1-368583FF5251}"/>
              </a:ext>
            </a:extLst>
          </p:cNvPr>
          <p:cNvSpPr>
            <a:spLocks noGrp="1"/>
          </p:cNvSpPr>
          <p:nvPr>
            <p:ph type="body" sz="quarter" idx="86" hasCustomPrompt="1"/>
          </p:nvPr>
        </p:nvSpPr>
        <p:spPr>
          <a:xfrm>
            <a:off x="8153401" y="4273689"/>
            <a:ext cx="3657600" cy="340605"/>
          </a:xfrm>
          <a:prstGeom prst="rect">
            <a:avLst/>
          </a:prstGeom>
        </p:spPr>
        <p:txBody>
          <a:bodyPr lIns="0" tIns="0" rIns="0" bIns="0" anchor="t"/>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750" b="0">
                <a:solidFill>
                  <a:schemeClr val="tx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20" name="Text Placeholder 2">
            <a:extLst>
              <a:ext uri="{FF2B5EF4-FFF2-40B4-BE49-F238E27FC236}">
                <a16:creationId xmlns:a16="http://schemas.microsoft.com/office/drawing/2014/main" id="{E3A0579F-EAA1-4D4B-8085-FDD540EA73E5}"/>
              </a:ext>
            </a:extLst>
          </p:cNvPr>
          <p:cNvSpPr>
            <a:spLocks noGrp="1"/>
          </p:cNvSpPr>
          <p:nvPr>
            <p:ph type="body" sz="quarter" idx="87" hasCustomPrompt="1"/>
          </p:nvPr>
        </p:nvSpPr>
        <p:spPr>
          <a:xfrm>
            <a:off x="8153401" y="4902339"/>
            <a:ext cx="3657600" cy="340605"/>
          </a:xfrm>
          <a:prstGeom prst="rect">
            <a:avLst/>
          </a:prstGeom>
        </p:spPr>
        <p:txBody>
          <a:bodyPr lIns="0" tIns="0" rIns="0" bIns="0" anchor="t"/>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750" b="0">
                <a:solidFill>
                  <a:schemeClr val="tx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21" name="TextBox 20">
            <a:extLst>
              <a:ext uri="{FF2B5EF4-FFF2-40B4-BE49-F238E27FC236}">
                <a16:creationId xmlns:a16="http://schemas.microsoft.com/office/drawing/2014/main" id="{38286C07-3A95-1848-99EC-22C821DAC81F}"/>
              </a:ext>
            </a:extLst>
          </p:cNvPr>
          <p:cNvSpPr txBox="1"/>
          <p:nvPr/>
        </p:nvSpPr>
        <p:spPr>
          <a:xfrm>
            <a:off x="9096376" y="5530989"/>
            <a:ext cx="184731" cy="300082"/>
          </a:xfrm>
          <a:prstGeom prst="rect">
            <a:avLst/>
          </a:prstGeom>
          <a:noFill/>
        </p:spPr>
        <p:txBody>
          <a:bodyPr wrap="none" rtlCol="0">
            <a:spAutoFit/>
          </a:bodyPr>
          <a:lstStyle/>
          <a:p>
            <a:endParaRPr lang="x-none" sz="1350" b="0" i="0" dirty="0">
              <a:solidFill>
                <a:schemeClr val="tx1"/>
              </a:solidFill>
              <a:latin typeface="Arial Regular"/>
            </a:endParaRPr>
          </a:p>
        </p:txBody>
      </p:sp>
      <p:sp>
        <p:nvSpPr>
          <p:cNvPr id="22" name="Text Placeholder 2">
            <a:extLst>
              <a:ext uri="{FF2B5EF4-FFF2-40B4-BE49-F238E27FC236}">
                <a16:creationId xmlns:a16="http://schemas.microsoft.com/office/drawing/2014/main" id="{B7ECE868-DFFE-BF44-8081-233A56314D09}"/>
              </a:ext>
            </a:extLst>
          </p:cNvPr>
          <p:cNvSpPr>
            <a:spLocks noGrp="1"/>
          </p:cNvSpPr>
          <p:nvPr>
            <p:ph type="body" sz="quarter" idx="89" hasCustomPrompt="1"/>
          </p:nvPr>
        </p:nvSpPr>
        <p:spPr>
          <a:xfrm>
            <a:off x="381000" y="2970797"/>
            <a:ext cx="6254219" cy="340605"/>
          </a:xfrm>
          <a:prstGeom prst="rect">
            <a:avLst/>
          </a:prstGeom>
          <a:solidFill>
            <a:schemeClr val="tx2">
              <a:alpha val="90000"/>
            </a:schemeClr>
          </a:solidFill>
        </p:spPr>
        <p:txBody>
          <a:bodyPr anchor="t"/>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9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a:t>
            </a:r>
          </a:p>
        </p:txBody>
      </p:sp>
      <p:sp>
        <p:nvSpPr>
          <p:cNvPr id="23" name="Text Placeholder 2">
            <a:extLst>
              <a:ext uri="{FF2B5EF4-FFF2-40B4-BE49-F238E27FC236}">
                <a16:creationId xmlns:a16="http://schemas.microsoft.com/office/drawing/2014/main" id="{FC548632-BC47-404C-893B-3D60058EB426}"/>
              </a:ext>
            </a:extLst>
          </p:cNvPr>
          <p:cNvSpPr>
            <a:spLocks noGrp="1"/>
          </p:cNvSpPr>
          <p:nvPr>
            <p:ph type="body" sz="quarter" idx="91" hasCustomPrompt="1"/>
          </p:nvPr>
        </p:nvSpPr>
        <p:spPr>
          <a:xfrm>
            <a:off x="381000" y="3645039"/>
            <a:ext cx="5417993" cy="340605"/>
          </a:xfrm>
          <a:prstGeom prst="rect">
            <a:avLst/>
          </a:prstGeom>
          <a:solidFill>
            <a:schemeClr val="tx2">
              <a:alpha val="90000"/>
            </a:schemeClr>
          </a:solidFill>
        </p:spPr>
        <p:txBody>
          <a:bodyPr anchor="t"/>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9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a:t>
            </a:r>
          </a:p>
        </p:txBody>
      </p:sp>
      <p:sp>
        <p:nvSpPr>
          <p:cNvPr id="24" name="Text Placeholder 2">
            <a:extLst>
              <a:ext uri="{FF2B5EF4-FFF2-40B4-BE49-F238E27FC236}">
                <a16:creationId xmlns:a16="http://schemas.microsoft.com/office/drawing/2014/main" id="{0984B28A-AB84-C14E-BBEA-39B2A06C54E0}"/>
              </a:ext>
            </a:extLst>
          </p:cNvPr>
          <p:cNvSpPr>
            <a:spLocks noGrp="1"/>
          </p:cNvSpPr>
          <p:nvPr>
            <p:ph type="body" sz="quarter" idx="94" hasCustomPrompt="1"/>
          </p:nvPr>
        </p:nvSpPr>
        <p:spPr>
          <a:xfrm>
            <a:off x="380999" y="4273689"/>
            <a:ext cx="4314825" cy="340605"/>
          </a:xfrm>
          <a:prstGeom prst="rect">
            <a:avLst/>
          </a:prstGeom>
          <a:solidFill>
            <a:schemeClr val="tx2">
              <a:alpha val="90000"/>
            </a:schemeClr>
          </a:solidFill>
        </p:spPr>
        <p:txBody>
          <a:bodyPr anchor="t"/>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9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a:t>
            </a:r>
          </a:p>
        </p:txBody>
      </p:sp>
      <p:sp>
        <p:nvSpPr>
          <p:cNvPr id="25" name="Text Placeholder 2">
            <a:extLst>
              <a:ext uri="{FF2B5EF4-FFF2-40B4-BE49-F238E27FC236}">
                <a16:creationId xmlns:a16="http://schemas.microsoft.com/office/drawing/2014/main" id="{007196BA-31DB-AB44-A4A1-96483D3C4B2F}"/>
              </a:ext>
            </a:extLst>
          </p:cNvPr>
          <p:cNvSpPr>
            <a:spLocks noGrp="1"/>
          </p:cNvSpPr>
          <p:nvPr>
            <p:ph type="body" sz="quarter" idx="96" hasCustomPrompt="1"/>
          </p:nvPr>
        </p:nvSpPr>
        <p:spPr>
          <a:xfrm>
            <a:off x="381000" y="4902339"/>
            <a:ext cx="3786359" cy="340605"/>
          </a:xfrm>
          <a:prstGeom prst="rect">
            <a:avLst/>
          </a:prstGeom>
          <a:solidFill>
            <a:schemeClr val="tx2">
              <a:alpha val="90000"/>
            </a:schemeClr>
          </a:solidFill>
        </p:spPr>
        <p:txBody>
          <a:bodyPr anchor="t"/>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9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a:t>
            </a:r>
          </a:p>
        </p:txBody>
      </p:sp>
      <p:sp>
        <p:nvSpPr>
          <p:cNvPr id="26" name="Text Placeholder 2">
            <a:extLst>
              <a:ext uri="{FF2B5EF4-FFF2-40B4-BE49-F238E27FC236}">
                <a16:creationId xmlns:a16="http://schemas.microsoft.com/office/drawing/2014/main" id="{0B8C73E3-603D-C04B-ADDF-1CCC23A8D0C4}"/>
              </a:ext>
            </a:extLst>
          </p:cNvPr>
          <p:cNvSpPr>
            <a:spLocks noGrp="1"/>
          </p:cNvSpPr>
          <p:nvPr>
            <p:ph type="body" sz="quarter" idx="100" hasCustomPrompt="1"/>
          </p:nvPr>
        </p:nvSpPr>
        <p:spPr>
          <a:xfrm>
            <a:off x="381000" y="1657350"/>
            <a:ext cx="1714500" cy="428058"/>
          </a:xfrm>
          <a:prstGeom prst="rect">
            <a:avLst/>
          </a:prstGeom>
        </p:spPr>
        <p:txBody>
          <a:bodyPr lIns="144000" anchor="t"/>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01. Headline</a:t>
            </a:r>
          </a:p>
        </p:txBody>
      </p:sp>
      <p:sp>
        <p:nvSpPr>
          <p:cNvPr id="27" name="Text Placeholder 2">
            <a:extLst>
              <a:ext uri="{FF2B5EF4-FFF2-40B4-BE49-F238E27FC236}">
                <a16:creationId xmlns:a16="http://schemas.microsoft.com/office/drawing/2014/main" id="{7B6E22F2-1FB3-BE49-8136-0C1FB449AE85}"/>
              </a:ext>
            </a:extLst>
          </p:cNvPr>
          <p:cNvSpPr>
            <a:spLocks noGrp="1"/>
          </p:cNvSpPr>
          <p:nvPr>
            <p:ph type="body" sz="quarter" idx="101" hasCustomPrompt="1"/>
          </p:nvPr>
        </p:nvSpPr>
        <p:spPr>
          <a:xfrm>
            <a:off x="2324100" y="1657350"/>
            <a:ext cx="1714500" cy="428058"/>
          </a:xfrm>
          <a:prstGeom prst="rect">
            <a:avLst/>
          </a:prstGeom>
        </p:spPr>
        <p:txBody>
          <a:bodyPr lIns="144000" anchor="t"/>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02. Headline</a:t>
            </a:r>
          </a:p>
        </p:txBody>
      </p:sp>
      <p:sp>
        <p:nvSpPr>
          <p:cNvPr id="28" name="Text Placeholder 2">
            <a:extLst>
              <a:ext uri="{FF2B5EF4-FFF2-40B4-BE49-F238E27FC236}">
                <a16:creationId xmlns:a16="http://schemas.microsoft.com/office/drawing/2014/main" id="{3EA2BA08-AD1D-F14F-B8DD-0F92A12125BD}"/>
              </a:ext>
            </a:extLst>
          </p:cNvPr>
          <p:cNvSpPr>
            <a:spLocks noGrp="1"/>
          </p:cNvSpPr>
          <p:nvPr>
            <p:ph type="body" sz="quarter" idx="102" hasCustomPrompt="1"/>
          </p:nvPr>
        </p:nvSpPr>
        <p:spPr>
          <a:xfrm>
            <a:off x="4267200" y="1657350"/>
            <a:ext cx="1721896" cy="428058"/>
          </a:xfrm>
          <a:prstGeom prst="rect">
            <a:avLst/>
          </a:prstGeom>
        </p:spPr>
        <p:txBody>
          <a:bodyPr lIns="144000" anchor="t"/>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03. Headline</a:t>
            </a:r>
          </a:p>
        </p:txBody>
      </p:sp>
      <p:sp>
        <p:nvSpPr>
          <p:cNvPr id="29" name="Text Placeholder 2">
            <a:extLst>
              <a:ext uri="{FF2B5EF4-FFF2-40B4-BE49-F238E27FC236}">
                <a16:creationId xmlns:a16="http://schemas.microsoft.com/office/drawing/2014/main" id="{42AAF886-EBF6-C24C-8077-BF89B17B83F2}"/>
              </a:ext>
            </a:extLst>
          </p:cNvPr>
          <p:cNvSpPr>
            <a:spLocks noGrp="1"/>
          </p:cNvSpPr>
          <p:nvPr>
            <p:ph type="body" sz="quarter" idx="103" hasCustomPrompt="1"/>
          </p:nvPr>
        </p:nvSpPr>
        <p:spPr>
          <a:xfrm>
            <a:off x="6217696" y="1657350"/>
            <a:ext cx="1707104" cy="428058"/>
          </a:xfrm>
          <a:prstGeom prst="rect">
            <a:avLst/>
          </a:prstGeom>
        </p:spPr>
        <p:txBody>
          <a:bodyPr lIns="144000" anchor="t"/>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04. Headline</a:t>
            </a:r>
          </a:p>
        </p:txBody>
      </p:sp>
      <p:sp>
        <p:nvSpPr>
          <p:cNvPr id="30" name="Rectangle 29">
            <a:extLst>
              <a:ext uri="{FF2B5EF4-FFF2-40B4-BE49-F238E27FC236}">
                <a16:creationId xmlns:a16="http://schemas.microsoft.com/office/drawing/2014/main" id="{3D47301B-05FA-8C4E-B374-500A0B020D76}"/>
              </a:ext>
            </a:extLst>
          </p:cNvPr>
          <p:cNvSpPr/>
          <p:nvPr/>
        </p:nvSpPr>
        <p:spPr>
          <a:xfrm>
            <a:off x="381000" y="2343151"/>
            <a:ext cx="7543800" cy="352163"/>
          </a:xfrm>
          <a:prstGeom prst="rect">
            <a:avLst/>
          </a:prstGeom>
          <a:solidFill>
            <a:srgbClr val="E6E6E6">
              <a:alpha val="8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350" b="0" i="0">
              <a:solidFill>
                <a:schemeClr val="bg1"/>
              </a:solidFill>
              <a:latin typeface="Arial Regular"/>
            </a:endParaRPr>
          </a:p>
        </p:txBody>
      </p:sp>
      <p:sp>
        <p:nvSpPr>
          <p:cNvPr id="31" name="Text Placeholder 2">
            <a:extLst>
              <a:ext uri="{FF2B5EF4-FFF2-40B4-BE49-F238E27FC236}">
                <a16:creationId xmlns:a16="http://schemas.microsoft.com/office/drawing/2014/main" id="{199B68CD-35C5-EF4F-A5AF-89C34356EBE5}"/>
              </a:ext>
            </a:extLst>
          </p:cNvPr>
          <p:cNvSpPr>
            <a:spLocks noGrp="1"/>
          </p:cNvSpPr>
          <p:nvPr>
            <p:ph type="body" sz="quarter" idx="104" hasCustomPrompt="1"/>
          </p:nvPr>
        </p:nvSpPr>
        <p:spPr>
          <a:xfrm>
            <a:off x="380999" y="2343150"/>
            <a:ext cx="6254219" cy="340605"/>
          </a:xfrm>
          <a:prstGeom prst="rect">
            <a:avLst/>
          </a:prstGeom>
          <a:solidFill>
            <a:schemeClr val="tx2">
              <a:alpha val="90000"/>
            </a:schemeClr>
          </a:solidFill>
        </p:spPr>
        <p:txBody>
          <a:bodyPr anchor="t"/>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9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a:t>
            </a:r>
          </a:p>
        </p:txBody>
      </p:sp>
      <p:sp>
        <p:nvSpPr>
          <p:cNvPr id="32" name="Text Placeholder 2">
            <a:extLst>
              <a:ext uri="{FF2B5EF4-FFF2-40B4-BE49-F238E27FC236}">
                <a16:creationId xmlns:a16="http://schemas.microsoft.com/office/drawing/2014/main" id="{4AA90AE8-5C01-0445-B936-E775EC8F5E5C}"/>
              </a:ext>
            </a:extLst>
          </p:cNvPr>
          <p:cNvSpPr>
            <a:spLocks noGrp="1"/>
          </p:cNvSpPr>
          <p:nvPr>
            <p:ph type="body" sz="quarter" idx="106" hasCustomPrompt="1"/>
          </p:nvPr>
        </p:nvSpPr>
        <p:spPr>
          <a:xfrm>
            <a:off x="8153401" y="2343150"/>
            <a:ext cx="3657600" cy="340605"/>
          </a:xfrm>
          <a:prstGeom prst="rect">
            <a:avLst/>
          </a:prstGeom>
        </p:spPr>
        <p:txBody>
          <a:bodyPr lIns="0" tIns="0" rIns="0" bIns="0" anchor="t"/>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750" b="0">
                <a:solidFill>
                  <a:schemeClr val="tx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33" name="Text Placeholder 2">
            <a:extLst>
              <a:ext uri="{FF2B5EF4-FFF2-40B4-BE49-F238E27FC236}">
                <a16:creationId xmlns:a16="http://schemas.microsoft.com/office/drawing/2014/main" id="{12F8E322-AE9A-A343-A745-20742EEEBBED}"/>
              </a:ext>
            </a:extLst>
          </p:cNvPr>
          <p:cNvSpPr>
            <a:spLocks noGrp="1"/>
          </p:cNvSpPr>
          <p:nvPr>
            <p:ph type="body" sz="quarter" idx="107" hasCustomPrompt="1"/>
          </p:nvPr>
        </p:nvSpPr>
        <p:spPr>
          <a:xfrm>
            <a:off x="8153401" y="5533284"/>
            <a:ext cx="3657600" cy="340605"/>
          </a:xfrm>
          <a:prstGeom prst="rect">
            <a:avLst/>
          </a:prstGeom>
        </p:spPr>
        <p:txBody>
          <a:bodyPr lIns="0" tIns="0" rIns="0" bIns="0" anchor="t"/>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750" b="0">
                <a:solidFill>
                  <a:schemeClr val="tx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3" name="Title 2">
            <a:extLst>
              <a:ext uri="{FF2B5EF4-FFF2-40B4-BE49-F238E27FC236}">
                <a16:creationId xmlns:a16="http://schemas.microsoft.com/office/drawing/2014/main" id="{BEABB8E0-670E-9C4C-9939-5C53E136305B}"/>
              </a:ext>
            </a:extLst>
          </p:cNvPr>
          <p:cNvSpPr>
            <a:spLocks noGrp="1"/>
          </p:cNvSpPr>
          <p:nvPr>
            <p:ph type="title" hasCustomPrompt="1"/>
          </p:nvPr>
        </p:nvSpPr>
        <p:spPr/>
        <p:txBody>
          <a:bodyPr/>
          <a:lstStyle>
            <a:lvl1pPr>
              <a:defRPr/>
            </a:lvl1pPr>
          </a:lstStyle>
          <a:p>
            <a:r>
              <a:rPr lang="en-US" dirty="0"/>
              <a:t>This is the message of this slide</a:t>
            </a:r>
            <a:br>
              <a:rPr lang="en-US" dirty="0"/>
            </a:br>
            <a:r>
              <a:rPr lang="en-US" dirty="0"/>
              <a:t>You can write it in one or two lines </a:t>
            </a:r>
            <a:endParaRPr lang="ru-RU" dirty="0"/>
          </a:p>
        </p:txBody>
      </p:sp>
    </p:spTree>
    <p:extLst>
      <p:ext uri="{BB962C8B-B14F-4D97-AF65-F5344CB8AC3E}">
        <p14:creationId xmlns:p14="http://schemas.microsoft.com/office/powerpoint/2010/main" val="9841233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2 options">
    <p:spTree>
      <p:nvGrpSpPr>
        <p:cNvPr id="1" name=""/>
        <p:cNvGrpSpPr/>
        <p:nvPr/>
      </p:nvGrpSpPr>
      <p:grpSpPr>
        <a:xfrm>
          <a:off x="0" y="0"/>
          <a:ext cx="0" cy="0"/>
          <a:chOff x="0" y="0"/>
          <a:chExt cx="0" cy="0"/>
        </a:xfrm>
      </p:grpSpPr>
      <p:sp>
        <p:nvSpPr>
          <p:cNvPr id="34" name="Bent Arrow 33">
            <a:extLst>
              <a:ext uri="{FF2B5EF4-FFF2-40B4-BE49-F238E27FC236}">
                <a16:creationId xmlns:a16="http://schemas.microsoft.com/office/drawing/2014/main" id="{1D7E8175-0ADE-E345-84E4-AAAE6B9E5A20}"/>
              </a:ext>
            </a:extLst>
          </p:cNvPr>
          <p:cNvSpPr/>
          <p:nvPr/>
        </p:nvSpPr>
        <p:spPr>
          <a:xfrm>
            <a:off x="5753100" y="3543300"/>
            <a:ext cx="6438900" cy="3326393"/>
          </a:xfrm>
          <a:prstGeom prst="bentArrow">
            <a:avLst>
              <a:gd name="adj1" fmla="val 25000"/>
              <a:gd name="adj2" fmla="val 18063"/>
              <a:gd name="adj3" fmla="val 0"/>
              <a:gd name="adj4" fmla="val 62596"/>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350">
              <a:solidFill>
                <a:schemeClr val="tx1"/>
              </a:solidFill>
            </a:endParaRPr>
          </a:p>
        </p:txBody>
      </p:sp>
      <p:sp>
        <p:nvSpPr>
          <p:cNvPr id="3" name="Title 2">
            <a:extLst>
              <a:ext uri="{FF2B5EF4-FFF2-40B4-BE49-F238E27FC236}">
                <a16:creationId xmlns:a16="http://schemas.microsoft.com/office/drawing/2014/main" id="{BEABB8E0-670E-9C4C-9939-5C53E136305B}"/>
              </a:ext>
            </a:extLst>
          </p:cNvPr>
          <p:cNvSpPr>
            <a:spLocks noGrp="1"/>
          </p:cNvSpPr>
          <p:nvPr>
            <p:ph type="title" hasCustomPrompt="1"/>
          </p:nvPr>
        </p:nvSpPr>
        <p:spPr/>
        <p:txBody>
          <a:bodyPr/>
          <a:lstStyle>
            <a:lvl1pPr>
              <a:defRPr/>
            </a:lvl1pPr>
          </a:lstStyle>
          <a:p>
            <a:r>
              <a:rPr lang="en-US" dirty="0"/>
              <a:t>This is the message of this slide</a:t>
            </a:r>
            <a:br>
              <a:rPr lang="en-US" dirty="0"/>
            </a:br>
            <a:r>
              <a:rPr lang="en-US" dirty="0"/>
              <a:t>You can write it in one or two lines </a:t>
            </a:r>
            <a:endParaRPr lang="ru-RU" dirty="0"/>
          </a:p>
        </p:txBody>
      </p:sp>
      <p:sp>
        <p:nvSpPr>
          <p:cNvPr id="36" name="Bent Arrow 35">
            <a:extLst>
              <a:ext uri="{FF2B5EF4-FFF2-40B4-BE49-F238E27FC236}">
                <a16:creationId xmlns:a16="http://schemas.microsoft.com/office/drawing/2014/main" id="{F1A4C10A-72F3-6046-932A-E147A5B30EB2}"/>
              </a:ext>
            </a:extLst>
          </p:cNvPr>
          <p:cNvSpPr/>
          <p:nvPr/>
        </p:nvSpPr>
        <p:spPr>
          <a:xfrm flipH="1">
            <a:off x="4198" y="3543300"/>
            <a:ext cx="6438900" cy="3326393"/>
          </a:xfrm>
          <a:prstGeom prst="bentArrow">
            <a:avLst>
              <a:gd name="adj1" fmla="val 25000"/>
              <a:gd name="adj2" fmla="val 18063"/>
              <a:gd name="adj3" fmla="val 0"/>
              <a:gd name="adj4" fmla="val 62596"/>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350">
              <a:solidFill>
                <a:schemeClr val="tx1"/>
              </a:solidFill>
            </a:endParaRPr>
          </a:p>
        </p:txBody>
      </p:sp>
      <p:pic>
        <p:nvPicPr>
          <p:cNvPr id="2" name="Picture 1">
            <a:extLst>
              <a:ext uri="{FF2B5EF4-FFF2-40B4-BE49-F238E27FC236}">
                <a16:creationId xmlns:a16="http://schemas.microsoft.com/office/drawing/2014/main" id="{362A7364-BBE7-324B-8C87-83D75FC9C6DC}"/>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738248" y="3429000"/>
            <a:ext cx="704850" cy="704850"/>
          </a:xfrm>
          <a:prstGeom prst="rect">
            <a:avLst/>
          </a:prstGeom>
        </p:spPr>
      </p:pic>
      <p:sp>
        <p:nvSpPr>
          <p:cNvPr id="38" name="Text Placeholder 37">
            <a:extLst>
              <a:ext uri="{FF2B5EF4-FFF2-40B4-BE49-F238E27FC236}">
                <a16:creationId xmlns:a16="http://schemas.microsoft.com/office/drawing/2014/main" id="{1BFDDA71-1201-B241-B558-973B5FA0EB1F}"/>
              </a:ext>
            </a:extLst>
          </p:cNvPr>
          <p:cNvSpPr>
            <a:spLocks noGrp="1"/>
          </p:cNvSpPr>
          <p:nvPr>
            <p:ph type="body" sz="quarter" idx="47" hasCustomPrompt="1"/>
          </p:nvPr>
        </p:nvSpPr>
        <p:spPr>
          <a:xfrm>
            <a:off x="383100" y="1652506"/>
            <a:ext cx="4627051" cy="1757444"/>
          </a:xfrm>
          <a:prstGeom prst="rect">
            <a:avLst/>
          </a:prstGeom>
        </p:spPr>
        <p:txBody>
          <a:bodyPr/>
          <a:lstStyle>
            <a:lvl1pPr marL="0" indent="0">
              <a:buNone/>
              <a:defRPr b="1"/>
            </a:lvl1pPr>
            <a:lvl2pPr marL="514350" indent="-171450">
              <a:buFont typeface="Wingdings" pitchFamily="2" charset="2"/>
              <a:buChar char="§"/>
              <a:defRPr sz="1650"/>
            </a:lvl2pPr>
          </a:lstStyle>
          <a:p>
            <a:pPr lvl="0"/>
            <a:r>
              <a:rPr lang="en-US" dirty="0"/>
              <a:t>Headline</a:t>
            </a:r>
          </a:p>
          <a:p>
            <a:pPr lvl="1"/>
            <a:r>
              <a:rPr lang="en-US" dirty="0"/>
              <a:t>Point 1</a:t>
            </a:r>
          </a:p>
          <a:p>
            <a:pPr lvl="1"/>
            <a:r>
              <a:rPr lang="en-US" dirty="0"/>
              <a:t>Point 2</a:t>
            </a:r>
          </a:p>
          <a:p>
            <a:pPr lvl="1"/>
            <a:r>
              <a:rPr lang="en-US" dirty="0"/>
              <a:t>Point 3</a:t>
            </a:r>
          </a:p>
          <a:p>
            <a:pPr lvl="1"/>
            <a:endParaRPr lang="en-US" dirty="0"/>
          </a:p>
        </p:txBody>
      </p:sp>
      <p:sp>
        <p:nvSpPr>
          <p:cNvPr id="39" name="Text Placeholder 37">
            <a:extLst>
              <a:ext uri="{FF2B5EF4-FFF2-40B4-BE49-F238E27FC236}">
                <a16:creationId xmlns:a16="http://schemas.microsoft.com/office/drawing/2014/main" id="{F4D1B1BA-1E19-294B-8619-A86CE66D08BC}"/>
              </a:ext>
            </a:extLst>
          </p:cNvPr>
          <p:cNvSpPr>
            <a:spLocks noGrp="1"/>
          </p:cNvSpPr>
          <p:nvPr>
            <p:ph type="body" sz="quarter" idx="48" hasCustomPrompt="1"/>
          </p:nvPr>
        </p:nvSpPr>
        <p:spPr>
          <a:xfrm>
            <a:off x="7181850" y="1657350"/>
            <a:ext cx="4629150" cy="1752600"/>
          </a:xfrm>
          <a:prstGeom prst="rect">
            <a:avLst/>
          </a:prstGeom>
        </p:spPr>
        <p:txBody>
          <a:bodyPr/>
          <a:lstStyle>
            <a:lvl1pPr marL="0" indent="0">
              <a:buNone/>
              <a:defRPr b="1"/>
            </a:lvl1pPr>
            <a:lvl2pPr marL="514350" indent="-171450">
              <a:buFont typeface="Wingdings" pitchFamily="2" charset="2"/>
              <a:buChar char="§"/>
              <a:defRPr sz="1650"/>
            </a:lvl2pPr>
          </a:lstStyle>
          <a:p>
            <a:pPr lvl="0"/>
            <a:r>
              <a:rPr lang="en-US" dirty="0"/>
              <a:t>Headline</a:t>
            </a:r>
          </a:p>
          <a:p>
            <a:pPr lvl="1"/>
            <a:r>
              <a:rPr lang="en-US" dirty="0"/>
              <a:t>Point 1</a:t>
            </a:r>
          </a:p>
          <a:p>
            <a:pPr lvl="1"/>
            <a:r>
              <a:rPr lang="en-US" dirty="0"/>
              <a:t>Point 2</a:t>
            </a:r>
          </a:p>
          <a:p>
            <a:pPr lvl="1"/>
            <a:r>
              <a:rPr lang="en-US" dirty="0"/>
              <a:t>Point 3</a:t>
            </a:r>
          </a:p>
          <a:p>
            <a:pPr lvl="1"/>
            <a:endParaRPr lang="en-US" dirty="0"/>
          </a:p>
        </p:txBody>
      </p:sp>
      <p:sp>
        <p:nvSpPr>
          <p:cNvPr id="40" name="Footer Placeholder 39">
            <a:extLst>
              <a:ext uri="{FF2B5EF4-FFF2-40B4-BE49-F238E27FC236}">
                <a16:creationId xmlns:a16="http://schemas.microsoft.com/office/drawing/2014/main" id="{766F40C3-E540-B448-BE65-5A4FB6456F98}"/>
              </a:ext>
            </a:extLst>
          </p:cNvPr>
          <p:cNvSpPr>
            <a:spLocks noGrp="1"/>
          </p:cNvSpPr>
          <p:nvPr>
            <p:ph type="ftr" sz="quarter" idx="49"/>
          </p:nvPr>
        </p:nvSpPr>
        <p:spPr/>
        <p:txBody>
          <a:bodyPr/>
          <a:lstStyle/>
          <a:p>
            <a:endParaRPr lang="ru-RU" dirty="0"/>
          </a:p>
        </p:txBody>
      </p:sp>
      <p:sp>
        <p:nvSpPr>
          <p:cNvPr id="41" name="Slide Number Placeholder 40">
            <a:extLst>
              <a:ext uri="{FF2B5EF4-FFF2-40B4-BE49-F238E27FC236}">
                <a16:creationId xmlns:a16="http://schemas.microsoft.com/office/drawing/2014/main" id="{9A243471-CE2D-3A4A-8802-48A9EC09049D}"/>
              </a:ext>
            </a:extLst>
          </p:cNvPr>
          <p:cNvSpPr>
            <a:spLocks noGrp="1"/>
          </p:cNvSpPr>
          <p:nvPr>
            <p:ph type="sldNum" sz="quarter" idx="50"/>
          </p:nvPr>
        </p:nvSpPr>
        <p:spPr/>
        <p:txBody>
          <a:bodyPr/>
          <a:lstStyle/>
          <a:p>
            <a:fld id="{E200D83E-88D0-C440-9F2A-EBA669C92F70}" type="slidenum">
              <a:rPr lang="ru-RU" smtClean="0"/>
              <a:pPr/>
              <a:t>‹#›</a:t>
            </a:fld>
            <a:endParaRPr lang="ru-RU"/>
          </a:p>
        </p:txBody>
      </p:sp>
    </p:spTree>
    <p:extLst>
      <p:ext uri="{BB962C8B-B14F-4D97-AF65-F5344CB8AC3E}">
        <p14:creationId xmlns:p14="http://schemas.microsoft.com/office/powerpoint/2010/main" val="269099398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Contacts Basic">
    <p:spTree>
      <p:nvGrpSpPr>
        <p:cNvPr id="1" name=""/>
        <p:cNvGrpSpPr/>
        <p:nvPr/>
      </p:nvGrpSpPr>
      <p:grpSpPr>
        <a:xfrm>
          <a:off x="0" y="0"/>
          <a:ext cx="0" cy="0"/>
          <a:chOff x="0" y="0"/>
          <a:chExt cx="0" cy="0"/>
        </a:xfrm>
      </p:grpSpPr>
      <p:sp>
        <p:nvSpPr>
          <p:cNvPr id="45" name="object 3">
            <a:extLst>
              <a:ext uri="{FF2B5EF4-FFF2-40B4-BE49-F238E27FC236}">
                <a16:creationId xmlns:a16="http://schemas.microsoft.com/office/drawing/2014/main" id="{1C7DF6D4-8D7A-B645-B44B-0E963B975E68}"/>
              </a:ext>
            </a:extLst>
          </p:cNvPr>
          <p:cNvSpPr/>
          <p:nvPr/>
        </p:nvSpPr>
        <p:spPr>
          <a:xfrm>
            <a:off x="381001" y="-27122"/>
            <a:ext cx="5896641" cy="6593279"/>
          </a:xfrm>
          <a:custGeom>
            <a:avLst/>
            <a:gdLst>
              <a:gd name="connsiteX0" fmla="*/ 1729409 w 7899400"/>
              <a:gd name="connsiteY0" fmla="*/ 6949453 h 8678812"/>
              <a:gd name="connsiteX1" fmla="*/ 38 w 7899400"/>
              <a:gd name="connsiteY1" fmla="*/ 6949453 h 8678812"/>
              <a:gd name="connsiteX2" fmla="*/ 38 w 7899400"/>
              <a:gd name="connsiteY2" fmla="*/ 8678812 h 8678812"/>
              <a:gd name="connsiteX3" fmla="*/ 1729409 w 7899400"/>
              <a:gd name="connsiteY3" fmla="*/ 8678812 h 8678812"/>
              <a:gd name="connsiteX4" fmla="*/ 1729409 w 7899400"/>
              <a:gd name="connsiteY4" fmla="*/ 6949453 h 8678812"/>
              <a:gd name="connsiteX0" fmla="*/ 7899400 w 7899400"/>
              <a:gd name="connsiteY0" fmla="*/ 0 h 8678812"/>
              <a:gd name="connsiteX1" fmla="*/ 1040273 w 7899400"/>
              <a:gd name="connsiteY1" fmla="*/ 2353131 h 8678812"/>
              <a:gd name="connsiteX2" fmla="*/ 0 w 7899400"/>
              <a:gd name="connsiteY2" fmla="*/ 6949440 h 8678812"/>
              <a:gd name="connsiteX3" fmla="*/ 7899400 w 7899400"/>
              <a:gd name="connsiteY3" fmla="*/ 0 h 8678812"/>
              <a:gd name="connsiteX0" fmla="*/ 1729409 w 5980180"/>
              <a:gd name="connsiteY0" fmla="*/ 4663077 h 6392436"/>
              <a:gd name="connsiteX1" fmla="*/ 38 w 5980180"/>
              <a:gd name="connsiteY1" fmla="*/ 4663077 h 6392436"/>
              <a:gd name="connsiteX2" fmla="*/ 38 w 5980180"/>
              <a:gd name="connsiteY2" fmla="*/ 6392436 h 6392436"/>
              <a:gd name="connsiteX3" fmla="*/ 1729409 w 5980180"/>
              <a:gd name="connsiteY3" fmla="*/ 6392436 h 6392436"/>
              <a:gd name="connsiteX4" fmla="*/ 1729409 w 5980180"/>
              <a:gd name="connsiteY4" fmla="*/ 4663077 h 6392436"/>
              <a:gd name="connsiteX0" fmla="*/ 5980180 w 5980180"/>
              <a:gd name="connsiteY0" fmla="*/ 0 h 6392436"/>
              <a:gd name="connsiteX1" fmla="*/ 1040273 w 5980180"/>
              <a:gd name="connsiteY1" fmla="*/ 66755 h 6392436"/>
              <a:gd name="connsiteX2" fmla="*/ 0 w 5980180"/>
              <a:gd name="connsiteY2" fmla="*/ 4663064 h 6392436"/>
              <a:gd name="connsiteX3" fmla="*/ 5980180 w 5980180"/>
              <a:gd name="connsiteY3" fmla="*/ 0 h 6392436"/>
              <a:gd name="connsiteX0" fmla="*/ 1729409 w 5980180"/>
              <a:gd name="connsiteY0" fmla="*/ 4663077 h 6392436"/>
              <a:gd name="connsiteX1" fmla="*/ 38 w 5980180"/>
              <a:gd name="connsiteY1" fmla="*/ 4663077 h 6392436"/>
              <a:gd name="connsiteX2" fmla="*/ 38 w 5980180"/>
              <a:gd name="connsiteY2" fmla="*/ 6392436 h 6392436"/>
              <a:gd name="connsiteX3" fmla="*/ 1729409 w 5980180"/>
              <a:gd name="connsiteY3" fmla="*/ 6392436 h 6392436"/>
              <a:gd name="connsiteX4" fmla="*/ 1729409 w 5980180"/>
              <a:gd name="connsiteY4" fmla="*/ 4663077 h 6392436"/>
              <a:gd name="connsiteX0" fmla="*/ 5980180 w 5980180"/>
              <a:gd name="connsiteY0" fmla="*/ 0 h 6392436"/>
              <a:gd name="connsiteX1" fmla="*/ 1073651 w 5980180"/>
              <a:gd name="connsiteY1" fmla="*/ 66755 h 6392436"/>
              <a:gd name="connsiteX2" fmla="*/ 0 w 5980180"/>
              <a:gd name="connsiteY2" fmla="*/ 4663064 h 6392436"/>
              <a:gd name="connsiteX3" fmla="*/ 5980180 w 5980180"/>
              <a:gd name="connsiteY3" fmla="*/ 0 h 6392436"/>
              <a:gd name="connsiteX0" fmla="*/ 1729409 w 5946802"/>
              <a:gd name="connsiteY0" fmla="*/ 4629699 h 6359058"/>
              <a:gd name="connsiteX1" fmla="*/ 38 w 5946802"/>
              <a:gd name="connsiteY1" fmla="*/ 4629699 h 6359058"/>
              <a:gd name="connsiteX2" fmla="*/ 38 w 5946802"/>
              <a:gd name="connsiteY2" fmla="*/ 6359058 h 6359058"/>
              <a:gd name="connsiteX3" fmla="*/ 1729409 w 5946802"/>
              <a:gd name="connsiteY3" fmla="*/ 6359058 h 6359058"/>
              <a:gd name="connsiteX4" fmla="*/ 1729409 w 5946802"/>
              <a:gd name="connsiteY4" fmla="*/ 4629699 h 6359058"/>
              <a:gd name="connsiteX0" fmla="*/ 5946802 w 5946802"/>
              <a:gd name="connsiteY0" fmla="*/ 0 h 6359058"/>
              <a:gd name="connsiteX1" fmla="*/ 1073651 w 5946802"/>
              <a:gd name="connsiteY1" fmla="*/ 33377 h 6359058"/>
              <a:gd name="connsiteX2" fmla="*/ 0 w 5946802"/>
              <a:gd name="connsiteY2" fmla="*/ 4629686 h 6359058"/>
              <a:gd name="connsiteX3" fmla="*/ 5946802 w 5946802"/>
              <a:gd name="connsiteY3" fmla="*/ 0 h 6359058"/>
              <a:gd name="connsiteX0" fmla="*/ 1729409 w 5946802"/>
              <a:gd name="connsiteY0" fmla="*/ 4629699 h 6359058"/>
              <a:gd name="connsiteX1" fmla="*/ 38 w 5946802"/>
              <a:gd name="connsiteY1" fmla="*/ 4629699 h 6359058"/>
              <a:gd name="connsiteX2" fmla="*/ 38 w 5946802"/>
              <a:gd name="connsiteY2" fmla="*/ 6359058 h 6359058"/>
              <a:gd name="connsiteX3" fmla="*/ 1729409 w 5946802"/>
              <a:gd name="connsiteY3" fmla="*/ 6359058 h 6359058"/>
              <a:gd name="connsiteX4" fmla="*/ 1729409 w 5946802"/>
              <a:gd name="connsiteY4" fmla="*/ 4629699 h 6359058"/>
              <a:gd name="connsiteX0" fmla="*/ 5946802 w 5946802"/>
              <a:gd name="connsiteY0" fmla="*/ 0 h 6359058"/>
              <a:gd name="connsiteX1" fmla="*/ 1090340 w 5946802"/>
              <a:gd name="connsiteY1" fmla="*/ 16688 h 6359058"/>
              <a:gd name="connsiteX2" fmla="*/ 0 w 5946802"/>
              <a:gd name="connsiteY2" fmla="*/ 4629686 h 6359058"/>
              <a:gd name="connsiteX3" fmla="*/ 5946802 w 5946802"/>
              <a:gd name="connsiteY3" fmla="*/ 0 h 6359058"/>
              <a:gd name="connsiteX0" fmla="*/ 1729409 w 5946802"/>
              <a:gd name="connsiteY0" fmla="*/ 4857938 h 6587297"/>
              <a:gd name="connsiteX1" fmla="*/ 38 w 5946802"/>
              <a:gd name="connsiteY1" fmla="*/ 4857938 h 6587297"/>
              <a:gd name="connsiteX2" fmla="*/ 38 w 5946802"/>
              <a:gd name="connsiteY2" fmla="*/ 6587297 h 6587297"/>
              <a:gd name="connsiteX3" fmla="*/ 1729409 w 5946802"/>
              <a:gd name="connsiteY3" fmla="*/ 6587297 h 6587297"/>
              <a:gd name="connsiteX4" fmla="*/ 1729409 w 5946802"/>
              <a:gd name="connsiteY4" fmla="*/ 4857938 h 6587297"/>
              <a:gd name="connsiteX0" fmla="*/ 5946802 w 5946802"/>
              <a:gd name="connsiteY0" fmla="*/ 228239 h 6587297"/>
              <a:gd name="connsiteX1" fmla="*/ 1125508 w 5946802"/>
              <a:gd name="connsiteY1" fmla="*/ 0 h 6587297"/>
              <a:gd name="connsiteX2" fmla="*/ 0 w 5946802"/>
              <a:gd name="connsiteY2" fmla="*/ 4857925 h 6587297"/>
              <a:gd name="connsiteX3" fmla="*/ 5946802 w 5946802"/>
              <a:gd name="connsiteY3" fmla="*/ 228239 h 6587297"/>
              <a:gd name="connsiteX0" fmla="*/ 1729409 w 5946802"/>
              <a:gd name="connsiteY0" fmla="*/ 4886288 h 6615647"/>
              <a:gd name="connsiteX1" fmla="*/ 38 w 5946802"/>
              <a:gd name="connsiteY1" fmla="*/ 4886288 h 6615647"/>
              <a:gd name="connsiteX2" fmla="*/ 38 w 5946802"/>
              <a:gd name="connsiteY2" fmla="*/ 6615647 h 6615647"/>
              <a:gd name="connsiteX3" fmla="*/ 1729409 w 5946802"/>
              <a:gd name="connsiteY3" fmla="*/ 6615647 h 6615647"/>
              <a:gd name="connsiteX4" fmla="*/ 1729409 w 5946802"/>
              <a:gd name="connsiteY4" fmla="*/ 4886288 h 6615647"/>
              <a:gd name="connsiteX0" fmla="*/ 5946802 w 5946802"/>
              <a:gd name="connsiteY0" fmla="*/ 0 h 6615647"/>
              <a:gd name="connsiteX1" fmla="*/ 1125508 w 5946802"/>
              <a:gd name="connsiteY1" fmla="*/ 28350 h 6615647"/>
              <a:gd name="connsiteX2" fmla="*/ 0 w 5946802"/>
              <a:gd name="connsiteY2" fmla="*/ 4886275 h 6615647"/>
              <a:gd name="connsiteX3" fmla="*/ 5946802 w 5946802"/>
              <a:gd name="connsiteY3" fmla="*/ 0 h 6615647"/>
            </a:gdLst>
            <a:ahLst/>
            <a:cxnLst>
              <a:cxn ang="0">
                <a:pos x="connsiteX0" y="connsiteY0"/>
              </a:cxn>
              <a:cxn ang="0">
                <a:pos x="connsiteX1" y="connsiteY1"/>
              </a:cxn>
              <a:cxn ang="0">
                <a:pos x="connsiteX2" y="connsiteY2"/>
              </a:cxn>
              <a:cxn ang="0">
                <a:pos x="connsiteX3" y="connsiteY3"/>
              </a:cxn>
            </a:cxnLst>
            <a:rect l="l" t="t" r="r" b="b"/>
            <a:pathLst>
              <a:path w="5946802" h="6615647">
                <a:moveTo>
                  <a:pt x="1729409" y="4886288"/>
                </a:moveTo>
                <a:lnTo>
                  <a:pt x="38" y="4886288"/>
                </a:lnTo>
                <a:lnTo>
                  <a:pt x="38" y="6615647"/>
                </a:lnTo>
                <a:lnTo>
                  <a:pt x="1729409" y="6615647"/>
                </a:lnTo>
                <a:lnTo>
                  <a:pt x="1729409" y="4886288"/>
                </a:lnTo>
                <a:close/>
              </a:path>
              <a:path w="5946802" h="6615647">
                <a:moveTo>
                  <a:pt x="5946802" y="0"/>
                </a:moveTo>
                <a:lnTo>
                  <a:pt x="1125508" y="28350"/>
                </a:lnTo>
                <a:lnTo>
                  <a:pt x="0" y="4886275"/>
                </a:lnTo>
                <a:lnTo>
                  <a:pt x="5946802" y="0"/>
                </a:lnTo>
                <a:close/>
              </a:path>
            </a:pathLst>
          </a:custGeom>
          <a:solidFill>
            <a:schemeClr val="bg2"/>
          </a:solidFill>
          <a:ln>
            <a:noFill/>
          </a:ln>
        </p:spPr>
        <p:txBody>
          <a:bodyPr wrap="square" lIns="0" tIns="0" rIns="0" bIns="0" rtlCol="0"/>
          <a:lstStyle/>
          <a:p>
            <a:endParaRPr sz="1350" b="0" i="0" dirty="0">
              <a:solidFill>
                <a:schemeClr val="tx1"/>
              </a:solidFill>
              <a:latin typeface="Arial Regular"/>
            </a:endParaRPr>
          </a:p>
        </p:txBody>
      </p:sp>
      <p:sp>
        <p:nvSpPr>
          <p:cNvPr id="8" name="object 16">
            <a:extLst>
              <a:ext uri="{FF2B5EF4-FFF2-40B4-BE49-F238E27FC236}">
                <a16:creationId xmlns:a16="http://schemas.microsoft.com/office/drawing/2014/main" id="{CBE6299D-BFFE-4646-A7BE-3C163B179380}"/>
              </a:ext>
            </a:extLst>
          </p:cNvPr>
          <p:cNvSpPr txBox="1"/>
          <p:nvPr/>
        </p:nvSpPr>
        <p:spPr>
          <a:xfrm>
            <a:off x="6210300" y="4800600"/>
            <a:ext cx="2663208" cy="184666"/>
          </a:xfrm>
          <a:prstGeom prst="rect">
            <a:avLst/>
          </a:prstGeom>
        </p:spPr>
        <p:txBody>
          <a:bodyPr vert="horz" wrap="square" lIns="54000" tIns="0" rIns="0" bIns="0" rtlCol="0">
            <a:spAutoFit/>
          </a:bodyPr>
          <a:lstStyle/>
          <a:p>
            <a:pPr marL="9525">
              <a:lnSpc>
                <a:spcPct val="100000"/>
              </a:lnSpc>
              <a:spcBef>
                <a:spcPts val="75"/>
              </a:spcBef>
            </a:pPr>
            <a:r>
              <a:rPr sz="1200" b="1" dirty="0">
                <a:solidFill>
                  <a:schemeClr val="tx1"/>
                </a:solidFill>
                <a:latin typeface="Arial"/>
                <a:cs typeface="Arial"/>
              </a:rPr>
              <a:t>Social</a:t>
            </a:r>
            <a:r>
              <a:rPr lang="en-US" sz="1200" b="1" dirty="0">
                <a:solidFill>
                  <a:schemeClr val="tx1"/>
                </a:solidFill>
                <a:latin typeface="Arial"/>
                <a:cs typeface="Arial"/>
              </a:rPr>
              <a:t> media</a:t>
            </a:r>
            <a:r>
              <a:rPr sz="1200" b="1" spc="-60" dirty="0">
                <a:solidFill>
                  <a:schemeClr val="tx1"/>
                </a:solidFill>
                <a:latin typeface="Arial"/>
                <a:cs typeface="Arial"/>
              </a:rPr>
              <a:t> </a:t>
            </a:r>
            <a:r>
              <a:rPr sz="1200" b="1" spc="-4" dirty="0">
                <a:solidFill>
                  <a:schemeClr val="tx1"/>
                </a:solidFill>
                <a:latin typeface="Arial"/>
                <a:cs typeface="Arial"/>
              </a:rPr>
              <a:t>accounts:</a:t>
            </a:r>
            <a:endParaRPr sz="1200" dirty="0">
              <a:solidFill>
                <a:schemeClr val="tx1"/>
              </a:solidFill>
              <a:latin typeface="Arial"/>
              <a:cs typeface="Arial"/>
            </a:endParaRPr>
          </a:p>
        </p:txBody>
      </p:sp>
      <p:sp>
        <p:nvSpPr>
          <p:cNvPr id="9" name="Text Placeholder 2">
            <a:extLst>
              <a:ext uri="{FF2B5EF4-FFF2-40B4-BE49-F238E27FC236}">
                <a16:creationId xmlns:a16="http://schemas.microsoft.com/office/drawing/2014/main" id="{3E750DBF-5BBA-A54A-A834-E021D24C6744}"/>
              </a:ext>
            </a:extLst>
          </p:cNvPr>
          <p:cNvSpPr>
            <a:spLocks noGrp="1"/>
          </p:cNvSpPr>
          <p:nvPr>
            <p:ph type="body" sz="quarter" idx="19" hasCustomPrompt="1"/>
          </p:nvPr>
        </p:nvSpPr>
        <p:spPr>
          <a:xfrm>
            <a:off x="6210300" y="1428751"/>
            <a:ext cx="5600700" cy="813026"/>
          </a:xfrm>
          <a:prstGeom prst="rect">
            <a:avLst/>
          </a:prstGeom>
        </p:spPr>
        <p:txBody>
          <a:bodyPr lIns="72000" tIns="0" rIns="0" bIns="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30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err="1"/>
              <a:t>yoursurname</a:t>
            </a:r>
            <a:r>
              <a:rPr lang="en-GB" dirty="0"/>
              <a:t>@</a:t>
            </a:r>
            <a:r>
              <a:rPr lang="en-GB" dirty="0" err="1"/>
              <a:t>skoltech.ru</a:t>
            </a:r>
            <a:r>
              <a:rPr lang="ru-RU" dirty="0"/>
              <a:t> </a:t>
            </a:r>
            <a:r>
              <a:rPr lang="en-US" dirty="0" err="1"/>
              <a:t>yoursurname</a:t>
            </a:r>
            <a:r>
              <a:rPr lang="en-GB" dirty="0"/>
              <a:t>@</a:t>
            </a:r>
            <a:r>
              <a:rPr lang="en-GB" dirty="0" err="1"/>
              <a:t>skoltech.ru</a:t>
            </a:r>
            <a:endParaRPr lang="en-GB" dirty="0"/>
          </a:p>
        </p:txBody>
      </p:sp>
      <p:sp>
        <p:nvSpPr>
          <p:cNvPr id="10" name="Text Placeholder 2">
            <a:extLst>
              <a:ext uri="{FF2B5EF4-FFF2-40B4-BE49-F238E27FC236}">
                <a16:creationId xmlns:a16="http://schemas.microsoft.com/office/drawing/2014/main" id="{B1725DAC-D807-3E48-A791-9F67A9113C92}"/>
              </a:ext>
            </a:extLst>
          </p:cNvPr>
          <p:cNvSpPr>
            <a:spLocks noGrp="1"/>
          </p:cNvSpPr>
          <p:nvPr>
            <p:ph type="body" sz="quarter" idx="21" hasCustomPrompt="1"/>
          </p:nvPr>
        </p:nvSpPr>
        <p:spPr>
          <a:xfrm>
            <a:off x="6210301" y="2628900"/>
            <a:ext cx="5597486" cy="800100"/>
          </a:xfrm>
          <a:prstGeom prst="rect">
            <a:avLst/>
          </a:prstGeom>
        </p:spPr>
        <p:txBody>
          <a:bodyPr lIns="7200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3000" b="1">
                <a:solidFill>
                  <a:schemeClr val="tx1"/>
                </a:solidFill>
                <a:latin typeface="Arial" panose="020B0604020202020204" pitchFamily="34" charset="0"/>
                <a:cs typeface="Arial" panose="020B0604020202020204" pitchFamily="34" charset="0"/>
              </a:defRPr>
            </a:lvl1pPr>
          </a:lstStyle>
          <a:p>
            <a:pPr lvl="0"/>
            <a:r>
              <a:rPr lang="en-GB" dirty="0"/>
              <a:t>+7</a:t>
            </a:r>
            <a:r>
              <a:rPr lang="en-GB" spc="-38" dirty="0"/>
              <a:t> </a:t>
            </a:r>
            <a:r>
              <a:rPr lang="en-GB" spc="-4" dirty="0"/>
              <a:t>XXX</a:t>
            </a:r>
            <a:r>
              <a:rPr lang="en-GB" spc="-38" dirty="0"/>
              <a:t> </a:t>
            </a:r>
            <a:r>
              <a:rPr lang="en-GB" spc="-4" dirty="0"/>
              <a:t>XXX-XX-XX</a:t>
            </a:r>
            <a:r>
              <a:rPr lang="ru-RU" spc="-4" dirty="0"/>
              <a:t> </a:t>
            </a:r>
            <a:r>
              <a:rPr lang="en-US" spc="-4" dirty="0" err="1"/>
              <a:t>ext</a:t>
            </a:r>
            <a:r>
              <a:rPr lang="ru-RU" spc="-4" dirty="0"/>
              <a:t>.</a:t>
            </a:r>
            <a:r>
              <a:rPr lang="en-US" spc="-4" dirty="0"/>
              <a:t> XXXX </a:t>
            </a:r>
            <a:r>
              <a:rPr lang="en-GB" dirty="0"/>
              <a:t>+7</a:t>
            </a:r>
            <a:r>
              <a:rPr lang="en-GB" spc="-38" dirty="0"/>
              <a:t> </a:t>
            </a:r>
            <a:r>
              <a:rPr lang="en-GB" spc="-4" dirty="0"/>
              <a:t>XXX</a:t>
            </a:r>
            <a:r>
              <a:rPr lang="en-GB" spc="-38" dirty="0"/>
              <a:t> </a:t>
            </a:r>
            <a:r>
              <a:rPr lang="en-GB" spc="-4" dirty="0"/>
              <a:t>XXX-XX-XX  </a:t>
            </a:r>
            <a:endParaRPr lang="x-none" dirty="0"/>
          </a:p>
        </p:txBody>
      </p:sp>
      <p:sp>
        <p:nvSpPr>
          <p:cNvPr id="11" name="Text Placeholder 2">
            <a:extLst>
              <a:ext uri="{FF2B5EF4-FFF2-40B4-BE49-F238E27FC236}">
                <a16:creationId xmlns:a16="http://schemas.microsoft.com/office/drawing/2014/main" id="{F7BC8889-37E9-494D-8117-ABFB1CF17425}"/>
              </a:ext>
            </a:extLst>
          </p:cNvPr>
          <p:cNvSpPr>
            <a:spLocks noGrp="1"/>
          </p:cNvSpPr>
          <p:nvPr>
            <p:ph type="body" sz="quarter" idx="23" hasCustomPrompt="1"/>
          </p:nvPr>
        </p:nvSpPr>
        <p:spPr>
          <a:xfrm>
            <a:off x="6210300" y="3886200"/>
            <a:ext cx="5600700" cy="342900"/>
          </a:xfrm>
          <a:prstGeom prst="rect">
            <a:avLst/>
          </a:prstGeom>
        </p:spPr>
        <p:txBody>
          <a:bodyPr lIns="72000" tIns="0" rIns="0" bIns="0"/>
          <a:lstStyle>
            <a:lvl1pPr marL="0" indent="0">
              <a:spcBef>
                <a:spcPts val="375"/>
              </a:spcBef>
              <a:buNone/>
              <a:defRPr sz="3000" b="1">
                <a:solidFill>
                  <a:schemeClr val="tx1"/>
                </a:solidFill>
                <a:latin typeface="Arial" panose="020B0604020202020204" pitchFamily="34" charset="0"/>
                <a:cs typeface="Arial" panose="020B0604020202020204" pitchFamily="34" charset="0"/>
              </a:defRPr>
            </a:lvl1pPr>
          </a:lstStyle>
          <a:p>
            <a:pPr lvl="0"/>
            <a:r>
              <a:rPr lang="en-US" dirty="0" err="1"/>
              <a:t>www.personalwebsite.ru</a:t>
            </a:r>
            <a:endParaRPr lang="x-none" dirty="0"/>
          </a:p>
        </p:txBody>
      </p:sp>
      <p:sp>
        <p:nvSpPr>
          <p:cNvPr id="12" name="Text Placeholder 2">
            <a:extLst>
              <a:ext uri="{FF2B5EF4-FFF2-40B4-BE49-F238E27FC236}">
                <a16:creationId xmlns:a16="http://schemas.microsoft.com/office/drawing/2014/main" id="{32018EBF-7277-6945-BA05-6FB0CC50CF80}"/>
              </a:ext>
            </a:extLst>
          </p:cNvPr>
          <p:cNvSpPr>
            <a:spLocks noGrp="1"/>
          </p:cNvSpPr>
          <p:nvPr>
            <p:ph type="body" sz="quarter" idx="24" hasCustomPrompt="1"/>
          </p:nvPr>
        </p:nvSpPr>
        <p:spPr>
          <a:xfrm>
            <a:off x="381001" y="1428750"/>
            <a:ext cx="4629149" cy="3128261"/>
          </a:xfrm>
          <a:prstGeom prst="rect">
            <a:avLst/>
          </a:prstGeom>
        </p:spPr>
        <p:txBody>
          <a:bodyPr lIns="7200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33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a:pPr>
            <a:r>
              <a:rPr lang="en-GB" dirty="0"/>
              <a:t>Occupation</a:t>
            </a:r>
            <a:endParaRPr lang="x-none" dirty="0"/>
          </a:p>
        </p:txBody>
      </p:sp>
      <p:sp>
        <p:nvSpPr>
          <p:cNvPr id="13" name="Text Placeholder 37">
            <a:extLst>
              <a:ext uri="{FF2B5EF4-FFF2-40B4-BE49-F238E27FC236}">
                <a16:creationId xmlns:a16="http://schemas.microsoft.com/office/drawing/2014/main" id="{8A22E481-4E02-2347-95A6-6933F1C66DB8}"/>
              </a:ext>
            </a:extLst>
          </p:cNvPr>
          <p:cNvSpPr>
            <a:spLocks noGrp="1"/>
          </p:cNvSpPr>
          <p:nvPr>
            <p:ph type="body" sz="quarter" idx="27" hasCustomPrompt="1"/>
          </p:nvPr>
        </p:nvSpPr>
        <p:spPr>
          <a:xfrm>
            <a:off x="6210300" y="5920767"/>
            <a:ext cx="1714500" cy="194284"/>
          </a:xfrm>
          <a:prstGeom prst="rect">
            <a:avLst/>
          </a:prstGeom>
        </p:spPr>
        <p:txBody>
          <a:bodyPr lIns="7200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x-none" dirty="0"/>
              <a:t>@</a:t>
            </a:r>
            <a:r>
              <a:rPr lang="en-GB" dirty="0" err="1"/>
              <a:t>yournickname</a:t>
            </a:r>
            <a:endParaRPr lang="x-none" dirty="0"/>
          </a:p>
        </p:txBody>
      </p:sp>
      <p:sp>
        <p:nvSpPr>
          <p:cNvPr id="14" name="Text Placeholder 37">
            <a:extLst>
              <a:ext uri="{FF2B5EF4-FFF2-40B4-BE49-F238E27FC236}">
                <a16:creationId xmlns:a16="http://schemas.microsoft.com/office/drawing/2014/main" id="{0E60D268-EBF6-7146-9B8D-C897F3B7B097}"/>
              </a:ext>
            </a:extLst>
          </p:cNvPr>
          <p:cNvSpPr>
            <a:spLocks noGrp="1"/>
          </p:cNvSpPr>
          <p:nvPr>
            <p:ph type="body" sz="quarter" idx="28" hasCustomPrompt="1"/>
          </p:nvPr>
        </p:nvSpPr>
        <p:spPr>
          <a:xfrm>
            <a:off x="6210300" y="5707830"/>
            <a:ext cx="1714500" cy="194284"/>
          </a:xfrm>
          <a:prstGeom prst="rect">
            <a:avLst/>
          </a:prstGeom>
        </p:spPr>
        <p:txBody>
          <a:bodyPr lIns="72000" tIns="0" rIns="0" bIns="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2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Resource </a:t>
            </a:r>
            <a:endParaRPr lang="x-none" dirty="0"/>
          </a:p>
        </p:txBody>
      </p:sp>
      <p:sp>
        <p:nvSpPr>
          <p:cNvPr id="15" name="Text Placeholder 37">
            <a:extLst>
              <a:ext uri="{FF2B5EF4-FFF2-40B4-BE49-F238E27FC236}">
                <a16:creationId xmlns:a16="http://schemas.microsoft.com/office/drawing/2014/main" id="{724F640D-8327-5348-82D3-283B91589516}"/>
              </a:ext>
            </a:extLst>
          </p:cNvPr>
          <p:cNvSpPr>
            <a:spLocks noGrp="1"/>
          </p:cNvSpPr>
          <p:nvPr>
            <p:ph type="body" sz="quarter" idx="13" hasCustomPrompt="1"/>
          </p:nvPr>
        </p:nvSpPr>
        <p:spPr>
          <a:xfrm>
            <a:off x="6210300" y="5387367"/>
            <a:ext cx="1714500" cy="194284"/>
          </a:xfrm>
          <a:prstGeom prst="rect">
            <a:avLst/>
          </a:prstGeom>
        </p:spPr>
        <p:txBody>
          <a:bodyPr lIns="7200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x-none" dirty="0"/>
              <a:t>@</a:t>
            </a:r>
            <a:r>
              <a:rPr lang="en-GB" dirty="0" err="1"/>
              <a:t>yournickname</a:t>
            </a:r>
            <a:endParaRPr lang="x-none" dirty="0"/>
          </a:p>
        </p:txBody>
      </p:sp>
      <p:sp>
        <p:nvSpPr>
          <p:cNvPr id="16" name="Text Placeholder 37">
            <a:extLst>
              <a:ext uri="{FF2B5EF4-FFF2-40B4-BE49-F238E27FC236}">
                <a16:creationId xmlns:a16="http://schemas.microsoft.com/office/drawing/2014/main" id="{F734F46A-A23D-F247-8AA8-89FBB965BB51}"/>
              </a:ext>
            </a:extLst>
          </p:cNvPr>
          <p:cNvSpPr>
            <a:spLocks noGrp="1"/>
          </p:cNvSpPr>
          <p:nvPr>
            <p:ph type="body" sz="quarter" idx="26" hasCustomPrompt="1"/>
          </p:nvPr>
        </p:nvSpPr>
        <p:spPr>
          <a:xfrm>
            <a:off x="6210300" y="5174430"/>
            <a:ext cx="1714500" cy="194284"/>
          </a:xfrm>
          <a:prstGeom prst="rect">
            <a:avLst/>
          </a:prstGeom>
        </p:spPr>
        <p:txBody>
          <a:bodyPr lIns="72000" tIns="0" rIns="0" bIns="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2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Resource </a:t>
            </a:r>
            <a:endParaRPr lang="x-none" dirty="0"/>
          </a:p>
        </p:txBody>
      </p:sp>
      <p:sp>
        <p:nvSpPr>
          <p:cNvPr id="17" name="Text Placeholder 37">
            <a:extLst>
              <a:ext uri="{FF2B5EF4-FFF2-40B4-BE49-F238E27FC236}">
                <a16:creationId xmlns:a16="http://schemas.microsoft.com/office/drawing/2014/main" id="{A6813EC4-B30E-C041-B307-33E972DBEE60}"/>
              </a:ext>
            </a:extLst>
          </p:cNvPr>
          <p:cNvSpPr>
            <a:spLocks noGrp="1"/>
          </p:cNvSpPr>
          <p:nvPr>
            <p:ph type="body" sz="quarter" idx="29" hasCustomPrompt="1"/>
          </p:nvPr>
        </p:nvSpPr>
        <p:spPr>
          <a:xfrm>
            <a:off x="8153400" y="5920767"/>
            <a:ext cx="1714500" cy="194284"/>
          </a:xfrm>
          <a:prstGeom prst="rect">
            <a:avLst/>
          </a:prstGeom>
        </p:spPr>
        <p:txBody>
          <a:bodyPr lIns="7200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x-none" dirty="0"/>
              <a:t>@</a:t>
            </a:r>
            <a:r>
              <a:rPr lang="en-GB" dirty="0" err="1"/>
              <a:t>yournickname</a:t>
            </a:r>
            <a:endParaRPr lang="x-none" dirty="0"/>
          </a:p>
        </p:txBody>
      </p:sp>
      <p:sp>
        <p:nvSpPr>
          <p:cNvPr id="18" name="Text Placeholder 37">
            <a:extLst>
              <a:ext uri="{FF2B5EF4-FFF2-40B4-BE49-F238E27FC236}">
                <a16:creationId xmlns:a16="http://schemas.microsoft.com/office/drawing/2014/main" id="{780951C3-7C2F-524F-BCE1-E0E97DE0051E}"/>
              </a:ext>
            </a:extLst>
          </p:cNvPr>
          <p:cNvSpPr>
            <a:spLocks noGrp="1"/>
          </p:cNvSpPr>
          <p:nvPr>
            <p:ph type="body" sz="quarter" idx="30" hasCustomPrompt="1"/>
          </p:nvPr>
        </p:nvSpPr>
        <p:spPr>
          <a:xfrm>
            <a:off x="8153400" y="5707830"/>
            <a:ext cx="1714500" cy="194284"/>
          </a:xfrm>
          <a:prstGeom prst="rect">
            <a:avLst/>
          </a:prstGeom>
        </p:spPr>
        <p:txBody>
          <a:bodyPr lIns="72000" tIns="0" rIns="0" bIns="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2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Resource </a:t>
            </a:r>
            <a:endParaRPr lang="x-none" dirty="0"/>
          </a:p>
        </p:txBody>
      </p:sp>
      <p:sp>
        <p:nvSpPr>
          <p:cNvPr id="19" name="Text Placeholder 37">
            <a:extLst>
              <a:ext uri="{FF2B5EF4-FFF2-40B4-BE49-F238E27FC236}">
                <a16:creationId xmlns:a16="http://schemas.microsoft.com/office/drawing/2014/main" id="{D8147C50-6C33-B64D-8401-3164DE2C448D}"/>
              </a:ext>
            </a:extLst>
          </p:cNvPr>
          <p:cNvSpPr>
            <a:spLocks noGrp="1"/>
          </p:cNvSpPr>
          <p:nvPr>
            <p:ph type="body" sz="quarter" idx="31" hasCustomPrompt="1"/>
          </p:nvPr>
        </p:nvSpPr>
        <p:spPr>
          <a:xfrm>
            <a:off x="8153400" y="5387367"/>
            <a:ext cx="1714500" cy="194284"/>
          </a:xfrm>
          <a:prstGeom prst="rect">
            <a:avLst/>
          </a:prstGeom>
        </p:spPr>
        <p:txBody>
          <a:bodyPr lIns="7200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x-none" dirty="0"/>
              <a:t>@</a:t>
            </a:r>
            <a:r>
              <a:rPr lang="en-GB" dirty="0" err="1"/>
              <a:t>yournickname</a:t>
            </a:r>
            <a:endParaRPr lang="x-none" dirty="0"/>
          </a:p>
        </p:txBody>
      </p:sp>
      <p:sp>
        <p:nvSpPr>
          <p:cNvPr id="20" name="Text Placeholder 37">
            <a:extLst>
              <a:ext uri="{FF2B5EF4-FFF2-40B4-BE49-F238E27FC236}">
                <a16:creationId xmlns:a16="http://schemas.microsoft.com/office/drawing/2014/main" id="{4A8C4FCB-9CB8-4C4F-855A-EC92FE258D1E}"/>
              </a:ext>
            </a:extLst>
          </p:cNvPr>
          <p:cNvSpPr>
            <a:spLocks noGrp="1"/>
          </p:cNvSpPr>
          <p:nvPr>
            <p:ph type="body" sz="quarter" idx="32" hasCustomPrompt="1"/>
          </p:nvPr>
        </p:nvSpPr>
        <p:spPr>
          <a:xfrm>
            <a:off x="8153400" y="5174430"/>
            <a:ext cx="1714500" cy="194284"/>
          </a:xfrm>
          <a:prstGeom prst="rect">
            <a:avLst/>
          </a:prstGeom>
        </p:spPr>
        <p:txBody>
          <a:bodyPr lIns="72000" tIns="0" rIns="0" bIns="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2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Resource </a:t>
            </a:r>
            <a:endParaRPr lang="x-none" dirty="0"/>
          </a:p>
        </p:txBody>
      </p:sp>
      <p:sp>
        <p:nvSpPr>
          <p:cNvPr id="21" name="Text Placeholder 37">
            <a:extLst>
              <a:ext uri="{FF2B5EF4-FFF2-40B4-BE49-F238E27FC236}">
                <a16:creationId xmlns:a16="http://schemas.microsoft.com/office/drawing/2014/main" id="{8E71B473-80DB-5A4F-99DE-BD7AFCF2E4B6}"/>
              </a:ext>
            </a:extLst>
          </p:cNvPr>
          <p:cNvSpPr>
            <a:spLocks noGrp="1"/>
          </p:cNvSpPr>
          <p:nvPr>
            <p:ph type="body" sz="quarter" idx="33" hasCustomPrompt="1"/>
          </p:nvPr>
        </p:nvSpPr>
        <p:spPr>
          <a:xfrm>
            <a:off x="10096501" y="5920767"/>
            <a:ext cx="1714500" cy="194284"/>
          </a:xfrm>
          <a:prstGeom prst="rect">
            <a:avLst/>
          </a:prstGeom>
        </p:spPr>
        <p:txBody>
          <a:bodyPr lIns="7200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x-none" dirty="0"/>
              <a:t>@</a:t>
            </a:r>
            <a:r>
              <a:rPr lang="en-GB" dirty="0" err="1"/>
              <a:t>yournickname</a:t>
            </a:r>
            <a:endParaRPr lang="x-none" dirty="0"/>
          </a:p>
        </p:txBody>
      </p:sp>
      <p:sp>
        <p:nvSpPr>
          <p:cNvPr id="22" name="Text Placeholder 37">
            <a:extLst>
              <a:ext uri="{FF2B5EF4-FFF2-40B4-BE49-F238E27FC236}">
                <a16:creationId xmlns:a16="http://schemas.microsoft.com/office/drawing/2014/main" id="{5C6FD484-DB4C-7946-B8F1-68A1A37A3164}"/>
              </a:ext>
            </a:extLst>
          </p:cNvPr>
          <p:cNvSpPr>
            <a:spLocks noGrp="1"/>
          </p:cNvSpPr>
          <p:nvPr>
            <p:ph type="body" sz="quarter" idx="34" hasCustomPrompt="1"/>
          </p:nvPr>
        </p:nvSpPr>
        <p:spPr>
          <a:xfrm>
            <a:off x="10096501" y="5707830"/>
            <a:ext cx="1714500" cy="194284"/>
          </a:xfrm>
          <a:prstGeom prst="rect">
            <a:avLst/>
          </a:prstGeom>
        </p:spPr>
        <p:txBody>
          <a:bodyPr lIns="72000" tIns="0" rIns="0" bIns="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2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Resource </a:t>
            </a:r>
            <a:endParaRPr lang="x-none" dirty="0"/>
          </a:p>
        </p:txBody>
      </p:sp>
      <p:sp>
        <p:nvSpPr>
          <p:cNvPr id="23" name="Text Placeholder 37">
            <a:extLst>
              <a:ext uri="{FF2B5EF4-FFF2-40B4-BE49-F238E27FC236}">
                <a16:creationId xmlns:a16="http://schemas.microsoft.com/office/drawing/2014/main" id="{66827F57-B886-1B48-91D3-70D717166CDF}"/>
              </a:ext>
            </a:extLst>
          </p:cNvPr>
          <p:cNvSpPr>
            <a:spLocks noGrp="1"/>
          </p:cNvSpPr>
          <p:nvPr>
            <p:ph type="body" sz="quarter" idx="35" hasCustomPrompt="1"/>
          </p:nvPr>
        </p:nvSpPr>
        <p:spPr>
          <a:xfrm>
            <a:off x="10096501" y="5387367"/>
            <a:ext cx="1714500" cy="194284"/>
          </a:xfrm>
          <a:prstGeom prst="rect">
            <a:avLst/>
          </a:prstGeom>
        </p:spPr>
        <p:txBody>
          <a:bodyPr lIns="7200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x-none" dirty="0"/>
              <a:t>@</a:t>
            </a:r>
            <a:r>
              <a:rPr lang="en-GB" dirty="0" err="1"/>
              <a:t>yournickname</a:t>
            </a:r>
            <a:endParaRPr lang="x-none" dirty="0"/>
          </a:p>
        </p:txBody>
      </p:sp>
      <p:sp>
        <p:nvSpPr>
          <p:cNvPr id="24" name="Text Placeholder 37">
            <a:extLst>
              <a:ext uri="{FF2B5EF4-FFF2-40B4-BE49-F238E27FC236}">
                <a16:creationId xmlns:a16="http://schemas.microsoft.com/office/drawing/2014/main" id="{1C7A9FAA-D3E7-0E42-8964-0C151ABCE60A}"/>
              </a:ext>
            </a:extLst>
          </p:cNvPr>
          <p:cNvSpPr>
            <a:spLocks noGrp="1"/>
          </p:cNvSpPr>
          <p:nvPr>
            <p:ph type="body" sz="quarter" idx="36" hasCustomPrompt="1"/>
          </p:nvPr>
        </p:nvSpPr>
        <p:spPr>
          <a:xfrm>
            <a:off x="10096501" y="5174430"/>
            <a:ext cx="1714500" cy="194284"/>
          </a:xfrm>
          <a:prstGeom prst="rect">
            <a:avLst/>
          </a:prstGeom>
        </p:spPr>
        <p:txBody>
          <a:bodyPr lIns="72000" tIns="0" rIns="0" bIns="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2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Resource </a:t>
            </a:r>
            <a:endParaRPr lang="x-none" dirty="0"/>
          </a:p>
        </p:txBody>
      </p:sp>
      <p:sp>
        <p:nvSpPr>
          <p:cNvPr id="2" name="Title 1">
            <a:extLst>
              <a:ext uri="{FF2B5EF4-FFF2-40B4-BE49-F238E27FC236}">
                <a16:creationId xmlns:a16="http://schemas.microsoft.com/office/drawing/2014/main" id="{FB8CBE92-50BC-BA4D-90BF-6CDAD4AB0CC4}"/>
              </a:ext>
            </a:extLst>
          </p:cNvPr>
          <p:cNvSpPr>
            <a:spLocks noGrp="1"/>
          </p:cNvSpPr>
          <p:nvPr>
            <p:ph type="title" hasCustomPrompt="1"/>
          </p:nvPr>
        </p:nvSpPr>
        <p:spPr>
          <a:xfrm>
            <a:off x="381000" y="228600"/>
            <a:ext cx="4629150" cy="971550"/>
          </a:xfrm>
        </p:spPr>
        <p:txBody>
          <a:bodyPr>
            <a:normAutofit/>
          </a:bodyPr>
          <a:lstStyle>
            <a:lvl1pPr>
              <a:defRPr sz="3300">
                <a:solidFill>
                  <a:schemeClr val="tx1"/>
                </a:solidFill>
              </a:defRPr>
            </a:lvl1pPr>
          </a:lstStyle>
          <a:p>
            <a:pPr lvl="0"/>
            <a:r>
              <a:rPr lang="en-US" dirty="0"/>
              <a:t>Name Surname</a:t>
            </a:r>
            <a:endParaRPr lang="x-none" dirty="0"/>
          </a:p>
        </p:txBody>
      </p:sp>
      <p:sp>
        <p:nvSpPr>
          <p:cNvPr id="44" name="object 17">
            <a:extLst>
              <a:ext uri="{FF2B5EF4-FFF2-40B4-BE49-F238E27FC236}">
                <a16:creationId xmlns:a16="http://schemas.microsoft.com/office/drawing/2014/main" id="{51E8B22F-05FC-8547-ADA1-DCCB36F07549}"/>
              </a:ext>
            </a:extLst>
          </p:cNvPr>
          <p:cNvSpPr txBox="1"/>
          <p:nvPr/>
        </p:nvSpPr>
        <p:spPr>
          <a:xfrm>
            <a:off x="6231255" y="228600"/>
            <a:ext cx="950595" cy="184666"/>
          </a:xfrm>
          <a:prstGeom prst="rect">
            <a:avLst/>
          </a:prstGeom>
        </p:spPr>
        <p:txBody>
          <a:bodyPr vert="horz" wrap="square" lIns="54000" tIns="0" rIns="0" bIns="0" rtlCol="0">
            <a:spAutoFit/>
          </a:bodyPr>
          <a:lstStyle/>
          <a:p>
            <a:pPr marL="9525">
              <a:lnSpc>
                <a:spcPct val="100000"/>
              </a:lnSpc>
              <a:spcBef>
                <a:spcPts val="75"/>
              </a:spcBef>
            </a:pPr>
            <a:r>
              <a:rPr sz="1200" b="1" spc="-4" dirty="0">
                <a:solidFill>
                  <a:schemeClr val="tx1"/>
                </a:solidFill>
                <a:latin typeface="Arial"/>
                <a:cs typeface="Arial"/>
              </a:rPr>
              <a:t>Contacts:</a:t>
            </a:r>
            <a:endParaRPr sz="1200" dirty="0">
              <a:solidFill>
                <a:schemeClr val="tx1"/>
              </a:solidFill>
              <a:latin typeface="Arial"/>
              <a:cs typeface="Arial"/>
            </a:endParaRPr>
          </a:p>
        </p:txBody>
      </p:sp>
      <p:grpSp>
        <p:nvGrpSpPr>
          <p:cNvPr id="25" name="Group 24">
            <a:extLst>
              <a:ext uri="{FF2B5EF4-FFF2-40B4-BE49-F238E27FC236}">
                <a16:creationId xmlns:a16="http://schemas.microsoft.com/office/drawing/2014/main" id="{D27C142C-2757-9C42-A67E-DB693A27E164}"/>
              </a:ext>
            </a:extLst>
          </p:cNvPr>
          <p:cNvGrpSpPr/>
          <p:nvPr/>
        </p:nvGrpSpPr>
        <p:grpSpPr>
          <a:xfrm>
            <a:off x="10839450" y="6410620"/>
            <a:ext cx="971550" cy="161630"/>
            <a:chOff x="14294536" y="8436933"/>
            <a:chExt cx="1501942" cy="249867"/>
          </a:xfrm>
          <a:solidFill>
            <a:schemeClr val="bg1"/>
          </a:solidFill>
        </p:grpSpPr>
        <p:sp>
          <p:nvSpPr>
            <p:cNvPr id="26" name="object 2">
              <a:extLst>
                <a:ext uri="{FF2B5EF4-FFF2-40B4-BE49-F238E27FC236}">
                  <a16:creationId xmlns:a16="http://schemas.microsoft.com/office/drawing/2014/main" id="{E099BFBD-2C5F-4D4C-B874-D4581F496BA7}"/>
                </a:ext>
              </a:extLst>
            </p:cNvPr>
            <p:cNvSpPr/>
            <p:nvPr/>
          </p:nvSpPr>
          <p:spPr>
            <a:xfrm>
              <a:off x="14294536" y="8436933"/>
              <a:ext cx="210239" cy="249867"/>
            </a:xfrm>
            <a:custGeom>
              <a:avLst/>
              <a:gdLst/>
              <a:ahLst/>
              <a:cxnLst/>
              <a:rect l="l" t="t" r="r" b="b"/>
              <a:pathLst>
                <a:path w="1798954" h="2138045">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grpFill/>
          </p:spPr>
          <p:txBody>
            <a:bodyPr wrap="square" lIns="0" tIns="0" rIns="0" bIns="0" rtlCol="0"/>
            <a:lstStyle/>
            <a:p>
              <a:endParaRPr sz="1350">
                <a:solidFill>
                  <a:schemeClr val="tx1"/>
                </a:solidFill>
                <a:latin typeface="Arial" panose="020B0604020202020204" pitchFamily="34" charset="0"/>
                <a:cs typeface="Arial" panose="020B0604020202020204" pitchFamily="34" charset="0"/>
              </a:endParaRPr>
            </a:p>
          </p:txBody>
        </p:sp>
        <p:sp>
          <p:nvSpPr>
            <p:cNvPr id="27" name="object 3">
              <a:extLst>
                <a:ext uri="{FF2B5EF4-FFF2-40B4-BE49-F238E27FC236}">
                  <a16:creationId xmlns:a16="http://schemas.microsoft.com/office/drawing/2014/main" id="{4478F063-EBC8-A84F-B16F-9071A0835090}"/>
                </a:ext>
              </a:extLst>
            </p:cNvPr>
            <p:cNvSpPr/>
            <p:nvPr/>
          </p:nvSpPr>
          <p:spPr>
            <a:xfrm>
              <a:off x="14543672" y="8448213"/>
              <a:ext cx="194655" cy="238587"/>
            </a:xfrm>
            <a:custGeom>
              <a:avLst/>
              <a:gdLst/>
              <a:ahLst/>
              <a:cxnLst/>
              <a:rect l="l" t="t" r="r" b="b"/>
              <a:pathLst>
                <a:path w="1665604" h="2041525">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grpFill/>
          </p:spPr>
          <p:txBody>
            <a:bodyPr wrap="square" lIns="0" tIns="0" rIns="0" bIns="0" rtlCol="0"/>
            <a:lstStyle/>
            <a:p>
              <a:endParaRPr sz="1350">
                <a:solidFill>
                  <a:schemeClr val="tx1"/>
                </a:solidFill>
                <a:latin typeface="Arial" panose="020B0604020202020204" pitchFamily="34" charset="0"/>
                <a:cs typeface="Arial" panose="020B0604020202020204" pitchFamily="34" charset="0"/>
              </a:endParaRPr>
            </a:p>
          </p:txBody>
        </p:sp>
        <p:sp>
          <p:nvSpPr>
            <p:cNvPr id="28" name="object 4">
              <a:extLst>
                <a:ext uri="{FF2B5EF4-FFF2-40B4-BE49-F238E27FC236}">
                  <a16:creationId xmlns:a16="http://schemas.microsoft.com/office/drawing/2014/main" id="{59E33D54-B3E6-8247-BFA4-0C870B99791A}"/>
                </a:ext>
              </a:extLst>
            </p:cNvPr>
            <p:cNvSpPr/>
            <p:nvPr/>
          </p:nvSpPr>
          <p:spPr>
            <a:xfrm>
              <a:off x="14745615" y="8511292"/>
              <a:ext cx="193022" cy="175508"/>
            </a:xfrm>
            <a:custGeom>
              <a:avLst/>
              <a:gdLst/>
              <a:ahLst/>
              <a:cxnLst/>
              <a:rect l="l" t="t" r="r" b="b"/>
              <a:pathLst>
                <a:path w="1651634" h="1501775">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w="1651634" h="1501775">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grpFill/>
          </p:spPr>
          <p:txBody>
            <a:bodyPr wrap="square" lIns="0" tIns="0" rIns="0" bIns="0" rtlCol="0"/>
            <a:lstStyle/>
            <a:p>
              <a:endParaRPr sz="1350">
                <a:solidFill>
                  <a:schemeClr val="tx1"/>
                </a:solidFill>
                <a:latin typeface="Arial" panose="020B0604020202020204" pitchFamily="34" charset="0"/>
                <a:cs typeface="Arial" panose="020B0604020202020204" pitchFamily="34" charset="0"/>
              </a:endParaRPr>
            </a:p>
          </p:txBody>
        </p:sp>
        <p:sp>
          <p:nvSpPr>
            <p:cNvPr id="29" name="object 5">
              <a:extLst>
                <a:ext uri="{FF2B5EF4-FFF2-40B4-BE49-F238E27FC236}">
                  <a16:creationId xmlns:a16="http://schemas.microsoft.com/office/drawing/2014/main" id="{22E450F4-68B7-804D-BF37-60A955C45EEE}"/>
                </a:ext>
              </a:extLst>
            </p:cNvPr>
            <p:cNvSpPr/>
            <p:nvPr/>
          </p:nvSpPr>
          <p:spPr>
            <a:xfrm>
              <a:off x="14976246" y="8448139"/>
              <a:ext cx="62189" cy="238661"/>
            </a:xfrm>
            <a:custGeom>
              <a:avLst/>
              <a:gdLst/>
              <a:ahLst/>
              <a:cxnLst/>
              <a:rect l="l" t="t" r="r" b="b"/>
              <a:pathLst>
                <a:path w="532129" h="2042160">
                  <a:moveTo>
                    <a:pt x="531622" y="0"/>
                  </a:moveTo>
                  <a:lnTo>
                    <a:pt x="0" y="0"/>
                  </a:lnTo>
                  <a:lnTo>
                    <a:pt x="0" y="2041613"/>
                  </a:lnTo>
                  <a:lnTo>
                    <a:pt x="531622" y="2041613"/>
                  </a:lnTo>
                  <a:lnTo>
                    <a:pt x="531622" y="0"/>
                  </a:lnTo>
                  <a:close/>
                </a:path>
              </a:pathLst>
            </a:custGeom>
            <a:grpFill/>
          </p:spPr>
          <p:txBody>
            <a:bodyPr wrap="square" lIns="0" tIns="0" rIns="0" bIns="0" rtlCol="0"/>
            <a:lstStyle/>
            <a:p>
              <a:endParaRPr sz="1350">
                <a:solidFill>
                  <a:schemeClr val="tx1"/>
                </a:solidFill>
                <a:latin typeface="Arial" panose="020B0604020202020204" pitchFamily="34" charset="0"/>
                <a:cs typeface="Arial" panose="020B0604020202020204" pitchFamily="34" charset="0"/>
              </a:endParaRPr>
            </a:p>
          </p:txBody>
        </p:sp>
        <p:sp>
          <p:nvSpPr>
            <p:cNvPr id="30" name="object 6">
              <a:extLst>
                <a:ext uri="{FF2B5EF4-FFF2-40B4-BE49-F238E27FC236}">
                  <a16:creationId xmlns:a16="http://schemas.microsoft.com/office/drawing/2014/main" id="{6BC8DB15-7F3F-4A47-8868-2CAEF2D69DC1}"/>
                </a:ext>
              </a:extLst>
            </p:cNvPr>
            <p:cNvSpPr/>
            <p:nvPr/>
          </p:nvSpPr>
          <p:spPr>
            <a:xfrm>
              <a:off x="15067761" y="8469289"/>
              <a:ext cx="131576" cy="217511"/>
            </a:xfrm>
            <a:custGeom>
              <a:avLst/>
              <a:gdLst/>
              <a:ahLst/>
              <a:cxnLst/>
              <a:rect l="l" t="t" r="r" b="b"/>
              <a:pathLst>
                <a:path w="1125854" h="1861185">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grpFill/>
          </p:spPr>
          <p:txBody>
            <a:bodyPr wrap="square" lIns="0" tIns="0" rIns="0" bIns="0" rtlCol="0"/>
            <a:lstStyle/>
            <a:p>
              <a:endParaRPr sz="1350">
                <a:solidFill>
                  <a:schemeClr val="tx1"/>
                </a:solidFill>
                <a:latin typeface="Arial" panose="020B0604020202020204" pitchFamily="34" charset="0"/>
                <a:cs typeface="Arial" panose="020B0604020202020204" pitchFamily="34" charset="0"/>
              </a:endParaRPr>
            </a:p>
          </p:txBody>
        </p:sp>
        <p:sp>
          <p:nvSpPr>
            <p:cNvPr id="31" name="object 7">
              <a:extLst>
                <a:ext uri="{FF2B5EF4-FFF2-40B4-BE49-F238E27FC236}">
                  <a16:creationId xmlns:a16="http://schemas.microsoft.com/office/drawing/2014/main" id="{EDDEA6D6-DB55-D94F-89AF-FF6E4C9FA40F}"/>
                </a:ext>
              </a:extLst>
            </p:cNvPr>
            <p:cNvSpPr/>
            <p:nvPr/>
          </p:nvSpPr>
          <p:spPr>
            <a:xfrm>
              <a:off x="15222399" y="8511292"/>
              <a:ext cx="176547" cy="175508"/>
            </a:xfrm>
            <a:custGeom>
              <a:avLst/>
              <a:gdLst/>
              <a:ahLst/>
              <a:cxnLst/>
              <a:rect l="l" t="t" r="r" b="b"/>
              <a:pathLst>
                <a:path w="1510665" h="150177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w="1510665" h="150177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w="1510665" h="150177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grpFill/>
          </p:spPr>
          <p:txBody>
            <a:bodyPr wrap="square" lIns="0" tIns="0" rIns="0" bIns="0" rtlCol="0"/>
            <a:lstStyle/>
            <a:p>
              <a:endParaRPr sz="1350" dirty="0">
                <a:solidFill>
                  <a:schemeClr val="tx1"/>
                </a:solidFill>
                <a:latin typeface="Arial" panose="020B0604020202020204" pitchFamily="34" charset="0"/>
                <a:cs typeface="Arial" panose="020B0604020202020204" pitchFamily="34" charset="0"/>
              </a:endParaRPr>
            </a:p>
          </p:txBody>
        </p:sp>
        <p:sp>
          <p:nvSpPr>
            <p:cNvPr id="32" name="object 8">
              <a:extLst>
                <a:ext uri="{FF2B5EF4-FFF2-40B4-BE49-F238E27FC236}">
                  <a16:creationId xmlns:a16="http://schemas.microsoft.com/office/drawing/2014/main" id="{DD603E16-BA16-5E46-A23C-9E4CA96D49F3}"/>
                </a:ext>
              </a:extLst>
            </p:cNvPr>
            <p:cNvSpPr/>
            <p:nvPr/>
          </p:nvSpPr>
          <p:spPr>
            <a:xfrm>
              <a:off x="15425933" y="8511292"/>
              <a:ext cx="176844" cy="175508"/>
            </a:xfrm>
            <a:custGeom>
              <a:avLst/>
              <a:gdLst/>
              <a:ahLst/>
              <a:cxnLst/>
              <a:rect l="l" t="t" r="r" b="b"/>
              <a:pathLst>
                <a:path w="1513204" h="1501775">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grpFill/>
          </p:spPr>
          <p:txBody>
            <a:bodyPr wrap="square" lIns="0" tIns="0" rIns="0" bIns="0" rtlCol="0"/>
            <a:lstStyle/>
            <a:p>
              <a:endParaRPr sz="1350">
                <a:solidFill>
                  <a:schemeClr val="tx1"/>
                </a:solidFill>
                <a:latin typeface="Arial" panose="020B0604020202020204" pitchFamily="34" charset="0"/>
                <a:cs typeface="Arial" panose="020B0604020202020204" pitchFamily="34" charset="0"/>
              </a:endParaRPr>
            </a:p>
          </p:txBody>
        </p:sp>
        <p:sp>
          <p:nvSpPr>
            <p:cNvPr id="33" name="object 9">
              <a:extLst>
                <a:ext uri="{FF2B5EF4-FFF2-40B4-BE49-F238E27FC236}">
                  <a16:creationId xmlns:a16="http://schemas.microsoft.com/office/drawing/2014/main" id="{B05952C6-D9E9-AB4A-9C68-8BD777CD90FB}"/>
                </a:ext>
              </a:extLst>
            </p:cNvPr>
            <p:cNvSpPr/>
            <p:nvPr/>
          </p:nvSpPr>
          <p:spPr>
            <a:xfrm>
              <a:off x="15618966" y="8448213"/>
              <a:ext cx="177512" cy="238587"/>
            </a:xfrm>
            <a:custGeom>
              <a:avLst/>
              <a:gdLst/>
              <a:ahLst/>
              <a:cxnLst/>
              <a:rect l="l" t="t" r="r" b="b"/>
              <a:pathLst>
                <a:path w="1518919" h="2041525">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grpFill/>
          </p:spPr>
          <p:txBody>
            <a:bodyPr wrap="square" lIns="0" tIns="0" rIns="0" bIns="0" rtlCol="0"/>
            <a:lstStyle/>
            <a:p>
              <a:endParaRPr sz="1350">
                <a:solidFill>
                  <a:schemeClr val="tx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90046315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Contacts + Photo">
    <p:spTree>
      <p:nvGrpSpPr>
        <p:cNvPr id="1" name=""/>
        <p:cNvGrpSpPr/>
        <p:nvPr/>
      </p:nvGrpSpPr>
      <p:grpSpPr>
        <a:xfrm>
          <a:off x="0" y="0"/>
          <a:ext cx="0" cy="0"/>
          <a:chOff x="0" y="0"/>
          <a:chExt cx="0" cy="0"/>
        </a:xfrm>
      </p:grpSpPr>
      <p:sp>
        <p:nvSpPr>
          <p:cNvPr id="45" name="object 3">
            <a:extLst>
              <a:ext uri="{FF2B5EF4-FFF2-40B4-BE49-F238E27FC236}">
                <a16:creationId xmlns:a16="http://schemas.microsoft.com/office/drawing/2014/main" id="{1C7DF6D4-8D7A-B645-B44B-0E963B975E68}"/>
              </a:ext>
            </a:extLst>
          </p:cNvPr>
          <p:cNvSpPr/>
          <p:nvPr/>
        </p:nvSpPr>
        <p:spPr>
          <a:xfrm>
            <a:off x="381001" y="-27122"/>
            <a:ext cx="5896641" cy="6593279"/>
          </a:xfrm>
          <a:custGeom>
            <a:avLst/>
            <a:gdLst>
              <a:gd name="connsiteX0" fmla="*/ 1729409 w 7899400"/>
              <a:gd name="connsiteY0" fmla="*/ 6949453 h 8678812"/>
              <a:gd name="connsiteX1" fmla="*/ 38 w 7899400"/>
              <a:gd name="connsiteY1" fmla="*/ 6949453 h 8678812"/>
              <a:gd name="connsiteX2" fmla="*/ 38 w 7899400"/>
              <a:gd name="connsiteY2" fmla="*/ 8678812 h 8678812"/>
              <a:gd name="connsiteX3" fmla="*/ 1729409 w 7899400"/>
              <a:gd name="connsiteY3" fmla="*/ 8678812 h 8678812"/>
              <a:gd name="connsiteX4" fmla="*/ 1729409 w 7899400"/>
              <a:gd name="connsiteY4" fmla="*/ 6949453 h 8678812"/>
              <a:gd name="connsiteX0" fmla="*/ 7899400 w 7899400"/>
              <a:gd name="connsiteY0" fmla="*/ 0 h 8678812"/>
              <a:gd name="connsiteX1" fmla="*/ 1040273 w 7899400"/>
              <a:gd name="connsiteY1" fmla="*/ 2353131 h 8678812"/>
              <a:gd name="connsiteX2" fmla="*/ 0 w 7899400"/>
              <a:gd name="connsiteY2" fmla="*/ 6949440 h 8678812"/>
              <a:gd name="connsiteX3" fmla="*/ 7899400 w 7899400"/>
              <a:gd name="connsiteY3" fmla="*/ 0 h 8678812"/>
              <a:gd name="connsiteX0" fmla="*/ 1729409 w 5980180"/>
              <a:gd name="connsiteY0" fmla="*/ 4663077 h 6392436"/>
              <a:gd name="connsiteX1" fmla="*/ 38 w 5980180"/>
              <a:gd name="connsiteY1" fmla="*/ 4663077 h 6392436"/>
              <a:gd name="connsiteX2" fmla="*/ 38 w 5980180"/>
              <a:gd name="connsiteY2" fmla="*/ 6392436 h 6392436"/>
              <a:gd name="connsiteX3" fmla="*/ 1729409 w 5980180"/>
              <a:gd name="connsiteY3" fmla="*/ 6392436 h 6392436"/>
              <a:gd name="connsiteX4" fmla="*/ 1729409 w 5980180"/>
              <a:gd name="connsiteY4" fmla="*/ 4663077 h 6392436"/>
              <a:gd name="connsiteX0" fmla="*/ 5980180 w 5980180"/>
              <a:gd name="connsiteY0" fmla="*/ 0 h 6392436"/>
              <a:gd name="connsiteX1" fmla="*/ 1040273 w 5980180"/>
              <a:gd name="connsiteY1" fmla="*/ 66755 h 6392436"/>
              <a:gd name="connsiteX2" fmla="*/ 0 w 5980180"/>
              <a:gd name="connsiteY2" fmla="*/ 4663064 h 6392436"/>
              <a:gd name="connsiteX3" fmla="*/ 5980180 w 5980180"/>
              <a:gd name="connsiteY3" fmla="*/ 0 h 6392436"/>
              <a:gd name="connsiteX0" fmla="*/ 1729409 w 5980180"/>
              <a:gd name="connsiteY0" fmla="*/ 4663077 h 6392436"/>
              <a:gd name="connsiteX1" fmla="*/ 38 w 5980180"/>
              <a:gd name="connsiteY1" fmla="*/ 4663077 h 6392436"/>
              <a:gd name="connsiteX2" fmla="*/ 38 w 5980180"/>
              <a:gd name="connsiteY2" fmla="*/ 6392436 h 6392436"/>
              <a:gd name="connsiteX3" fmla="*/ 1729409 w 5980180"/>
              <a:gd name="connsiteY3" fmla="*/ 6392436 h 6392436"/>
              <a:gd name="connsiteX4" fmla="*/ 1729409 w 5980180"/>
              <a:gd name="connsiteY4" fmla="*/ 4663077 h 6392436"/>
              <a:gd name="connsiteX0" fmla="*/ 5980180 w 5980180"/>
              <a:gd name="connsiteY0" fmla="*/ 0 h 6392436"/>
              <a:gd name="connsiteX1" fmla="*/ 1073651 w 5980180"/>
              <a:gd name="connsiteY1" fmla="*/ 66755 h 6392436"/>
              <a:gd name="connsiteX2" fmla="*/ 0 w 5980180"/>
              <a:gd name="connsiteY2" fmla="*/ 4663064 h 6392436"/>
              <a:gd name="connsiteX3" fmla="*/ 5980180 w 5980180"/>
              <a:gd name="connsiteY3" fmla="*/ 0 h 6392436"/>
              <a:gd name="connsiteX0" fmla="*/ 1729409 w 5946802"/>
              <a:gd name="connsiteY0" fmla="*/ 4629699 h 6359058"/>
              <a:gd name="connsiteX1" fmla="*/ 38 w 5946802"/>
              <a:gd name="connsiteY1" fmla="*/ 4629699 h 6359058"/>
              <a:gd name="connsiteX2" fmla="*/ 38 w 5946802"/>
              <a:gd name="connsiteY2" fmla="*/ 6359058 h 6359058"/>
              <a:gd name="connsiteX3" fmla="*/ 1729409 w 5946802"/>
              <a:gd name="connsiteY3" fmla="*/ 6359058 h 6359058"/>
              <a:gd name="connsiteX4" fmla="*/ 1729409 w 5946802"/>
              <a:gd name="connsiteY4" fmla="*/ 4629699 h 6359058"/>
              <a:gd name="connsiteX0" fmla="*/ 5946802 w 5946802"/>
              <a:gd name="connsiteY0" fmla="*/ 0 h 6359058"/>
              <a:gd name="connsiteX1" fmla="*/ 1073651 w 5946802"/>
              <a:gd name="connsiteY1" fmla="*/ 33377 h 6359058"/>
              <a:gd name="connsiteX2" fmla="*/ 0 w 5946802"/>
              <a:gd name="connsiteY2" fmla="*/ 4629686 h 6359058"/>
              <a:gd name="connsiteX3" fmla="*/ 5946802 w 5946802"/>
              <a:gd name="connsiteY3" fmla="*/ 0 h 6359058"/>
              <a:gd name="connsiteX0" fmla="*/ 1729409 w 5946802"/>
              <a:gd name="connsiteY0" fmla="*/ 4629699 h 6359058"/>
              <a:gd name="connsiteX1" fmla="*/ 38 w 5946802"/>
              <a:gd name="connsiteY1" fmla="*/ 4629699 h 6359058"/>
              <a:gd name="connsiteX2" fmla="*/ 38 w 5946802"/>
              <a:gd name="connsiteY2" fmla="*/ 6359058 h 6359058"/>
              <a:gd name="connsiteX3" fmla="*/ 1729409 w 5946802"/>
              <a:gd name="connsiteY3" fmla="*/ 6359058 h 6359058"/>
              <a:gd name="connsiteX4" fmla="*/ 1729409 w 5946802"/>
              <a:gd name="connsiteY4" fmla="*/ 4629699 h 6359058"/>
              <a:gd name="connsiteX0" fmla="*/ 5946802 w 5946802"/>
              <a:gd name="connsiteY0" fmla="*/ 0 h 6359058"/>
              <a:gd name="connsiteX1" fmla="*/ 1090340 w 5946802"/>
              <a:gd name="connsiteY1" fmla="*/ 16688 h 6359058"/>
              <a:gd name="connsiteX2" fmla="*/ 0 w 5946802"/>
              <a:gd name="connsiteY2" fmla="*/ 4629686 h 6359058"/>
              <a:gd name="connsiteX3" fmla="*/ 5946802 w 5946802"/>
              <a:gd name="connsiteY3" fmla="*/ 0 h 6359058"/>
              <a:gd name="connsiteX0" fmla="*/ 1729409 w 5946802"/>
              <a:gd name="connsiteY0" fmla="*/ 4857938 h 6587297"/>
              <a:gd name="connsiteX1" fmla="*/ 38 w 5946802"/>
              <a:gd name="connsiteY1" fmla="*/ 4857938 h 6587297"/>
              <a:gd name="connsiteX2" fmla="*/ 38 w 5946802"/>
              <a:gd name="connsiteY2" fmla="*/ 6587297 h 6587297"/>
              <a:gd name="connsiteX3" fmla="*/ 1729409 w 5946802"/>
              <a:gd name="connsiteY3" fmla="*/ 6587297 h 6587297"/>
              <a:gd name="connsiteX4" fmla="*/ 1729409 w 5946802"/>
              <a:gd name="connsiteY4" fmla="*/ 4857938 h 6587297"/>
              <a:gd name="connsiteX0" fmla="*/ 5946802 w 5946802"/>
              <a:gd name="connsiteY0" fmla="*/ 228239 h 6587297"/>
              <a:gd name="connsiteX1" fmla="*/ 1125508 w 5946802"/>
              <a:gd name="connsiteY1" fmla="*/ 0 h 6587297"/>
              <a:gd name="connsiteX2" fmla="*/ 0 w 5946802"/>
              <a:gd name="connsiteY2" fmla="*/ 4857925 h 6587297"/>
              <a:gd name="connsiteX3" fmla="*/ 5946802 w 5946802"/>
              <a:gd name="connsiteY3" fmla="*/ 228239 h 6587297"/>
              <a:gd name="connsiteX0" fmla="*/ 1729409 w 5946802"/>
              <a:gd name="connsiteY0" fmla="*/ 4886288 h 6615647"/>
              <a:gd name="connsiteX1" fmla="*/ 38 w 5946802"/>
              <a:gd name="connsiteY1" fmla="*/ 4886288 h 6615647"/>
              <a:gd name="connsiteX2" fmla="*/ 38 w 5946802"/>
              <a:gd name="connsiteY2" fmla="*/ 6615647 h 6615647"/>
              <a:gd name="connsiteX3" fmla="*/ 1729409 w 5946802"/>
              <a:gd name="connsiteY3" fmla="*/ 6615647 h 6615647"/>
              <a:gd name="connsiteX4" fmla="*/ 1729409 w 5946802"/>
              <a:gd name="connsiteY4" fmla="*/ 4886288 h 6615647"/>
              <a:gd name="connsiteX0" fmla="*/ 5946802 w 5946802"/>
              <a:gd name="connsiteY0" fmla="*/ 0 h 6615647"/>
              <a:gd name="connsiteX1" fmla="*/ 1125508 w 5946802"/>
              <a:gd name="connsiteY1" fmla="*/ 28350 h 6615647"/>
              <a:gd name="connsiteX2" fmla="*/ 0 w 5946802"/>
              <a:gd name="connsiteY2" fmla="*/ 4886275 h 6615647"/>
              <a:gd name="connsiteX3" fmla="*/ 5946802 w 5946802"/>
              <a:gd name="connsiteY3" fmla="*/ 0 h 6615647"/>
            </a:gdLst>
            <a:ahLst/>
            <a:cxnLst>
              <a:cxn ang="0">
                <a:pos x="connsiteX0" y="connsiteY0"/>
              </a:cxn>
              <a:cxn ang="0">
                <a:pos x="connsiteX1" y="connsiteY1"/>
              </a:cxn>
              <a:cxn ang="0">
                <a:pos x="connsiteX2" y="connsiteY2"/>
              </a:cxn>
              <a:cxn ang="0">
                <a:pos x="connsiteX3" y="connsiteY3"/>
              </a:cxn>
            </a:cxnLst>
            <a:rect l="l" t="t" r="r" b="b"/>
            <a:pathLst>
              <a:path w="5946802" h="6615647">
                <a:moveTo>
                  <a:pt x="1729409" y="4886288"/>
                </a:moveTo>
                <a:lnTo>
                  <a:pt x="38" y="4886288"/>
                </a:lnTo>
                <a:lnTo>
                  <a:pt x="38" y="6615647"/>
                </a:lnTo>
                <a:lnTo>
                  <a:pt x="1729409" y="6615647"/>
                </a:lnTo>
                <a:lnTo>
                  <a:pt x="1729409" y="4886288"/>
                </a:lnTo>
                <a:close/>
              </a:path>
              <a:path w="5946802" h="6615647">
                <a:moveTo>
                  <a:pt x="5946802" y="0"/>
                </a:moveTo>
                <a:lnTo>
                  <a:pt x="1125508" y="28350"/>
                </a:lnTo>
                <a:lnTo>
                  <a:pt x="0" y="4886275"/>
                </a:lnTo>
                <a:lnTo>
                  <a:pt x="5946802" y="0"/>
                </a:lnTo>
                <a:close/>
              </a:path>
            </a:pathLst>
          </a:custGeom>
          <a:solidFill>
            <a:schemeClr val="bg2"/>
          </a:solidFill>
          <a:ln>
            <a:noFill/>
          </a:ln>
        </p:spPr>
        <p:txBody>
          <a:bodyPr wrap="square" lIns="0" tIns="0" rIns="0" bIns="0" rtlCol="0"/>
          <a:lstStyle/>
          <a:p>
            <a:endParaRPr sz="1350" b="0" i="0" dirty="0">
              <a:solidFill>
                <a:schemeClr val="tx1"/>
              </a:solidFill>
              <a:latin typeface="Arial Regular"/>
            </a:endParaRPr>
          </a:p>
        </p:txBody>
      </p:sp>
      <p:sp>
        <p:nvSpPr>
          <p:cNvPr id="8" name="object 16">
            <a:extLst>
              <a:ext uri="{FF2B5EF4-FFF2-40B4-BE49-F238E27FC236}">
                <a16:creationId xmlns:a16="http://schemas.microsoft.com/office/drawing/2014/main" id="{CBE6299D-BFFE-4646-A7BE-3C163B179380}"/>
              </a:ext>
            </a:extLst>
          </p:cNvPr>
          <p:cNvSpPr txBox="1"/>
          <p:nvPr/>
        </p:nvSpPr>
        <p:spPr>
          <a:xfrm>
            <a:off x="6210300" y="4800600"/>
            <a:ext cx="2663208" cy="184666"/>
          </a:xfrm>
          <a:prstGeom prst="rect">
            <a:avLst/>
          </a:prstGeom>
        </p:spPr>
        <p:txBody>
          <a:bodyPr vert="horz" wrap="square" lIns="54000" tIns="0" rIns="0" bIns="0" rtlCol="0">
            <a:spAutoFit/>
          </a:bodyPr>
          <a:lstStyle/>
          <a:p>
            <a:pPr marL="9525">
              <a:lnSpc>
                <a:spcPct val="100000"/>
              </a:lnSpc>
              <a:spcBef>
                <a:spcPts val="75"/>
              </a:spcBef>
            </a:pPr>
            <a:r>
              <a:rPr sz="1200" b="1" dirty="0">
                <a:solidFill>
                  <a:schemeClr val="tx1"/>
                </a:solidFill>
                <a:latin typeface="Arial"/>
                <a:cs typeface="Arial"/>
              </a:rPr>
              <a:t>Social</a:t>
            </a:r>
            <a:r>
              <a:rPr lang="en-US" sz="1200" b="1" dirty="0">
                <a:solidFill>
                  <a:schemeClr val="tx1"/>
                </a:solidFill>
                <a:latin typeface="Arial"/>
                <a:cs typeface="Arial"/>
              </a:rPr>
              <a:t> media</a:t>
            </a:r>
            <a:r>
              <a:rPr sz="1200" b="1" spc="-60" dirty="0">
                <a:solidFill>
                  <a:schemeClr val="tx1"/>
                </a:solidFill>
                <a:latin typeface="Arial"/>
                <a:cs typeface="Arial"/>
              </a:rPr>
              <a:t> </a:t>
            </a:r>
            <a:r>
              <a:rPr sz="1200" b="1" spc="-4" dirty="0">
                <a:solidFill>
                  <a:schemeClr val="tx1"/>
                </a:solidFill>
                <a:latin typeface="Arial"/>
                <a:cs typeface="Arial"/>
              </a:rPr>
              <a:t>accounts:</a:t>
            </a:r>
            <a:endParaRPr sz="1200" dirty="0">
              <a:solidFill>
                <a:schemeClr val="tx1"/>
              </a:solidFill>
              <a:latin typeface="Arial"/>
              <a:cs typeface="Arial"/>
            </a:endParaRPr>
          </a:p>
        </p:txBody>
      </p:sp>
      <p:sp>
        <p:nvSpPr>
          <p:cNvPr id="9" name="Text Placeholder 2">
            <a:extLst>
              <a:ext uri="{FF2B5EF4-FFF2-40B4-BE49-F238E27FC236}">
                <a16:creationId xmlns:a16="http://schemas.microsoft.com/office/drawing/2014/main" id="{3E750DBF-5BBA-A54A-A834-E021D24C6744}"/>
              </a:ext>
            </a:extLst>
          </p:cNvPr>
          <p:cNvSpPr>
            <a:spLocks noGrp="1"/>
          </p:cNvSpPr>
          <p:nvPr>
            <p:ph type="body" sz="quarter" idx="19" hasCustomPrompt="1"/>
          </p:nvPr>
        </p:nvSpPr>
        <p:spPr>
          <a:xfrm>
            <a:off x="6210300" y="1428751"/>
            <a:ext cx="5600700" cy="813026"/>
          </a:xfrm>
          <a:prstGeom prst="rect">
            <a:avLst/>
          </a:prstGeom>
        </p:spPr>
        <p:txBody>
          <a:bodyPr lIns="72000" tIns="0" rIns="0" bIns="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30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err="1"/>
              <a:t>yoursurname</a:t>
            </a:r>
            <a:r>
              <a:rPr lang="en-GB" dirty="0"/>
              <a:t>@</a:t>
            </a:r>
            <a:r>
              <a:rPr lang="en-GB" dirty="0" err="1"/>
              <a:t>skoltech.ru</a:t>
            </a:r>
            <a:r>
              <a:rPr lang="ru-RU" dirty="0"/>
              <a:t> </a:t>
            </a:r>
            <a:r>
              <a:rPr lang="en-US" dirty="0" err="1"/>
              <a:t>yoursurname</a:t>
            </a:r>
            <a:r>
              <a:rPr lang="en-GB" dirty="0"/>
              <a:t>@</a:t>
            </a:r>
            <a:r>
              <a:rPr lang="en-GB" dirty="0" err="1"/>
              <a:t>skoltech.ru</a:t>
            </a:r>
            <a:endParaRPr lang="en-GB" dirty="0"/>
          </a:p>
        </p:txBody>
      </p:sp>
      <p:sp>
        <p:nvSpPr>
          <p:cNvPr id="10" name="Text Placeholder 2">
            <a:extLst>
              <a:ext uri="{FF2B5EF4-FFF2-40B4-BE49-F238E27FC236}">
                <a16:creationId xmlns:a16="http://schemas.microsoft.com/office/drawing/2014/main" id="{B1725DAC-D807-3E48-A791-9F67A9113C92}"/>
              </a:ext>
            </a:extLst>
          </p:cNvPr>
          <p:cNvSpPr>
            <a:spLocks noGrp="1"/>
          </p:cNvSpPr>
          <p:nvPr>
            <p:ph type="body" sz="quarter" idx="21" hasCustomPrompt="1"/>
          </p:nvPr>
        </p:nvSpPr>
        <p:spPr>
          <a:xfrm>
            <a:off x="6210301" y="2628900"/>
            <a:ext cx="5597486" cy="800100"/>
          </a:xfrm>
          <a:prstGeom prst="rect">
            <a:avLst/>
          </a:prstGeom>
        </p:spPr>
        <p:txBody>
          <a:bodyPr lIns="7200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3000" b="1">
                <a:solidFill>
                  <a:schemeClr val="tx1"/>
                </a:solidFill>
                <a:latin typeface="Arial" panose="020B0604020202020204" pitchFamily="34" charset="0"/>
                <a:cs typeface="Arial" panose="020B0604020202020204" pitchFamily="34" charset="0"/>
              </a:defRPr>
            </a:lvl1pPr>
          </a:lstStyle>
          <a:p>
            <a:pPr lvl="0"/>
            <a:r>
              <a:rPr lang="en-GB" dirty="0"/>
              <a:t>+7</a:t>
            </a:r>
            <a:r>
              <a:rPr lang="en-GB" spc="-38" dirty="0"/>
              <a:t> </a:t>
            </a:r>
            <a:r>
              <a:rPr lang="en-GB" spc="-4" dirty="0"/>
              <a:t>XXX</a:t>
            </a:r>
            <a:r>
              <a:rPr lang="en-GB" spc="-38" dirty="0"/>
              <a:t> </a:t>
            </a:r>
            <a:r>
              <a:rPr lang="en-GB" spc="-4" dirty="0"/>
              <a:t>XXX-XX-XX</a:t>
            </a:r>
            <a:r>
              <a:rPr lang="ru-RU" spc="-4" dirty="0"/>
              <a:t> </a:t>
            </a:r>
            <a:r>
              <a:rPr lang="en-US" spc="-4" dirty="0" err="1"/>
              <a:t>ext</a:t>
            </a:r>
            <a:r>
              <a:rPr lang="ru-RU" spc="-4" dirty="0"/>
              <a:t>.</a:t>
            </a:r>
            <a:r>
              <a:rPr lang="en-US" spc="-4" dirty="0"/>
              <a:t> XXXX </a:t>
            </a:r>
            <a:r>
              <a:rPr lang="en-GB" dirty="0"/>
              <a:t>+7</a:t>
            </a:r>
            <a:r>
              <a:rPr lang="en-GB" spc="-38" dirty="0"/>
              <a:t> </a:t>
            </a:r>
            <a:r>
              <a:rPr lang="en-GB" spc="-4" dirty="0"/>
              <a:t>XXX</a:t>
            </a:r>
            <a:r>
              <a:rPr lang="en-GB" spc="-38" dirty="0"/>
              <a:t> </a:t>
            </a:r>
            <a:r>
              <a:rPr lang="en-GB" spc="-4" dirty="0"/>
              <a:t>XXX-XX-XX  </a:t>
            </a:r>
            <a:endParaRPr lang="x-none" dirty="0"/>
          </a:p>
        </p:txBody>
      </p:sp>
      <p:sp>
        <p:nvSpPr>
          <p:cNvPr id="11" name="Text Placeholder 2">
            <a:extLst>
              <a:ext uri="{FF2B5EF4-FFF2-40B4-BE49-F238E27FC236}">
                <a16:creationId xmlns:a16="http://schemas.microsoft.com/office/drawing/2014/main" id="{F7BC8889-37E9-494D-8117-ABFB1CF17425}"/>
              </a:ext>
            </a:extLst>
          </p:cNvPr>
          <p:cNvSpPr>
            <a:spLocks noGrp="1"/>
          </p:cNvSpPr>
          <p:nvPr>
            <p:ph type="body" sz="quarter" idx="23" hasCustomPrompt="1"/>
          </p:nvPr>
        </p:nvSpPr>
        <p:spPr>
          <a:xfrm>
            <a:off x="6210300" y="3886200"/>
            <a:ext cx="5600700" cy="342900"/>
          </a:xfrm>
          <a:prstGeom prst="rect">
            <a:avLst/>
          </a:prstGeom>
        </p:spPr>
        <p:txBody>
          <a:bodyPr lIns="72000" tIns="0" rIns="0" bIns="0"/>
          <a:lstStyle>
            <a:lvl1pPr marL="0" indent="0">
              <a:spcBef>
                <a:spcPts val="375"/>
              </a:spcBef>
              <a:buNone/>
              <a:defRPr sz="3000" b="1">
                <a:solidFill>
                  <a:schemeClr val="tx1"/>
                </a:solidFill>
                <a:latin typeface="Arial" panose="020B0604020202020204" pitchFamily="34" charset="0"/>
                <a:cs typeface="Arial" panose="020B0604020202020204" pitchFamily="34" charset="0"/>
              </a:defRPr>
            </a:lvl1pPr>
          </a:lstStyle>
          <a:p>
            <a:pPr lvl="0"/>
            <a:r>
              <a:rPr lang="en-US" dirty="0" err="1"/>
              <a:t>www.personalwebsite.ru</a:t>
            </a:r>
            <a:endParaRPr lang="x-none" dirty="0"/>
          </a:p>
        </p:txBody>
      </p:sp>
      <p:sp>
        <p:nvSpPr>
          <p:cNvPr id="12" name="Text Placeholder 2">
            <a:extLst>
              <a:ext uri="{FF2B5EF4-FFF2-40B4-BE49-F238E27FC236}">
                <a16:creationId xmlns:a16="http://schemas.microsoft.com/office/drawing/2014/main" id="{32018EBF-7277-6945-BA05-6FB0CC50CF80}"/>
              </a:ext>
            </a:extLst>
          </p:cNvPr>
          <p:cNvSpPr>
            <a:spLocks noGrp="1"/>
          </p:cNvSpPr>
          <p:nvPr>
            <p:ph type="body" sz="quarter" idx="24" hasCustomPrompt="1"/>
          </p:nvPr>
        </p:nvSpPr>
        <p:spPr>
          <a:xfrm>
            <a:off x="381001" y="1428750"/>
            <a:ext cx="4629149" cy="3128261"/>
          </a:xfrm>
          <a:prstGeom prst="rect">
            <a:avLst/>
          </a:prstGeom>
        </p:spPr>
        <p:txBody>
          <a:bodyPr lIns="7200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33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a:pPr>
            <a:r>
              <a:rPr lang="en-GB" dirty="0"/>
              <a:t>Occupation</a:t>
            </a:r>
            <a:endParaRPr lang="x-none" dirty="0"/>
          </a:p>
        </p:txBody>
      </p:sp>
      <p:sp>
        <p:nvSpPr>
          <p:cNvPr id="13" name="Text Placeholder 37">
            <a:extLst>
              <a:ext uri="{FF2B5EF4-FFF2-40B4-BE49-F238E27FC236}">
                <a16:creationId xmlns:a16="http://schemas.microsoft.com/office/drawing/2014/main" id="{8A22E481-4E02-2347-95A6-6933F1C66DB8}"/>
              </a:ext>
            </a:extLst>
          </p:cNvPr>
          <p:cNvSpPr>
            <a:spLocks noGrp="1"/>
          </p:cNvSpPr>
          <p:nvPr>
            <p:ph type="body" sz="quarter" idx="27" hasCustomPrompt="1"/>
          </p:nvPr>
        </p:nvSpPr>
        <p:spPr>
          <a:xfrm>
            <a:off x="6210300" y="5920767"/>
            <a:ext cx="1714500" cy="194284"/>
          </a:xfrm>
          <a:prstGeom prst="rect">
            <a:avLst/>
          </a:prstGeom>
        </p:spPr>
        <p:txBody>
          <a:bodyPr lIns="7200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x-none" dirty="0"/>
              <a:t>@</a:t>
            </a:r>
            <a:r>
              <a:rPr lang="en-GB" dirty="0" err="1"/>
              <a:t>yournickname</a:t>
            </a:r>
            <a:endParaRPr lang="x-none" dirty="0"/>
          </a:p>
        </p:txBody>
      </p:sp>
      <p:sp>
        <p:nvSpPr>
          <p:cNvPr id="14" name="Text Placeholder 37">
            <a:extLst>
              <a:ext uri="{FF2B5EF4-FFF2-40B4-BE49-F238E27FC236}">
                <a16:creationId xmlns:a16="http://schemas.microsoft.com/office/drawing/2014/main" id="{0E60D268-EBF6-7146-9B8D-C897F3B7B097}"/>
              </a:ext>
            </a:extLst>
          </p:cNvPr>
          <p:cNvSpPr>
            <a:spLocks noGrp="1"/>
          </p:cNvSpPr>
          <p:nvPr>
            <p:ph type="body" sz="quarter" idx="28" hasCustomPrompt="1"/>
          </p:nvPr>
        </p:nvSpPr>
        <p:spPr>
          <a:xfrm>
            <a:off x="6210300" y="5707830"/>
            <a:ext cx="1714500" cy="194284"/>
          </a:xfrm>
          <a:prstGeom prst="rect">
            <a:avLst/>
          </a:prstGeom>
        </p:spPr>
        <p:txBody>
          <a:bodyPr lIns="72000" tIns="0" rIns="0" bIns="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2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Resource </a:t>
            </a:r>
            <a:endParaRPr lang="x-none" dirty="0"/>
          </a:p>
        </p:txBody>
      </p:sp>
      <p:sp>
        <p:nvSpPr>
          <p:cNvPr id="15" name="Text Placeholder 37">
            <a:extLst>
              <a:ext uri="{FF2B5EF4-FFF2-40B4-BE49-F238E27FC236}">
                <a16:creationId xmlns:a16="http://schemas.microsoft.com/office/drawing/2014/main" id="{724F640D-8327-5348-82D3-283B91589516}"/>
              </a:ext>
            </a:extLst>
          </p:cNvPr>
          <p:cNvSpPr>
            <a:spLocks noGrp="1"/>
          </p:cNvSpPr>
          <p:nvPr>
            <p:ph type="body" sz="quarter" idx="13" hasCustomPrompt="1"/>
          </p:nvPr>
        </p:nvSpPr>
        <p:spPr>
          <a:xfrm>
            <a:off x="6210300" y="5387367"/>
            <a:ext cx="1714500" cy="194284"/>
          </a:xfrm>
          <a:prstGeom prst="rect">
            <a:avLst/>
          </a:prstGeom>
        </p:spPr>
        <p:txBody>
          <a:bodyPr lIns="7200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x-none" dirty="0"/>
              <a:t>@</a:t>
            </a:r>
            <a:r>
              <a:rPr lang="en-GB" dirty="0" err="1"/>
              <a:t>yournickname</a:t>
            </a:r>
            <a:endParaRPr lang="x-none" dirty="0"/>
          </a:p>
        </p:txBody>
      </p:sp>
      <p:sp>
        <p:nvSpPr>
          <p:cNvPr id="16" name="Text Placeholder 37">
            <a:extLst>
              <a:ext uri="{FF2B5EF4-FFF2-40B4-BE49-F238E27FC236}">
                <a16:creationId xmlns:a16="http://schemas.microsoft.com/office/drawing/2014/main" id="{F734F46A-A23D-F247-8AA8-89FBB965BB51}"/>
              </a:ext>
            </a:extLst>
          </p:cNvPr>
          <p:cNvSpPr>
            <a:spLocks noGrp="1"/>
          </p:cNvSpPr>
          <p:nvPr>
            <p:ph type="body" sz="quarter" idx="26" hasCustomPrompt="1"/>
          </p:nvPr>
        </p:nvSpPr>
        <p:spPr>
          <a:xfrm>
            <a:off x="6210300" y="5174430"/>
            <a:ext cx="1714500" cy="194284"/>
          </a:xfrm>
          <a:prstGeom prst="rect">
            <a:avLst/>
          </a:prstGeom>
        </p:spPr>
        <p:txBody>
          <a:bodyPr lIns="72000" tIns="0" rIns="0" bIns="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2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Resource </a:t>
            </a:r>
            <a:endParaRPr lang="x-none" dirty="0"/>
          </a:p>
        </p:txBody>
      </p:sp>
      <p:sp>
        <p:nvSpPr>
          <p:cNvPr id="17" name="Text Placeholder 37">
            <a:extLst>
              <a:ext uri="{FF2B5EF4-FFF2-40B4-BE49-F238E27FC236}">
                <a16:creationId xmlns:a16="http://schemas.microsoft.com/office/drawing/2014/main" id="{A6813EC4-B30E-C041-B307-33E972DBEE60}"/>
              </a:ext>
            </a:extLst>
          </p:cNvPr>
          <p:cNvSpPr>
            <a:spLocks noGrp="1"/>
          </p:cNvSpPr>
          <p:nvPr>
            <p:ph type="body" sz="quarter" idx="29" hasCustomPrompt="1"/>
          </p:nvPr>
        </p:nvSpPr>
        <p:spPr>
          <a:xfrm>
            <a:off x="8153400" y="5920767"/>
            <a:ext cx="1714500" cy="194284"/>
          </a:xfrm>
          <a:prstGeom prst="rect">
            <a:avLst/>
          </a:prstGeom>
        </p:spPr>
        <p:txBody>
          <a:bodyPr lIns="7200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x-none" dirty="0"/>
              <a:t>@</a:t>
            </a:r>
            <a:r>
              <a:rPr lang="en-GB" dirty="0" err="1"/>
              <a:t>yournickname</a:t>
            </a:r>
            <a:endParaRPr lang="x-none" dirty="0"/>
          </a:p>
        </p:txBody>
      </p:sp>
      <p:sp>
        <p:nvSpPr>
          <p:cNvPr id="18" name="Text Placeholder 37">
            <a:extLst>
              <a:ext uri="{FF2B5EF4-FFF2-40B4-BE49-F238E27FC236}">
                <a16:creationId xmlns:a16="http://schemas.microsoft.com/office/drawing/2014/main" id="{780951C3-7C2F-524F-BCE1-E0E97DE0051E}"/>
              </a:ext>
            </a:extLst>
          </p:cNvPr>
          <p:cNvSpPr>
            <a:spLocks noGrp="1"/>
          </p:cNvSpPr>
          <p:nvPr>
            <p:ph type="body" sz="quarter" idx="30" hasCustomPrompt="1"/>
          </p:nvPr>
        </p:nvSpPr>
        <p:spPr>
          <a:xfrm>
            <a:off x="8153400" y="5707830"/>
            <a:ext cx="1714500" cy="194284"/>
          </a:xfrm>
          <a:prstGeom prst="rect">
            <a:avLst/>
          </a:prstGeom>
        </p:spPr>
        <p:txBody>
          <a:bodyPr lIns="72000" tIns="0" rIns="0" bIns="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2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Resource </a:t>
            </a:r>
            <a:endParaRPr lang="x-none" dirty="0"/>
          </a:p>
        </p:txBody>
      </p:sp>
      <p:sp>
        <p:nvSpPr>
          <p:cNvPr id="19" name="Text Placeholder 37">
            <a:extLst>
              <a:ext uri="{FF2B5EF4-FFF2-40B4-BE49-F238E27FC236}">
                <a16:creationId xmlns:a16="http://schemas.microsoft.com/office/drawing/2014/main" id="{D8147C50-6C33-B64D-8401-3164DE2C448D}"/>
              </a:ext>
            </a:extLst>
          </p:cNvPr>
          <p:cNvSpPr>
            <a:spLocks noGrp="1"/>
          </p:cNvSpPr>
          <p:nvPr>
            <p:ph type="body" sz="quarter" idx="31" hasCustomPrompt="1"/>
          </p:nvPr>
        </p:nvSpPr>
        <p:spPr>
          <a:xfrm>
            <a:off x="8153400" y="5387367"/>
            <a:ext cx="1714500" cy="194284"/>
          </a:xfrm>
          <a:prstGeom prst="rect">
            <a:avLst/>
          </a:prstGeom>
        </p:spPr>
        <p:txBody>
          <a:bodyPr lIns="7200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x-none" dirty="0"/>
              <a:t>@</a:t>
            </a:r>
            <a:r>
              <a:rPr lang="en-GB" dirty="0" err="1"/>
              <a:t>yournickname</a:t>
            </a:r>
            <a:endParaRPr lang="x-none" dirty="0"/>
          </a:p>
        </p:txBody>
      </p:sp>
      <p:sp>
        <p:nvSpPr>
          <p:cNvPr id="20" name="Text Placeholder 37">
            <a:extLst>
              <a:ext uri="{FF2B5EF4-FFF2-40B4-BE49-F238E27FC236}">
                <a16:creationId xmlns:a16="http://schemas.microsoft.com/office/drawing/2014/main" id="{4A8C4FCB-9CB8-4C4F-855A-EC92FE258D1E}"/>
              </a:ext>
            </a:extLst>
          </p:cNvPr>
          <p:cNvSpPr>
            <a:spLocks noGrp="1"/>
          </p:cNvSpPr>
          <p:nvPr>
            <p:ph type="body" sz="quarter" idx="32" hasCustomPrompt="1"/>
          </p:nvPr>
        </p:nvSpPr>
        <p:spPr>
          <a:xfrm>
            <a:off x="8153400" y="5174430"/>
            <a:ext cx="1714500" cy="194284"/>
          </a:xfrm>
          <a:prstGeom prst="rect">
            <a:avLst/>
          </a:prstGeom>
        </p:spPr>
        <p:txBody>
          <a:bodyPr lIns="72000" tIns="0" rIns="0" bIns="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2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Resource </a:t>
            </a:r>
            <a:endParaRPr lang="x-none" dirty="0"/>
          </a:p>
        </p:txBody>
      </p:sp>
      <p:sp>
        <p:nvSpPr>
          <p:cNvPr id="21" name="Text Placeholder 37">
            <a:extLst>
              <a:ext uri="{FF2B5EF4-FFF2-40B4-BE49-F238E27FC236}">
                <a16:creationId xmlns:a16="http://schemas.microsoft.com/office/drawing/2014/main" id="{8E71B473-80DB-5A4F-99DE-BD7AFCF2E4B6}"/>
              </a:ext>
            </a:extLst>
          </p:cNvPr>
          <p:cNvSpPr>
            <a:spLocks noGrp="1"/>
          </p:cNvSpPr>
          <p:nvPr>
            <p:ph type="body" sz="quarter" idx="33" hasCustomPrompt="1"/>
          </p:nvPr>
        </p:nvSpPr>
        <p:spPr>
          <a:xfrm>
            <a:off x="10096501" y="5920767"/>
            <a:ext cx="1714500" cy="194284"/>
          </a:xfrm>
          <a:prstGeom prst="rect">
            <a:avLst/>
          </a:prstGeom>
        </p:spPr>
        <p:txBody>
          <a:bodyPr lIns="7200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x-none" dirty="0"/>
              <a:t>@</a:t>
            </a:r>
            <a:r>
              <a:rPr lang="en-GB" dirty="0" err="1"/>
              <a:t>yournickname</a:t>
            </a:r>
            <a:endParaRPr lang="x-none" dirty="0"/>
          </a:p>
        </p:txBody>
      </p:sp>
      <p:sp>
        <p:nvSpPr>
          <p:cNvPr id="22" name="Text Placeholder 37">
            <a:extLst>
              <a:ext uri="{FF2B5EF4-FFF2-40B4-BE49-F238E27FC236}">
                <a16:creationId xmlns:a16="http://schemas.microsoft.com/office/drawing/2014/main" id="{5C6FD484-DB4C-7946-B8F1-68A1A37A3164}"/>
              </a:ext>
            </a:extLst>
          </p:cNvPr>
          <p:cNvSpPr>
            <a:spLocks noGrp="1"/>
          </p:cNvSpPr>
          <p:nvPr>
            <p:ph type="body" sz="quarter" idx="34" hasCustomPrompt="1"/>
          </p:nvPr>
        </p:nvSpPr>
        <p:spPr>
          <a:xfrm>
            <a:off x="10096501" y="5707830"/>
            <a:ext cx="1714500" cy="194284"/>
          </a:xfrm>
          <a:prstGeom prst="rect">
            <a:avLst/>
          </a:prstGeom>
        </p:spPr>
        <p:txBody>
          <a:bodyPr lIns="72000" tIns="0" rIns="0" bIns="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2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Resource </a:t>
            </a:r>
            <a:endParaRPr lang="x-none" dirty="0"/>
          </a:p>
        </p:txBody>
      </p:sp>
      <p:sp>
        <p:nvSpPr>
          <p:cNvPr id="23" name="Text Placeholder 37">
            <a:extLst>
              <a:ext uri="{FF2B5EF4-FFF2-40B4-BE49-F238E27FC236}">
                <a16:creationId xmlns:a16="http://schemas.microsoft.com/office/drawing/2014/main" id="{66827F57-B886-1B48-91D3-70D717166CDF}"/>
              </a:ext>
            </a:extLst>
          </p:cNvPr>
          <p:cNvSpPr>
            <a:spLocks noGrp="1"/>
          </p:cNvSpPr>
          <p:nvPr>
            <p:ph type="body" sz="quarter" idx="35" hasCustomPrompt="1"/>
          </p:nvPr>
        </p:nvSpPr>
        <p:spPr>
          <a:xfrm>
            <a:off x="10096501" y="5387367"/>
            <a:ext cx="1714500" cy="194284"/>
          </a:xfrm>
          <a:prstGeom prst="rect">
            <a:avLst/>
          </a:prstGeom>
        </p:spPr>
        <p:txBody>
          <a:bodyPr lIns="7200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x-none" dirty="0"/>
              <a:t>@</a:t>
            </a:r>
            <a:r>
              <a:rPr lang="en-GB" dirty="0" err="1"/>
              <a:t>yournickname</a:t>
            </a:r>
            <a:endParaRPr lang="x-none" dirty="0"/>
          </a:p>
        </p:txBody>
      </p:sp>
      <p:sp>
        <p:nvSpPr>
          <p:cNvPr id="24" name="Text Placeholder 37">
            <a:extLst>
              <a:ext uri="{FF2B5EF4-FFF2-40B4-BE49-F238E27FC236}">
                <a16:creationId xmlns:a16="http://schemas.microsoft.com/office/drawing/2014/main" id="{1C7A9FAA-D3E7-0E42-8964-0C151ABCE60A}"/>
              </a:ext>
            </a:extLst>
          </p:cNvPr>
          <p:cNvSpPr>
            <a:spLocks noGrp="1"/>
          </p:cNvSpPr>
          <p:nvPr>
            <p:ph type="body" sz="quarter" idx="36" hasCustomPrompt="1"/>
          </p:nvPr>
        </p:nvSpPr>
        <p:spPr>
          <a:xfrm>
            <a:off x="10096501" y="5174430"/>
            <a:ext cx="1714500" cy="194284"/>
          </a:xfrm>
          <a:prstGeom prst="rect">
            <a:avLst/>
          </a:prstGeom>
        </p:spPr>
        <p:txBody>
          <a:bodyPr lIns="72000" tIns="0" rIns="0" bIns="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2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Resource </a:t>
            </a:r>
            <a:endParaRPr lang="x-none" dirty="0"/>
          </a:p>
        </p:txBody>
      </p:sp>
      <p:sp>
        <p:nvSpPr>
          <p:cNvPr id="2" name="Title 1">
            <a:extLst>
              <a:ext uri="{FF2B5EF4-FFF2-40B4-BE49-F238E27FC236}">
                <a16:creationId xmlns:a16="http://schemas.microsoft.com/office/drawing/2014/main" id="{FB8CBE92-50BC-BA4D-90BF-6CDAD4AB0CC4}"/>
              </a:ext>
            </a:extLst>
          </p:cNvPr>
          <p:cNvSpPr>
            <a:spLocks noGrp="1"/>
          </p:cNvSpPr>
          <p:nvPr>
            <p:ph type="title" hasCustomPrompt="1"/>
          </p:nvPr>
        </p:nvSpPr>
        <p:spPr>
          <a:xfrm>
            <a:off x="381000" y="228600"/>
            <a:ext cx="4629150" cy="971550"/>
          </a:xfrm>
        </p:spPr>
        <p:txBody>
          <a:bodyPr>
            <a:normAutofit/>
          </a:bodyPr>
          <a:lstStyle>
            <a:lvl1pPr>
              <a:defRPr sz="3300">
                <a:solidFill>
                  <a:schemeClr val="tx1"/>
                </a:solidFill>
              </a:defRPr>
            </a:lvl1pPr>
          </a:lstStyle>
          <a:p>
            <a:pPr lvl="0"/>
            <a:r>
              <a:rPr lang="en-US" dirty="0"/>
              <a:t>Name Surname</a:t>
            </a:r>
            <a:endParaRPr lang="x-none" dirty="0"/>
          </a:p>
        </p:txBody>
      </p:sp>
      <p:sp>
        <p:nvSpPr>
          <p:cNvPr id="44" name="object 17">
            <a:extLst>
              <a:ext uri="{FF2B5EF4-FFF2-40B4-BE49-F238E27FC236}">
                <a16:creationId xmlns:a16="http://schemas.microsoft.com/office/drawing/2014/main" id="{51E8B22F-05FC-8547-ADA1-DCCB36F07549}"/>
              </a:ext>
            </a:extLst>
          </p:cNvPr>
          <p:cNvSpPr txBox="1"/>
          <p:nvPr/>
        </p:nvSpPr>
        <p:spPr>
          <a:xfrm>
            <a:off x="6231255" y="228600"/>
            <a:ext cx="950595" cy="184666"/>
          </a:xfrm>
          <a:prstGeom prst="rect">
            <a:avLst/>
          </a:prstGeom>
        </p:spPr>
        <p:txBody>
          <a:bodyPr vert="horz" wrap="square" lIns="54000" tIns="0" rIns="0" bIns="0" rtlCol="0">
            <a:spAutoFit/>
          </a:bodyPr>
          <a:lstStyle/>
          <a:p>
            <a:pPr marL="9525">
              <a:lnSpc>
                <a:spcPct val="100000"/>
              </a:lnSpc>
              <a:spcBef>
                <a:spcPts val="75"/>
              </a:spcBef>
            </a:pPr>
            <a:r>
              <a:rPr sz="1200" b="1" spc="-4" dirty="0">
                <a:solidFill>
                  <a:schemeClr val="tx1"/>
                </a:solidFill>
                <a:latin typeface="Arial"/>
                <a:cs typeface="Arial"/>
              </a:rPr>
              <a:t>Contacts:</a:t>
            </a:r>
            <a:endParaRPr sz="1200" dirty="0">
              <a:solidFill>
                <a:schemeClr val="tx1"/>
              </a:solidFill>
              <a:latin typeface="Arial"/>
              <a:cs typeface="Arial"/>
            </a:endParaRPr>
          </a:p>
        </p:txBody>
      </p:sp>
      <p:sp>
        <p:nvSpPr>
          <p:cNvPr id="25" name="Picture Placeholder 13">
            <a:extLst>
              <a:ext uri="{FF2B5EF4-FFF2-40B4-BE49-F238E27FC236}">
                <a16:creationId xmlns:a16="http://schemas.microsoft.com/office/drawing/2014/main" id="{A527F78C-E652-6542-A369-B82B2CDA48DD}"/>
              </a:ext>
            </a:extLst>
          </p:cNvPr>
          <p:cNvSpPr>
            <a:spLocks noGrp="1"/>
          </p:cNvSpPr>
          <p:nvPr>
            <p:ph type="pic" sz="quarter" idx="15" hasCustomPrompt="1"/>
          </p:nvPr>
        </p:nvSpPr>
        <p:spPr>
          <a:xfrm>
            <a:off x="407248" y="4800601"/>
            <a:ext cx="1688253" cy="1756661"/>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solidFill>
                  <a:schemeClr val="tx1"/>
                </a:solidFill>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Portrait </a:t>
            </a:r>
            <a:endParaRPr lang="ru-RU" dirty="0"/>
          </a:p>
        </p:txBody>
      </p:sp>
      <p:grpSp>
        <p:nvGrpSpPr>
          <p:cNvPr id="26" name="Group 25">
            <a:extLst>
              <a:ext uri="{FF2B5EF4-FFF2-40B4-BE49-F238E27FC236}">
                <a16:creationId xmlns:a16="http://schemas.microsoft.com/office/drawing/2014/main" id="{4DAB8BCF-80B9-2A49-A652-59FD20B1A37E}"/>
              </a:ext>
            </a:extLst>
          </p:cNvPr>
          <p:cNvGrpSpPr/>
          <p:nvPr/>
        </p:nvGrpSpPr>
        <p:grpSpPr>
          <a:xfrm>
            <a:off x="10839450" y="6410620"/>
            <a:ext cx="971550" cy="161630"/>
            <a:chOff x="14294536" y="8436933"/>
            <a:chExt cx="1501942" cy="249867"/>
          </a:xfrm>
          <a:solidFill>
            <a:schemeClr val="bg1"/>
          </a:solidFill>
        </p:grpSpPr>
        <p:sp>
          <p:nvSpPr>
            <p:cNvPr id="27" name="object 2">
              <a:extLst>
                <a:ext uri="{FF2B5EF4-FFF2-40B4-BE49-F238E27FC236}">
                  <a16:creationId xmlns:a16="http://schemas.microsoft.com/office/drawing/2014/main" id="{7F9862F1-6697-C54B-99A9-E83EEF1CAD05}"/>
                </a:ext>
              </a:extLst>
            </p:cNvPr>
            <p:cNvSpPr/>
            <p:nvPr/>
          </p:nvSpPr>
          <p:spPr>
            <a:xfrm>
              <a:off x="14294536" y="8436933"/>
              <a:ext cx="210239" cy="249867"/>
            </a:xfrm>
            <a:custGeom>
              <a:avLst/>
              <a:gdLst/>
              <a:ahLst/>
              <a:cxnLst/>
              <a:rect l="l" t="t" r="r" b="b"/>
              <a:pathLst>
                <a:path w="1798954" h="2138045">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grpFill/>
          </p:spPr>
          <p:txBody>
            <a:bodyPr wrap="square" lIns="0" tIns="0" rIns="0" bIns="0" rtlCol="0"/>
            <a:lstStyle/>
            <a:p>
              <a:endParaRPr sz="1350">
                <a:solidFill>
                  <a:schemeClr val="tx1"/>
                </a:solidFill>
                <a:latin typeface="Arial" panose="020B0604020202020204" pitchFamily="34" charset="0"/>
                <a:cs typeface="Arial" panose="020B0604020202020204" pitchFamily="34" charset="0"/>
              </a:endParaRPr>
            </a:p>
          </p:txBody>
        </p:sp>
        <p:sp>
          <p:nvSpPr>
            <p:cNvPr id="28" name="object 3">
              <a:extLst>
                <a:ext uri="{FF2B5EF4-FFF2-40B4-BE49-F238E27FC236}">
                  <a16:creationId xmlns:a16="http://schemas.microsoft.com/office/drawing/2014/main" id="{A50D46A3-52CD-0044-857B-E4DD5E021A5A}"/>
                </a:ext>
              </a:extLst>
            </p:cNvPr>
            <p:cNvSpPr/>
            <p:nvPr/>
          </p:nvSpPr>
          <p:spPr>
            <a:xfrm>
              <a:off x="14543672" y="8448213"/>
              <a:ext cx="194655" cy="238587"/>
            </a:xfrm>
            <a:custGeom>
              <a:avLst/>
              <a:gdLst/>
              <a:ahLst/>
              <a:cxnLst/>
              <a:rect l="l" t="t" r="r" b="b"/>
              <a:pathLst>
                <a:path w="1665604" h="2041525">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grpFill/>
          </p:spPr>
          <p:txBody>
            <a:bodyPr wrap="square" lIns="0" tIns="0" rIns="0" bIns="0" rtlCol="0"/>
            <a:lstStyle/>
            <a:p>
              <a:endParaRPr sz="1350">
                <a:solidFill>
                  <a:schemeClr val="tx1"/>
                </a:solidFill>
                <a:latin typeface="Arial" panose="020B0604020202020204" pitchFamily="34" charset="0"/>
                <a:cs typeface="Arial" panose="020B0604020202020204" pitchFamily="34" charset="0"/>
              </a:endParaRPr>
            </a:p>
          </p:txBody>
        </p:sp>
        <p:sp>
          <p:nvSpPr>
            <p:cNvPr id="29" name="object 4">
              <a:extLst>
                <a:ext uri="{FF2B5EF4-FFF2-40B4-BE49-F238E27FC236}">
                  <a16:creationId xmlns:a16="http://schemas.microsoft.com/office/drawing/2014/main" id="{F1E71954-CBC7-5F43-AC97-514EB892B3B1}"/>
                </a:ext>
              </a:extLst>
            </p:cNvPr>
            <p:cNvSpPr/>
            <p:nvPr/>
          </p:nvSpPr>
          <p:spPr>
            <a:xfrm>
              <a:off x="14745615" y="8511292"/>
              <a:ext cx="193022" cy="175508"/>
            </a:xfrm>
            <a:custGeom>
              <a:avLst/>
              <a:gdLst/>
              <a:ahLst/>
              <a:cxnLst/>
              <a:rect l="l" t="t" r="r" b="b"/>
              <a:pathLst>
                <a:path w="1651634" h="1501775">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w="1651634" h="1501775">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grpFill/>
          </p:spPr>
          <p:txBody>
            <a:bodyPr wrap="square" lIns="0" tIns="0" rIns="0" bIns="0" rtlCol="0"/>
            <a:lstStyle/>
            <a:p>
              <a:endParaRPr sz="1350">
                <a:solidFill>
                  <a:schemeClr val="tx1"/>
                </a:solidFill>
                <a:latin typeface="Arial" panose="020B0604020202020204" pitchFamily="34" charset="0"/>
                <a:cs typeface="Arial" panose="020B0604020202020204" pitchFamily="34" charset="0"/>
              </a:endParaRPr>
            </a:p>
          </p:txBody>
        </p:sp>
        <p:sp>
          <p:nvSpPr>
            <p:cNvPr id="30" name="object 5">
              <a:extLst>
                <a:ext uri="{FF2B5EF4-FFF2-40B4-BE49-F238E27FC236}">
                  <a16:creationId xmlns:a16="http://schemas.microsoft.com/office/drawing/2014/main" id="{BECEDCA5-7095-1143-9A7A-31AA166B5953}"/>
                </a:ext>
              </a:extLst>
            </p:cNvPr>
            <p:cNvSpPr/>
            <p:nvPr/>
          </p:nvSpPr>
          <p:spPr>
            <a:xfrm>
              <a:off x="14976246" y="8448139"/>
              <a:ext cx="62189" cy="238661"/>
            </a:xfrm>
            <a:custGeom>
              <a:avLst/>
              <a:gdLst/>
              <a:ahLst/>
              <a:cxnLst/>
              <a:rect l="l" t="t" r="r" b="b"/>
              <a:pathLst>
                <a:path w="532129" h="2042160">
                  <a:moveTo>
                    <a:pt x="531622" y="0"/>
                  </a:moveTo>
                  <a:lnTo>
                    <a:pt x="0" y="0"/>
                  </a:lnTo>
                  <a:lnTo>
                    <a:pt x="0" y="2041613"/>
                  </a:lnTo>
                  <a:lnTo>
                    <a:pt x="531622" y="2041613"/>
                  </a:lnTo>
                  <a:lnTo>
                    <a:pt x="531622" y="0"/>
                  </a:lnTo>
                  <a:close/>
                </a:path>
              </a:pathLst>
            </a:custGeom>
            <a:grpFill/>
          </p:spPr>
          <p:txBody>
            <a:bodyPr wrap="square" lIns="0" tIns="0" rIns="0" bIns="0" rtlCol="0"/>
            <a:lstStyle/>
            <a:p>
              <a:endParaRPr sz="1350">
                <a:solidFill>
                  <a:schemeClr val="tx1"/>
                </a:solidFill>
                <a:latin typeface="Arial" panose="020B0604020202020204" pitchFamily="34" charset="0"/>
                <a:cs typeface="Arial" panose="020B0604020202020204" pitchFamily="34" charset="0"/>
              </a:endParaRPr>
            </a:p>
          </p:txBody>
        </p:sp>
        <p:sp>
          <p:nvSpPr>
            <p:cNvPr id="31" name="object 6">
              <a:extLst>
                <a:ext uri="{FF2B5EF4-FFF2-40B4-BE49-F238E27FC236}">
                  <a16:creationId xmlns:a16="http://schemas.microsoft.com/office/drawing/2014/main" id="{565DAABE-6F43-CD42-93EB-41BD17549A95}"/>
                </a:ext>
              </a:extLst>
            </p:cNvPr>
            <p:cNvSpPr/>
            <p:nvPr/>
          </p:nvSpPr>
          <p:spPr>
            <a:xfrm>
              <a:off x="15067761" y="8469289"/>
              <a:ext cx="131576" cy="217511"/>
            </a:xfrm>
            <a:custGeom>
              <a:avLst/>
              <a:gdLst/>
              <a:ahLst/>
              <a:cxnLst/>
              <a:rect l="l" t="t" r="r" b="b"/>
              <a:pathLst>
                <a:path w="1125854" h="1861185">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grpFill/>
          </p:spPr>
          <p:txBody>
            <a:bodyPr wrap="square" lIns="0" tIns="0" rIns="0" bIns="0" rtlCol="0"/>
            <a:lstStyle/>
            <a:p>
              <a:endParaRPr sz="1350">
                <a:solidFill>
                  <a:schemeClr val="tx1"/>
                </a:solidFill>
                <a:latin typeface="Arial" panose="020B0604020202020204" pitchFamily="34" charset="0"/>
                <a:cs typeface="Arial" panose="020B0604020202020204" pitchFamily="34" charset="0"/>
              </a:endParaRPr>
            </a:p>
          </p:txBody>
        </p:sp>
        <p:sp>
          <p:nvSpPr>
            <p:cNvPr id="32" name="object 7">
              <a:extLst>
                <a:ext uri="{FF2B5EF4-FFF2-40B4-BE49-F238E27FC236}">
                  <a16:creationId xmlns:a16="http://schemas.microsoft.com/office/drawing/2014/main" id="{ED4EF023-C7CC-9D4F-AAB0-B841DB6D4462}"/>
                </a:ext>
              </a:extLst>
            </p:cNvPr>
            <p:cNvSpPr/>
            <p:nvPr/>
          </p:nvSpPr>
          <p:spPr>
            <a:xfrm>
              <a:off x="15222399" y="8511292"/>
              <a:ext cx="176547" cy="175508"/>
            </a:xfrm>
            <a:custGeom>
              <a:avLst/>
              <a:gdLst/>
              <a:ahLst/>
              <a:cxnLst/>
              <a:rect l="l" t="t" r="r" b="b"/>
              <a:pathLst>
                <a:path w="1510665" h="150177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w="1510665" h="150177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w="1510665" h="150177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grpFill/>
          </p:spPr>
          <p:txBody>
            <a:bodyPr wrap="square" lIns="0" tIns="0" rIns="0" bIns="0" rtlCol="0"/>
            <a:lstStyle/>
            <a:p>
              <a:endParaRPr sz="1350" dirty="0">
                <a:solidFill>
                  <a:schemeClr val="tx1"/>
                </a:solidFill>
                <a:latin typeface="Arial" panose="020B0604020202020204" pitchFamily="34" charset="0"/>
                <a:cs typeface="Arial" panose="020B0604020202020204" pitchFamily="34" charset="0"/>
              </a:endParaRPr>
            </a:p>
          </p:txBody>
        </p:sp>
        <p:sp>
          <p:nvSpPr>
            <p:cNvPr id="33" name="object 8">
              <a:extLst>
                <a:ext uri="{FF2B5EF4-FFF2-40B4-BE49-F238E27FC236}">
                  <a16:creationId xmlns:a16="http://schemas.microsoft.com/office/drawing/2014/main" id="{1025CC4B-02D7-5046-983E-E54661BBF03A}"/>
                </a:ext>
              </a:extLst>
            </p:cNvPr>
            <p:cNvSpPr/>
            <p:nvPr/>
          </p:nvSpPr>
          <p:spPr>
            <a:xfrm>
              <a:off x="15425933" y="8511292"/>
              <a:ext cx="176844" cy="175508"/>
            </a:xfrm>
            <a:custGeom>
              <a:avLst/>
              <a:gdLst/>
              <a:ahLst/>
              <a:cxnLst/>
              <a:rect l="l" t="t" r="r" b="b"/>
              <a:pathLst>
                <a:path w="1513204" h="1501775">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grpFill/>
          </p:spPr>
          <p:txBody>
            <a:bodyPr wrap="square" lIns="0" tIns="0" rIns="0" bIns="0" rtlCol="0"/>
            <a:lstStyle/>
            <a:p>
              <a:endParaRPr sz="1350">
                <a:solidFill>
                  <a:schemeClr val="tx1"/>
                </a:solidFill>
                <a:latin typeface="Arial" panose="020B0604020202020204" pitchFamily="34" charset="0"/>
                <a:cs typeface="Arial" panose="020B0604020202020204" pitchFamily="34" charset="0"/>
              </a:endParaRPr>
            </a:p>
          </p:txBody>
        </p:sp>
        <p:sp>
          <p:nvSpPr>
            <p:cNvPr id="34" name="object 9">
              <a:extLst>
                <a:ext uri="{FF2B5EF4-FFF2-40B4-BE49-F238E27FC236}">
                  <a16:creationId xmlns:a16="http://schemas.microsoft.com/office/drawing/2014/main" id="{FF49F488-A2C8-AD4E-9C5C-A567B4B818A1}"/>
                </a:ext>
              </a:extLst>
            </p:cNvPr>
            <p:cNvSpPr/>
            <p:nvPr/>
          </p:nvSpPr>
          <p:spPr>
            <a:xfrm>
              <a:off x="15618966" y="8448213"/>
              <a:ext cx="177512" cy="238587"/>
            </a:xfrm>
            <a:custGeom>
              <a:avLst/>
              <a:gdLst/>
              <a:ahLst/>
              <a:cxnLst/>
              <a:rect l="l" t="t" r="r" b="b"/>
              <a:pathLst>
                <a:path w="1518919" h="2041525">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grpFill/>
          </p:spPr>
          <p:txBody>
            <a:bodyPr wrap="square" lIns="0" tIns="0" rIns="0" bIns="0" rtlCol="0"/>
            <a:lstStyle/>
            <a:p>
              <a:endParaRPr sz="1350">
                <a:solidFill>
                  <a:schemeClr val="tx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87093672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asic Clea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755A1-EA3D-D54A-AE76-83C33BC434E2}"/>
              </a:ext>
            </a:extLst>
          </p:cNvPr>
          <p:cNvSpPr>
            <a:spLocks noGrp="1"/>
          </p:cNvSpPr>
          <p:nvPr>
            <p:ph type="title" hasCustomPrompt="1"/>
          </p:nvPr>
        </p:nvSpPr>
        <p:spPr/>
        <p:txBody>
          <a:bodyPr/>
          <a:lstStyle>
            <a:lvl1pPr>
              <a:defRPr/>
            </a:lvl1pPr>
          </a:lstStyle>
          <a:p>
            <a:r>
              <a:rPr lang="en-US" dirty="0"/>
              <a:t>This is the message of this slide</a:t>
            </a:r>
            <a:br>
              <a:rPr lang="en-US" dirty="0"/>
            </a:br>
            <a:r>
              <a:rPr lang="en-US" dirty="0"/>
              <a:t>You can write it in one or two lines </a:t>
            </a:r>
            <a:endParaRPr lang="ru-RU" dirty="0"/>
          </a:p>
        </p:txBody>
      </p:sp>
      <p:sp>
        <p:nvSpPr>
          <p:cNvPr id="5" name="Footer Placeholder 4">
            <a:extLst>
              <a:ext uri="{FF2B5EF4-FFF2-40B4-BE49-F238E27FC236}">
                <a16:creationId xmlns:a16="http://schemas.microsoft.com/office/drawing/2014/main" id="{333758B5-2C9D-4841-9AEE-D7F71A46ABF2}"/>
              </a:ext>
            </a:extLst>
          </p:cNvPr>
          <p:cNvSpPr>
            <a:spLocks noGrp="1"/>
          </p:cNvSpPr>
          <p:nvPr>
            <p:ph type="ftr" sz="quarter" idx="10"/>
          </p:nvPr>
        </p:nvSpPr>
        <p:spPr/>
        <p:txBody>
          <a:bodyPr/>
          <a:lstStyle/>
          <a:p>
            <a:endParaRPr lang="ru-RU" dirty="0"/>
          </a:p>
        </p:txBody>
      </p:sp>
      <p:sp>
        <p:nvSpPr>
          <p:cNvPr id="6" name="Slide Number Placeholder 5">
            <a:extLst>
              <a:ext uri="{FF2B5EF4-FFF2-40B4-BE49-F238E27FC236}">
                <a16:creationId xmlns:a16="http://schemas.microsoft.com/office/drawing/2014/main" id="{7341F453-8F69-8C43-AD24-04213CEC600A}"/>
              </a:ext>
            </a:extLst>
          </p:cNvPr>
          <p:cNvSpPr>
            <a:spLocks noGrp="1"/>
          </p:cNvSpPr>
          <p:nvPr>
            <p:ph type="sldNum" sz="quarter" idx="11"/>
          </p:nvPr>
        </p:nvSpPr>
        <p:spPr/>
        <p:txBody>
          <a:bodyPr/>
          <a:lstStyle/>
          <a:p>
            <a:fld id="{E200D83E-88D0-C440-9F2A-EBA669C92F70}" type="slidenum">
              <a:rPr lang="ru-RU" smtClean="0"/>
              <a:pPr/>
              <a:t>‹#›</a:t>
            </a:fld>
            <a:endParaRPr lang="ru-RU"/>
          </a:p>
        </p:txBody>
      </p:sp>
    </p:spTree>
    <p:extLst>
      <p:ext uri="{BB962C8B-B14F-4D97-AF65-F5344CB8AC3E}">
        <p14:creationId xmlns:p14="http://schemas.microsoft.com/office/powerpoint/2010/main" val="297850126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asic Clean (Dark)">
    <p:spTree>
      <p:nvGrpSpPr>
        <p:cNvPr id="1" name=""/>
        <p:cNvGrpSpPr/>
        <p:nvPr/>
      </p:nvGrpSpPr>
      <p:grpSpPr>
        <a:xfrm>
          <a:off x="0" y="0"/>
          <a:ext cx="0" cy="0"/>
          <a:chOff x="0" y="0"/>
          <a:chExt cx="0" cy="0"/>
        </a:xfrm>
      </p:grpSpPr>
      <p:sp>
        <p:nvSpPr>
          <p:cNvPr id="5" name="object 4">
            <a:extLst>
              <a:ext uri="{FF2B5EF4-FFF2-40B4-BE49-F238E27FC236}">
                <a16:creationId xmlns:a16="http://schemas.microsoft.com/office/drawing/2014/main" id="{B444C664-104B-8B43-BFB4-9970800A522A}"/>
              </a:ext>
            </a:extLst>
          </p:cNvPr>
          <p:cNvSpPr/>
          <p:nvPr/>
        </p:nvSpPr>
        <p:spPr>
          <a:xfrm>
            <a:off x="-107879" y="-115584"/>
            <a:ext cx="12299879" cy="6978969"/>
          </a:xfrm>
          <a:custGeom>
            <a:avLst/>
            <a:gdLst/>
            <a:ahLst/>
            <a:cxnLst/>
            <a:rect l="l" t="t" r="r" b="b"/>
            <a:pathLst>
              <a:path w="16256000" h="9144000">
                <a:moveTo>
                  <a:pt x="16256000" y="0"/>
                </a:moveTo>
                <a:lnTo>
                  <a:pt x="0" y="0"/>
                </a:lnTo>
                <a:lnTo>
                  <a:pt x="0" y="9144000"/>
                </a:lnTo>
                <a:lnTo>
                  <a:pt x="16256000" y="9144000"/>
                </a:lnTo>
                <a:lnTo>
                  <a:pt x="16256000" y="0"/>
                </a:lnTo>
                <a:close/>
              </a:path>
            </a:pathLst>
          </a:custGeom>
          <a:solidFill>
            <a:schemeClr val="tx1">
              <a:alpha val="40000"/>
            </a:schemeClr>
          </a:solidFill>
        </p:spPr>
        <p:txBody>
          <a:bodyPr wrap="square" lIns="0" tIns="0" rIns="0" bIns="0" rtlCol="0"/>
          <a:lstStyle/>
          <a:p>
            <a:endParaRPr sz="1350" b="0" i="0" dirty="0">
              <a:latin typeface="Arial Regular"/>
            </a:endParaRPr>
          </a:p>
        </p:txBody>
      </p:sp>
      <p:sp>
        <p:nvSpPr>
          <p:cNvPr id="2" name="Title 1">
            <a:extLst>
              <a:ext uri="{FF2B5EF4-FFF2-40B4-BE49-F238E27FC236}">
                <a16:creationId xmlns:a16="http://schemas.microsoft.com/office/drawing/2014/main" id="{95C755A1-EA3D-D54A-AE76-83C33BC434E2}"/>
              </a:ext>
            </a:extLst>
          </p:cNvPr>
          <p:cNvSpPr>
            <a:spLocks noGrp="1"/>
          </p:cNvSpPr>
          <p:nvPr>
            <p:ph type="title" hasCustomPrompt="1"/>
          </p:nvPr>
        </p:nvSpPr>
        <p:spPr/>
        <p:txBody>
          <a:bodyPr/>
          <a:lstStyle>
            <a:lvl1pPr>
              <a:defRPr>
                <a:solidFill>
                  <a:srgbClr val="FFFFFF"/>
                </a:solidFill>
              </a:defRPr>
            </a:lvl1pPr>
          </a:lstStyle>
          <a:p>
            <a:r>
              <a:rPr lang="en-US" dirty="0"/>
              <a:t>This is the message of this slide</a:t>
            </a:r>
            <a:br>
              <a:rPr lang="en-US" dirty="0"/>
            </a:br>
            <a:r>
              <a:rPr lang="en-US" dirty="0"/>
              <a:t>You can write it in one or two lines </a:t>
            </a:r>
            <a:endParaRPr lang="ru-RU" dirty="0"/>
          </a:p>
        </p:txBody>
      </p:sp>
      <p:sp>
        <p:nvSpPr>
          <p:cNvPr id="3" name="Footer Placeholder 2">
            <a:extLst>
              <a:ext uri="{FF2B5EF4-FFF2-40B4-BE49-F238E27FC236}">
                <a16:creationId xmlns:a16="http://schemas.microsoft.com/office/drawing/2014/main" id="{947F0B1F-65F8-D742-AB7B-757C91644D02}"/>
              </a:ext>
            </a:extLst>
          </p:cNvPr>
          <p:cNvSpPr>
            <a:spLocks noGrp="1"/>
          </p:cNvSpPr>
          <p:nvPr>
            <p:ph type="ftr" sz="quarter" idx="10"/>
          </p:nvPr>
        </p:nvSpPr>
        <p:spPr/>
        <p:txBody>
          <a:bodyPr/>
          <a:lstStyle>
            <a:lvl1pPr>
              <a:defRPr>
                <a:solidFill>
                  <a:srgbClr val="FFFFFF"/>
                </a:solidFill>
              </a:defRPr>
            </a:lvl1pPr>
          </a:lstStyle>
          <a:p>
            <a:endParaRPr lang="ru-RU" dirty="0"/>
          </a:p>
        </p:txBody>
      </p:sp>
      <p:sp>
        <p:nvSpPr>
          <p:cNvPr id="4" name="Slide Number Placeholder 3">
            <a:extLst>
              <a:ext uri="{FF2B5EF4-FFF2-40B4-BE49-F238E27FC236}">
                <a16:creationId xmlns:a16="http://schemas.microsoft.com/office/drawing/2014/main" id="{15FC75A1-EE1A-344F-90BD-A07590F0E51A}"/>
              </a:ext>
            </a:extLst>
          </p:cNvPr>
          <p:cNvSpPr>
            <a:spLocks noGrp="1"/>
          </p:cNvSpPr>
          <p:nvPr>
            <p:ph type="sldNum" sz="quarter" idx="11"/>
          </p:nvPr>
        </p:nvSpPr>
        <p:spPr/>
        <p:txBody>
          <a:bodyPr/>
          <a:lstStyle>
            <a:lvl1pPr>
              <a:defRPr>
                <a:solidFill>
                  <a:srgbClr val="FFFFFF"/>
                </a:solidFill>
              </a:defRPr>
            </a:lvl1pPr>
          </a:lstStyle>
          <a:p>
            <a:fld id="{E200D83E-88D0-C440-9F2A-EBA669C92F70}" type="slidenum">
              <a:rPr lang="ru-RU" smtClean="0"/>
              <a:pPr/>
              <a:t>‹#›</a:t>
            </a:fld>
            <a:endParaRPr lang="ru-RU"/>
          </a:p>
        </p:txBody>
      </p:sp>
      <p:grpSp>
        <p:nvGrpSpPr>
          <p:cNvPr id="24" name="Group 23">
            <a:extLst>
              <a:ext uri="{FF2B5EF4-FFF2-40B4-BE49-F238E27FC236}">
                <a16:creationId xmlns:a16="http://schemas.microsoft.com/office/drawing/2014/main" id="{92E8AB7F-4BF7-DB48-92A5-8300DA681FF3}"/>
              </a:ext>
            </a:extLst>
          </p:cNvPr>
          <p:cNvGrpSpPr/>
          <p:nvPr/>
        </p:nvGrpSpPr>
        <p:grpSpPr>
          <a:xfrm>
            <a:off x="10839450" y="6410620"/>
            <a:ext cx="971550" cy="161630"/>
            <a:chOff x="14294536" y="8436933"/>
            <a:chExt cx="1501942" cy="249867"/>
          </a:xfrm>
          <a:solidFill>
            <a:srgbClr val="FFFFFF"/>
          </a:solidFill>
        </p:grpSpPr>
        <p:sp>
          <p:nvSpPr>
            <p:cNvPr id="25" name="object 2">
              <a:extLst>
                <a:ext uri="{FF2B5EF4-FFF2-40B4-BE49-F238E27FC236}">
                  <a16:creationId xmlns:a16="http://schemas.microsoft.com/office/drawing/2014/main" id="{50039740-010B-6A4C-8AFA-5CD614893CE8}"/>
                </a:ext>
              </a:extLst>
            </p:cNvPr>
            <p:cNvSpPr/>
            <p:nvPr/>
          </p:nvSpPr>
          <p:spPr>
            <a:xfrm>
              <a:off x="14294536" y="8436933"/>
              <a:ext cx="210239" cy="249867"/>
            </a:xfrm>
            <a:custGeom>
              <a:avLst/>
              <a:gdLst/>
              <a:ahLst/>
              <a:cxnLst/>
              <a:rect l="l" t="t" r="r" b="b"/>
              <a:pathLst>
                <a:path w="1798954" h="2138045">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6" name="object 3">
              <a:extLst>
                <a:ext uri="{FF2B5EF4-FFF2-40B4-BE49-F238E27FC236}">
                  <a16:creationId xmlns:a16="http://schemas.microsoft.com/office/drawing/2014/main" id="{9F79AFF8-AEB2-BC4E-9A31-021DC8D28484}"/>
                </a:ext>
              </a:extLst>
            </p:cNvPr>
            <p:cNvSpPr/>
            <p:nvPr/>
          </p:nvSpPr>
          <p:spPr>
            <a:xfrm>
              <a:off x="14543672" y="8448213"/>
              <a:ext cx="194655" cy="238587"/>
            </a:xfrm>
            <a:custGeom>
              <a:avLst/>
              <a:gdLst/>
              <a:ahLst/>
              <a:cxnLst/>
              <a:rect l="l" t="t" r="r" b="b"/>
              <a:pathLst>
                <a:path w="1665604" h="2041525">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7" name="object 4">
              <a:extLst>
                <a:ext uri="{FF2B5EF4-FFF2-40B4-BE49-F238E27FC236}">
                  <a16:creationId xmlns:a16="http://schemas.microsoft.com/office/drawing/2014/main" id="{C03BE7E0-0121-B447-B2DE-F2E20776F11F}"/>
                </a:ext>
              </a:extLst>
            </p:cNvPr>
            <p:cNvSpPr/>
            <p:nvPr/>
          </p:nvSpPr>
          <p:spPr>
            <a:xfrm>
              <a:off x="14745615" y="8511292"/>
              <a:ext cx="193022" cy="175508"/>
            </a:xfrm>
            <a:custGeom>
              <a:avLst/>
              <a:gdLst/>
              <a:ahLst/>
              <a:cxnLst/>
              <a:rect l="l" t="t" r="r" b="b"/>
              <a:pathLst>
                <a:path w="1651634" h="1501775">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w="1651634" h="1501775">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8" name="object 5">
              <a:extLst>
                <a:ext uri="{FF2B5EF4-FFF2-40B4-BE49-F238E27FC236}">
                  <a16:creationId xmlns:a16="http://schemas.microsoft.com/office/drawing/2014/main" id="{04C306FC-2B0F-224B-B5F2-9E184668B953}"/>
                </a:ext>
              </a:extLst>
            </p:cNvPr>
            <p:cNvSpPr/>
            <p:nvPr/>
          </p:nvSpPr>
          <p:spPr>
            <a:xfrm>
              <a:off x="14976246" y="8448139"/>
              <a:ext cx="62189" cy="238661"/>
            </a:xfrm>
            <a:custGeom>
              <a:avLst/>
              <a:gdLst/>
              <a:ahLst/>
              <a:cxnLst/>
              <a:rect l="l" t="t" r="r" b="b"/>
              <a:pathLst>
                <a:path w="532129" h="2042160">
                  <a:moveTo>
                    <a:pt x="531622" y="0"/>
                  </a:moveTo>
                  <a:lnTo>
                    <a:pt x="0" y="0"/>
                  </a:lnTo>
                  <a:lnTo>
                    <a:pt x="0" y="2041613"/>
                  </a:lnTo>
                  <a:lnTo>
                    <a:pt x="531622" y="2041613"/>
                  </a:lnTo>
                  <a:lnTo>
                    <a:pt x="531622"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9" name="object 6">
              <a:extLst>
                <a:ext uri="{FF2B5EF4-FFF2-40B4-BE49-F238E27FC236}">
                  <a16:creationId xmlns:a16="http://schemas.microsoft.com/office/drawing/2014/main" id="{F4D15897-35CC-2647-A5EC-2A5EFE4DE6ED}"/>
                </a:ext>
              </a:extLst>
            </p:cNvPr>
            <p:cNvSpPr/>
            <p:nvPr/>
          </p:nvSpPr>
          <p:spPr>
            <a:xfrm>
              <a:off x="15067761" y="8469289"/>
              <a:ext cx="131576" cy="217511"/>
            </a:xfrm>
            <a:custGeom>
              <a:avLst/>
              <a:gdLst/>
              <a:ahLst/>
              <a:cxnLst/>
              <a:rect l="l" t="t" r="r" b="b"/>
              <a:pathLst>
                <a:path w="1125854" h="1861185">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30" name="object 7">
              <a:extLst>
                <a:ext uri="{FF2B5EF4-FFF2-40B4-BE49-F238E27FC236}">
                  <a16:creationId xmlns:a16="http://schemas.microsoft.com/office/drawing/2014/main" id="{8FDBFA3E-EA77-1A4B-AECD-A05155C85CF1}"/>
                </a:ext>
              </a:extLst>
            </p:cNvPr>
            <p:cNvSpPr/>
            <p:nvPr/>
          </p:nvSpPr>
          <p:spPr>
            <a:xfrm>
              <a:off x="15222399" y="8511292"/>
              <a:ext cx="176547" cy="175508"/>
            </a:xfrm>
            <a:custGeom>
              <a:avLst/>
              <a:gdLst/>
              <a:ahLst/>
              <a:cxnLst/>
              <a:rect l="l" t="t" r="r" b="b"/>
              <a:pathLst>
                <a:path w="1510665" h="150177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w="1510665" h="150177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w="1510665" h="150177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grpFill/>
          </p:spPr>
          <p:txBody>
            <a:bodyPr wrap="square" lIns="0" tIns="0" rIns="0" bIns="0" rtlCol="0"/>
            <a:lstStyle/>
            <a:p>
              <a:endParaRPr sz="1350" dirty="0">
                <a:latin typeface="Arial" panose="020B0604020202020204" pitchFamily="34" charset="0"/>
                <a:cs typeface="Arial" panose="020B0604020202020204" pitchFamily="34" charset="0"/>
              </a:endParaRPr>
            </a:p>
          </p:txBody>
        </p:sp>
        <p:sp>
          <p:nvSpPr>
            <p:cNvPr id="31" name="object 8">
              <a:extLst>
                <a:ext uri="{FF2B5EF4-FFF2-40B4-BE49-F238E27FC236}">
                  <a16:creationId xmlns:a16="http://schemas.microsoft.com/office/drawing/2014/main" id="{CA23C301-ED93-F449-8668-AB1F73ED2CE2}"/>
                </a:ext>
              </a:extLst>
            </p:cNvPr>
            <p:cNvSpPr/>
            <p:nvPr/>
          </p:nvSpPr>
          <p:spPr>
            <a:xfrm>
              <a:off x="15425933" y="8511292"/>
              <a:ext cx="176844" cy="175508"/>
            </a:xfrm>
            <a:custGeom>
              <a:avLst/>
              <a:gdLst/>
              <a:ahLst/>
              <a:cxnLst/>
              <a:rect l="l" t="t" r="r" b="b"/>
              <a:pathLst>
                <a:path w="1513204" h="1501775">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32" name="object 9">
              <a:extLst>
                <a:ext uri="{FF2B5EF4-FFF2-40B4-BE49-F238E27FC236}">
                  <a16:creationId xmlns:a16="http://schemas.microsoft.com/office/drawing/2014/main" id="{82ABD5F3-10A9-5249-8ABE-EC50710178B8}"/>
                </a:ext>
              </a:extLst>
            </p:cNvPr>
            <p:cNvSpPr/>
            <p:nvPr/>
          </p:nvSpPr>
          <p:spPr>
            <a:xfrm>
              <a:off x="15618966" y="8448213"/>
              <a:ext cx="177512" cy="238587"/>
            </a:xfrm>
            <a:custGeom>
              <a:avLst/>
              <a:gdLst/>
              <a:ahLst/>
              <a:cxnLst/>
              <a:rect l="l" t="t" r="r" b="b"/>
              <a:pathLst>
                <a:path w="1518919" h="2041525">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7048146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Basic Clean G 5/12">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id="{51C41F71-6F90-5B40-83AA-E482C63F247C}"/>
              </a:ext>
            </a:extLst>
          </p:cNvPr>
          <p:cNvSpPr/>
          <p:nvPr/>
        </p:nvSpPr>
        <p:spPr>
          <a:xfrm>
            <a:off x="5238750" y="0"/>
            <a:ext cx="6953374" cy="6858000"/>
          </a:xfrm>
          <a:custGeom>
            <a:avLst/>
            <a:gdLst/>
            <a:ahLst/>
            <a:cxnLst/>
            <a:rect l="l" t="t" r="r" b="b"/>
            <a:pathLst>
              <a:path w="9857105" h="9144000">
                <a:moveTo>
                  <a:pt x="9856939" y="0"/>
                </a:moveTo>
                <a:lnTo>
                  <a:pt x="0" y="0"/>
                </a:lnTo>
                <a:lnTo>
                  <a:pt x="0" y="9144000"/>
                </a:lnTo>
                <a:lnTo>
                  <a:pt x="9856939" y="9144000"/>
                </a:lnTo>
                <a:lnTo>
                  <a:pt x="9856939" y="0"/>
                </a:lnTo>
                <a:close/>
              </a:path>
            </a:pathLst>
          </a:custGeom>
          <a:solidFill>
            <a:srgbClr val="E6E6E6"/>
          </a:solidFill>
        </p:spPr>
        <p:txBody>
          <a:bodyPr wrap="square" lIns="0" tIns="0" rIns="0" bIns="0" rtlCol="0"/>
          <a:lstStyle/>
          <a:p>
            <a:endParaRPr sz="1350" b="0" i="0" dirty="0">
              <a:latin typeface="Arial Regular"/>
            </a:endParaRPr>
          </a:p>
        </p:txBody>
      </p:sp>
      <p:sp>
        <p:nvSpPr>
          <p:cNvPr id="2" name="Title 1">
            <a:extLst>
              <a:ext uri="{FF2B5EF4-FFF2-40B4-BE49-F238E27FC236}">
                <a16:creationId xmlns:a16="http://schemas.microsoft.com/office/drawing/2014/main" id="{95C755A1-EA3D-D54A-AE76-83C33BC434E2}"/>
              </a:ext>
            </a:extLst>
          </p:cNvPr>
          <p:cNvSpPr>
            <a:spLocks noGrp="1"/>
          </p:cNvSpPr>
          <p:nvPr>
            <p:ph type="title" hasCustomPrompt="1"/>
          </p:nvPr>
        </p:nvSpPr>
        <p:spPr/>
        <p:txBody>
          <a:bodyPr/>
          <a:lstStyle>
            <a:lvl1pPr>
              <a:defRPr/>
            </a:lvl1pPr>
          </a:lstStyle>
          <a:p>
            <a:r>
              <a:rPr lang="en-US" dirty="0"/>
              <a:t>This is the message of this slide</a:t>
            </a:r>
            <a:br>
              <a:rPr lang="en-US" dirty="0"/>
            </a:br>
            <a:r>
              <a:rPr lang="en-US" dirty="0"/>
              <a:t>You can write it in one or two lines </a:t>
            </a:r>
            <a:endParaRPr lang="ru-RU" dirty="0"/>
          </a:p>
        </p:txBody>
      </p:sp>
      <p:sp>
        <p:nvSpPr>
          <p:cNvPr id="3" name="Footer Placeholder 2">
            <a:extLst>
              <a:ext uri="{FF2B5EF4-FFF2-40B4-BE49-F238E27FC236}">
                <a16:creationId xmlns:a16="http://schemas.microsoft.com/office/drawing/2014/main" id="{947F0B1F-65F8-D742-AB7B-757C91644D02}"/>
              </a:ext>
            </a:extLst>
          </p:cNvPr>
          <p:cNvSpPr>
            <a:spLocks noGrp="1"/>
          </p:cNvSpPr>
          <p:nvPr>
            <p:ph type="ftr" sz="quarter" idx="10"/>
          </p:nvPr>
        </p:nvSpPr>
        <p:spPr/>
        <p:txBody>
          <a:bodyPr/>
          <a:lstStyle/>
          <a:p>
            <a:endParaRPr lang="ru-RU" dirty="0"/>
          </a:p>
        </p:txBody>
      </p:sp>
      <p:sp>
        <p:nvSpPr>
          <p:cNvPr id="4" name="Slide Number Placeholder 3">
            <a:extLst>
              <a:ext uri="{FF2B5EF4-FFF2-40B4-BE49-F238E27FC236}">
                <a16:creationId xmlns:a16="http://schemas.microsoft.com/office/drawing/2014/main" id="{15FC75A1-EE1A-344F-90BD-A07590F0E51A}"/>
              </a:ext>
            </a:extLst>
          </p:cNvPr>
          <p:cNvSpPr>
            <a:spLocks noGrp="1"/>
          </p:cNvSpPr>
          <p:nvPr>
            <p:ph type="sldNum" sz="quarter" idx="11"/>
          </p:nvPr>
        </p:nvSpPr>
        <p:spPr/>
        <p:txBody>
          <a:bodyPr/>
          <a:lstStyle/>
          <a:p>
            <a:fld id="{E200D83E-88D0-C440-9F2A-EBA669C92F70}" type="slidenum">
              <a:rPr lang="ru-RU" smtClean="0"/>
              <a:pPr/>
              <a:t>‹#›</a:t>
            </a:fld>
            <a:endParaRPr lang="ru-RU"/>
          </a:p>
        </p:txBody>
      </p:sp>
      <p:grpSp>
        <p:nvGrpSpPr>
          <p:cNvPr id="6" name="Group 5">
            <a:extLst>
              <a:ext uri="{FF2B5EF4-FFF2-40B4-BE49-F238E27FC236}">
                <a16:creationId xmlns:a16="http://schemas.microsoft.com/office/drawing/2014/main" id="{B3F3AB8E-7038-4D4A-A0B6-690B7EA4F36D}"/>
              </a:ext>
            </a:extLst>
          </p:cNvPr>
          <p:cNvGrpSpPr/>
          <p:nvPr/>
        </p:nvGrpSpPr>
        <p:grpSpPr>
          <a:xfrm>
            <a:off x="10839450" y="6410620"/>
            <a:ext cx="971550" cy="161630"/>
            <a:chOff x="14294536" y="8436933"/>
            <a:chExt cx="1501942" cy="249867"/>
          </a:xfrm>
        </p:grpSpPr>
        <p:sp>
          <p:nvSpPr>
            <p:cNvPr id="7" name="object 2">
              <a:extLst>
                <a:ext uri="{FF2B5EF4-FFF2-40B4-BE49-F238E27FC236}">
                  <a16:creationId xmlns:a16="http://schemas.microsoft.com/office/drawing/2014/main" id="{CB3002DF-2E47-F148-9CAB-7A2E37B7ACA9}"/>
                </a:ext>
              </a:extLst>
            </p:cNvPr>
            <p:cNvSpPr/>
            <p:nvPr/>
          </p:nvSpPr>
          <p:spPr>
            <a:xfrm>
              <a:off x="14294536" y="8436933"/>
              <a:ext cx="210239" cy="249867"/>
            </a:xfrm>
            <a:custGeom>
              <a:avLst/>
              <a:gdLst/>
              <a:ahLst/>
              <a:cxnLst/>
              <a:rect l="l" t="t" r="r" b="b"/>
              <a:pathLst>
                <a:path w="1798954" h="2138045">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solidFill>
              <a:schemeClr val="tx1"/>
            </a:solid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8" name="object 3">
              <a:extLst>
                <a:ext uri="{FF2B5EF4-FFF2-40B4-BE49-F238E27FC236}">
                  <a16:creationId xmlns:a16="http://schemas.microsoft.com/office/drawing/2014/main" id="{F0279F0F-6709-C943-BD5B-AE13253D8E25}"/>
                </a:ext>
              </a:extLst>
            </p:cNvPr>
            <p:cNvSpPr/>
            <p:nvPr/>
          </p:nvSpPr>
          <p:spPr>
            <a:xfrm>
              <a:off x="14543672" y="8448213"/>
              <a:ext cx="194655" cy="238587"/>
            </a:xfrm>
            <a:custGeom>
              <a:avLst/>
              <a:gdLst/>
              <a:ahLst/>
              <a:cxnLst/>
              <a:rect l="l" t="t" r="r" b="b"/>
              <a:pathLst>
                <a:path w="1665604" h="2041525">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solidFill>
              <a:schemeClr val="tx1"/>
            </a:solid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9" name="object 4">
              <a:extLst>
                <a:ext uri="{FF2B5EF4-FFF2-40B4-BE49-F238E27FC236}">
                  <a16:creationId xmlns:a16="http://schemas.microsoft.com/office/drawing/2014/main" id="{B2A9581D-FDB3-2247-AE0C-5B5214AB8FE3}"/>
                </a:ext>
              </a:extLst>
            </p:cNvPr>
            <p:cNvSpPr/>
            <p:nvPr/>
          </p:nvSpPr>
          <p:spPr>
            <a:xfrm>
              <a:off x="14745615" y="8511292"/>
              <a:ext cx="193022" cy="175508"/>
            </a:xfrm>
            <a:custGeom>
              <a:avLst/>
              <a:gdLst/>
              <a:ahLst/>
              <a:cxnLst/>
              <a:rect l="l" t="t" r="r" b="b"/>
              <a:pathLst>
                <a:path w="1651634" h="1501775">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w="1651634" h="1501775">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solidFill>
              <a:schemeClr val="tx1"/>
            </a:solid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10" name="object 5">
              <a:extLst>
                <a:ext uri="{FF2B5EF4-FFF2-40B4-BE49-F238E27FC236}">
                  <a16:creationId xmlns:a16="http://schemas.microsoft.com/office/drawing/2014/main" id="{5C25917C-C65F-514F-8DC2-E65F14C6A69C}"/>
                </a:ext>
              </a:extLst>
            </p:cNvPr>
            <p:cNvSpPr/>
            <p:nvPr/>
          </p:nvSpPr>
          <p:spPr>
            <a:xfrm>
              <a:off x="14976246" y="8448139"/>
              <a:ext cx="62189" cy="238661"/>
            </a:xfrm>
            <a:custGeom>
              <a:avLst/>
              <a:gdLst/>
              <a:ahLst/>
              <a:cxnLst/>
              <a:rect l="l" t="t" r="r" b="b"/>
              <a:pathLst>
                <a:path w="532129" h="2042160">
                  <a:moveTo>
                    <a:pt x="531622" y="0"/>
                  </a:moveTo>
                  <a:lnTo>
                    <a:pt x="0" y="0"/>
                  </a:lnTo>
                  <a:lnTo>
                    <a:pt x="0" y="2041613"/>
                  </a:lnTo>
                  <a:lnTo>
                    <a:pt x="531622" y="2041613"/>
                  </a:lnTo>
                  <a:lnTo>
                    <a:pt x="531622" y="0"/>
                  </a:lnTo>
                  <a:close/>
                </a:path>
              </a:pathLst>
            </a:custGeom>
            <a:solidFill>
              <a:schemeClr val="tx1"/>
            </a:solid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11" name="object 6">
              <a:extLst>
                <a:ext uri="{FF2B5EF4-FFF2-40B4-BE49-F238E27FC236}">
                  <a16:creationId xmlns:a16="http://schemas.microsoft.com/office/drawing/2014/main" id="{A38F4D6F-B061-3B4A-BCAC-677EAB1F2BD1}"/>
                </a:ext>
              </a:extLst>
            </p:cNvPr>
            <p:cNvSpPr/>
            <p:nvPr/>
          </p:nvSpPr>
          <p:spPr>
            <a:xfrm>
              <a:off x="15067761" y="8469289"/>
              <a:ext cx="131576" cy="217511"/>
            </a:xfrm>
            <a:custGeom>
              <a:avLst/>
              <a:gdLst/>
              <a:ahLst/>
              <a:cxnLst/>
              <a:rect l="l" t="t" r="r" b="b"/>
              <a:pathLst>
                <a:path w="1125854" h="1861185">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solidFill>
              <a:schemeClr val="tx1"/>
            </a:solid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12" name="object 7">
              <a:extLst>
                <a:ext uri="{FF2B5EF4-FFF2-40B4-BE49-F238E27FC236}">
                  <a16:creationId xmlns:a16="http://schemas.microsoft.com/office/drawing/2014/main" id="{D8046DCB-3A13-094C-A16F-C36AC22C0CF4}"/>
                </a:ext>
              </a:extLst>
            </p:cNvPr>
            <p:cNvSpPr/>
            <p:nvPr/>
          </p:nvSpPr>
          <p:spPr>
            <a:xfrm>
              <a:off x="15222399" y="8511292"/>
              <a:ext cx="176547" cy="175508"/>
            </a:xfrm>
            <a:custGeom>
              <a:avLst/>
              <a:gdLst/>
              <a:ahLst/>
              <a:cxnLst/>
              <a:rect l="l" t="t" r="r" b="b"/>
              <a:pathLst>
                <a:path w="1510665" h="150177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w="1510665" h="150177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w="1510665" h="150177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solidFill>
              <a:schemeClr val="tx1"/>
            </a:solidFill>
          </p:spPr>
          <p:txBody>
            <a:bodyPr wrap="square" lIns="0" tIns="0" rIns="0" bIns="0" rtlCol="0"/>
            <a:lstStyle/>
            <a:p>
              <a:endParaRPr sz="1350" dirty="0">
                <a:latin typeface="Arial" panose="020B0604020202020204" pitchFamily="34" charset="0"/>
                <a:cs typeface="Arial" panose="020B0604020202020204" pitchFamily="34" charset="0"/>
              </a:endParaRPr>
            </a:p>
          </p:txBody>
        </p:sp>
        <p:sp>
          <p:nvSpPr>
            <p:cNvPr id="13" name="object 8">
              <a:extLst>
                <a:ext uri="{FF2B5EF4-FFF2-40B4-BE49-F238E27FC236}">
                  <a16:creationId xmlns:a16="http://schemas.microsoft.com/office/drawing/2014/main" id="{A4EE8A4D-A8C3-5B4C-8E0E-5D5E25307621}"/>
                </a:ext>
              </a:extLst>
            </p:cNvPr>
            <p:cNvSpPr/>
            <p:nvPr/>
          </p:nvSpPr>
          <p:spPr>
            <a:xfrm>
              <a:off x="15425933" y="8511292"/>
              <a:ext cx="176844" cy="175508"/>
            </a:xfrm>
            <a:custGeom>
              <a:avLst/>
              <a:gdLst/>
              <a:ahLst/>
              <a:cxnLst/>
              <a:rect l="l" t="t" r="r" b="b"/>
              <a:pathLst>
                <a:path w="1513204" h="1501775">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solidFill>
              <a:schemeClr val="tx1"/>
            </a:solid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14" name="object 9">
              <a:extLst>
                <a:ext uri="{FF2B5EF4-FFF2-40B4-BE49-F238E27FC236}">
                  <a16:creationId xmlns:a16="http://schemas.microsoft.com/office/drawing/2014/main" id="{3A8B3DC9-3381-3643-829D-4120606B3267}"/>
                </a:ext>
              </a:extLst>
            </p:cNvPr>
            <p:cNvSpPr/>
            <p:nvPr/>
          </p:nvSpPr>
          <p:spPr>
            <a:xfrm>
              <a:off x="15618966" y="8448213"/>
              <a:ext cx="177512" cy="238587"/>
            </a:xfrm>
            <a:custGeom>
              <a:avLst/>
              <a:gdLst/>
              <a:ahLst/>
              <a:cxnLst/>
              <a:rect l="l" t="t" r="r" b="b"/>
              <a:pathLst>
                <a:path w="1518919" h="2041525">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solidFill>
              <a:schemeClr val="tx1"/>
            </a:solidFill>
          </p:spPr>
          <p:txBody>
            <a:bodyPr wrap="square" lIns="0" tIns="0" rIns="0" bIns="0" rtlCol="0"/>
            <a:lstStyle/>
            <a:p>
              <a:endParaRPr sz="135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91370651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Lis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755A1-EA3D-D54A-AE76-83C33BC434E2}"/>
              </a:ext>
            </a:extLst>
          </p:cNvPr>
          <p:cNvSpPr>
            <a:spLocks noGrp="1"/>
          </p:cNvSpPr>
          <p:nvPr>
            <p:ph type="title" hasCustomPrompt="1"/>
          </p:nvPr>
        </p:nvSpPr>
        <p:spPr/>
        <p:txBody>
          <a:bodyPr/>
          <a:lstStyle>
            <a:lvl1pPr>
              <a:defRPr>
                <a:latin typeface="Arial" panose="020B0604020202020204" pitchFamily="34" charset="0"/>
                <a:cs typeface="Arial" panose="020B0604020202020204" pitchFamily="34" charset="0"/>
              </a:defRPr>
            </a:lvl1pPr>
          </a:lstStyle>
          <a:p>
            <a:r>
              <a:rPr lang="en-US" dirty="0"/>
              <a:t>This is the message of this slide</a:t>
            </a:r>
            <a:br>
              <a:rPr lang="en-US" dirty="0"/>
            </a:br>
            <a:r>
              <a:rPr lang="en-US" dirty="0"/>
              <a:t>You can write it in one or two lines </a:t>
            </a:r>
            <a:endParaRPr lang="ru-RU" dirty="0"/>
          </a:p>
        </p:txBody>
      </p:sp>
      <p:sp>
        <p:nvSpPr>
          <p:cNvPr id="3" name="Footer Placeholder 2">
            <a:extLst>
              <a:ext uri="{FF2B5EF4-FFF2-40B4-BE49-F238E27FC236}">
                <a16:creationId xmlns:a16="http://schemas.microsoft.com/office/drawing/2014/main" id="{947F0B1F-65F8-D742-AB7B-757C91644D02}"/>
              </a:ext>
            </a:extLst>
          </p:cNvPr>
          <p:cNvSpPr>
            <a:spLocks noGrp="1"/>
          </p:cNvSpPr>
          <p:nvPr>
            <p:ph type="ftr" sz="quarter" idx="10"/>
          </p:nvPr>
        </p:nvSpPr>
        <p:spPr/>
        <p:txBody>
          <a:bodyPr/>
          <a:lstStyle>
            <a:lvl1pPr>
              <a:defRPr>
                <a:latin typeface="Arial" panose="020B0604020202020204" pitchFamily="34" charset="0"/>
                <a:cs typeface="Arial" panose="020B0604020202020204" pitchFamily="34" charset="0"/>
              </a:defRPr>
            </a:lvl1pPr>
          </a:lstStyle>
          <a:p>
            <a:endParaRPr lang="ru-RU" dirty="0"/>
          </a:p>
        </p:txBody>
      </p:sp>
      <p:sp>
        <p:nvSpPr>
          <p:cNvPr id="4" name="Slide Number Placeholder 3">
            <a:extLst>
              <a:ext uri="{FF2B5EF4-FFF2-40B4-BE49-F238E27FC236}">
                <a16:creationId xmlns:a16="http://schemas.microsoft.com/office/drawing/2014/main" id="{15FC75A1-EE1A-344F-90BD-A07590F0E51A}"/>
              </a:ext>
            </a:extLst>
          </p:cNvPr>
          <p:cNvSpPr>
            <a:spLocks noGrp="1"/>
          </p:cNvSpPr>
          <p:nvPr>
            <p:ph type="sldNum" sz="quarter" idx="11"/>
          </p:nvPr>
        </p:nvSpPr>
        <p:spPr/>
        <p:txBody>
          <a:bodyPr/>
          <a:lstStyle>
            <a:lvl1pPr>
              <a:defRPr>
                <a:latin typeface="Arial" panose="020B0604020202020204" pitchFamily="34" charset="0"/>
                <a:cs typeface="Arial" panose="020B0604020202020204" pitchFamily="34" charset="0"/>
              </a:defRPr>
            </a:lvl1pPr>
          </a:lstStyle>
          <a:p>
            <a:fld id="{E200D83E-88D0-C440-9F2A-EBA669C92F70}" type="slidenum">
              <a:rPr lang="ru-RU" smtClean="0"/>
              <a:pPr/>
              <a:t>‹#›</a:t>
            </a:fld>
            <a:endParaRPr lang="ru-RU"/>
          </a:p>
        </p:txBody>
      </p:sp>
      <p:sp>
        <p:nvSpPr>
          <p:cNvPr id="8" name="Text Placeholder 2">
            <a:extLst>
              <a:ext uri="{FF2B5EF4-FFF2-40B4-BE49-F238E27FC236}">
                <a16:creationId xmlns:a16="http://schemas.microsoft.com/office/drawing/2014/main" id="{725CD529-F2E6-E040-B4C9-CC570F26AE13}"/>
              </a:ext>
            </a:extLst>
          </p:cNvPr>
          <p:cNvSpPr>
            <a:spLocks noGrp="1"/>
          </p:cNvSpPr>
          <p:nvPr>
            <p:ph type="body" sz="quarter" idx="12" hasCustomPrompt="1"/>
          </p:nvPr>
        </p:nvSpPr>
        <p:spPr>
          <a:xfrm>
            <a:off x="381000" y="3371850"/>
            <a:ext cx="3657600" cy="1816202"/>
          </a:xfrm>
          <a:prstGeom prst="rect">
            <a:avLst/>
          </a:prstGeom>
        </p:spPr>
        <p:txBody>
          <a:bodyPr lIns="90000" tIns="0" rIns="90000" bIns="0"/>
          <a:lstStyle>
            <a:lvl1pPr marL="0" indent="0" rtl="0">
              <a:spcBef>
                <a:spcPts val="0"/>
              </a:spcBef>
              <a:buNone/>
              <a:defRPr lang="en-US" sz="1650" b="0" i="0" u="none" strike="noStrike" smtClean="0">
                <a:effectLst/>
                <a:latin typeface="Arial" panose="020B0604020202020204" pitchFamily="34" charset="0"/>
                <a:cs typeface="Arial" panose="020B0604020202020204" pitchFamily="34" charset="0"/>
              </a:defRPr>
            </a:lvl1pPr>
          </a:lstStyle>
          <a:p>
            <a:pPr rtl="0"/>
            <a:r>
              <a:rPr lang="en-US" b="0" i="0" u="none" strike="noStrike" dirty="0">
                <a:solidFill>
                  <a:srgbClr val="000000"/>
                </a:solidFill>
                <a:effectLst/>
                <a:latin typeface="HelveticaNeue" panose="02000503000000020004" pitchFamily="2" charset="0"/>
              </a:rPr>
              <a:t>1/3 points. Please place your text here and insert the icon above.</a:t>
            </a:r>
          </a:p>
        </p:txBody>
      </p:sp>
      <p:sp>
        <p:nvSpPr>
          <p:cNvPr id="9" name="Text Placeholder 2">
            <a:extLst>
              <a:ext uri="{FF2B5EF4-FFF2-40B4-BE49-F238E27FC236}">
                <a16:creationId xmlns:a16="http://schemas.microsoft.com/office/drawing/2014/main" id="{3EE523C4-16B4-C048-AFB6-73A99C58BF8F}"/>
              </a:ext>
            </a:extLst>
          </p:cNvPr>
          <p:cNvSpPr>
            <a:spLocks noGrp="1"/>
          </p:cNvSpPr>
          <p:nvPr>
            <p:ph type="body" sz="quarter" idx="21" hasCustomPrompt="1"/>
          </p:nvPr>
        </p:nvSpPr>
        <p:spPr>
          <a:xfrm>
            <a:off x="4267200" y="3371850"/>
            <a:ext cx="3657600" cy="1816202"/>
          </a:xfrm>
          <a:prstGeom prst="rect">
            <a:avLst/>
          </a:prstGeom>
        </p:spPr>
        <p:txBody>
          <a:bodyPr lIns="90000" tIns="0" rIns="90000" bIns="0"/>
          <a:lstStyle>
            <a:lvl1pPr marL="0" indent="0" rtl="0">
              <a:spcBef>
                <a:spcPts val="0"/>
              </a:spcBef>
              <a:buNone/>
              <a:defRPr sz="1650" b="0" i="0">
                <a:solidFill>
                  <a:schemeClr val="tx1"/>
                </a:solidFill>
                <a:latin typeface="Arial" panose="020B0604020202020204" pitchFamily="34" charset="0"/>
                <a:cs typeface="Arial" panose="020B0604020202020204" pitchFamily="34" charset="0"/>
              </a:defRPr>
            </a:lvl1pPr>
          </a:lstStyle>
          <a:p>
            <a:pPr rtl="0"/>
            <a:r>
              <a:rPr lang="en-US" b="0" i="0" u="none" strike="noStrike" dirty="0">
                <a:solidFill>
                  <a:srgbClr val="000000"/>
                </a:solidFill>
                <a:effectLst/>
                <a:latin typeface="HelveticaNeue" panose="02000503000000020004" pitchFamily="2" charset="0"/>
              </a:rPr>
              <a:t>2/3 points. Please place your text here and insert the icon above.</a:t>
            </a:r>
          </a:p>
        </p:txBody>
      </p:sp>
      <p:sp>
        <p:nvSpPr>
          <p:cNvPr id="10" name="Text Placeholder 2">
            <a:extLst>
              <a:ext uri="{FF2B5EF4-FFF2-40B4-BE49-F238E27FC236}">
                <a16:creationId xmlns:a16="http://schemas.microsoft.com/office/drawing/2014/main" id="{B8A4B8E4-6F34-4447-9F3D-D48CC350B7D7}"/>
              </a:ext>
            </a:extLst>
          </p:cNvPr>
          <p:cNvSpPr>
            <a:spLocks noGrp="1"/>
          </p:cNvSpPr>
          <p:nvPr>
            <p:ph type="body" sz="quarter" idx="22" hasCustomPrompt="1"/>
          </p:nvPr>
        </p:nvSpPr>
        <p:spPr>
          <a:xfrm>
            <a:off x="8153401" y="3371850"/>
            <a:ext cx="3657600" cy="1816202"/>
          </a:xfrm>
          <a:prstGeom prst="rect">
            <a:avLst/>
          </a:prstGeom>
        </p:spPr>
        <p:txBody>
          <a:bodyPr lIns="90000" tIns="0" rIns="90000" bIns="0"/>
          <a:lstStyle>
            <a:lvl1pPr marL="0" indent="0" rtl="0">
              <a:spcBef>
                <a:spcPts val="0"/>
              </a:spcBef>
              <a:buNone/>
              <a:defRPr sz="1650" b="0" i="0">
                <a:solidFill>
                  <a:schemeClr val="tx1"/>
                </a:solidFill>
                <a:latin typeface="Arial" panose="020B0604020202020204" pitchFamily="34" charset="0"/>
                <a:cs typeface="Arial" panose="020B0604020202020204" pitchFamily="34" charset="0"/>
              </a:defRPr>
            </a:lvl1pPr>
          </a:lstStyle>
          <a:p>
            <a:pPr rtl="0"/>
            <a:r>
              <a:rPr lang="en-US" b="0" i="0" u="none" strike="noStrike" dirty="0">
                <a:solidFill>
                  <a:srgbClr val="000000"/>
                </a:solidFill>
                <a:effectLst/>
                <a:latin typeface="HelveticaNeue" panose="02000503000000020004" pitchFamily="2" charset="0"/>
              </a:rPr>
              <a:t>3/3 points. Please place your text here and insert the icon above.</a:t>
            </a:r>
          </a:p>
          <a:p>
            <a:pPr lvl="0"/>
            <a:endParaRPr lang="en-US" dirty="0"/>
          </a:p>
        </p:txBody>
      </p:sp>
      <p:sp>
        <p:nvSpPr>
          <p:cNvPr id="22" name="Picture Placeholder 13">
            <a:extLst>
              <a:ext uri="{FF2B5EF4-FFF2-40B4-BE49-F238E27FC236}">
                <a16:creationId xmlns:a16="http://schemas.microsoft.com/office/drawing/2014/main" id="{5DFF6868-7018-404D-A506-5D1E80337C0B}"/>
              </a:ext>
            </a:extLst>
          </p:cNvPr>
          <p:cNvSpPr>
            <a:spLocks noGrp="1"/>
          </p:cNvSpPr>
          <p:nvPr>
            <p:ph type="pic" sz="quarter" idx="15" hasCustomPrompt="1"/>
          </p:nvPr>
        </p:nvSpPr>
        <p:spPr>
          <a:xfrm>
            <a:off x="381000" y="2335245"/>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27" name="Picture Placeholder 13">
            <a:extLst>
              <a:ext uri="{FF2B5EF4-FFF2-40B4-BE49-F238E27FC236}">
                <a16:creationId xmlns:a16="http://schemas.microsoft.com/office/drawing/2014/main" id="{95736D97-A213-7C46-AAE0-B356FB507A16}"/>
              </a:ext>
            </a:extLst>
          </p:cNvPr>
          <p:cNvSpPr>
            <a:spLocks noGrp="1"/>
          </p:cNvSpPr>
          <p:nvPr>
            <p:ph type="pic" sz="quarter" idx="23" hasCustomPrompt="1"/>
          </p:nvPr>
        </p:nvSpPr>
        <p:spPr>
          <a:xfrm>
            <a:off x="4267200" y="2335246"/>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28" name="Picture Placeholder 13">
            <a:extLst>
              <a:ext uri="{FF2B5EF4-FFF2-40B4-BE49-F238E27FC236}">
                <a16:creationId xmlns:a16="http://schemas.microsoft.com/office/drawing/2014/main" id="{D66C4A96-B9BB-7847-AA94-E894465FFD90}"/>
              </a:ext>
            </a:extLst>
          </p:cNvPr>
          <p:cNvSpPr>
            <a:spLocks noGrp="1"/>
          </p:cNvSpPr>
          <p:nvPr>
            <p:ph type="pic" sz="quarter" idx="24" hasCustomPrompt="1"/>
          </p:nvPr>
        </p:nvSpPr>
        <p:spPr>
          <a:xfrm>
            <a:off x="8153400" y="2343150"/>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Tree>
    <p:extLst>
      <p:ext uri="{BB962C8B-B14F-4D97-AF65-F5344CB8AC3E}">
        <p14:creationId xmlns:p14="http://schemas.microsoft.com/office/powerpoint/2010/main" val="3743817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F920AE4-DC1A-485A-BC5F-750BEF268588}" type="datetimeFigureOut">
              <a:rPr lang="ru-RU" smtClean="0"/>
              <a:t>24.03.2023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10DD04B-CDDD-41BD-B6AE-F8777EAE633E}" type="slidenum">
              <a:rPr lang="ru-RU" smtClean="0"/>
              <a:t>‹#›</a:t>
            </a:fld>
            <a:endParaRPr lang="ru-RU"/>
          </a:p>
        </p:txBody>
      </p:sp>
    </p:spTree>
    <p:extLst>
      <p:ext uri="{BB962C8B-B14F-4D97-AF65-F5344CB8AC3E}">
        <p14:creationId xmlns:p14="http://schemas.microsoft.com/office/powerpoint/2010/main" val="333334714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Lis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755A1-EA3D-D54A-AE76-83C33BC434E2}"/>
              </a:ext>
            </a:extLst>
          </p:cNvPr>
          <p:cNvSpPr>
            <a:spLocks noGrp="1"/>
          </p:cNvSpPr>
          <p:nvPr>
            <p:ph type="title" hasCustomPrompt="1"/>
          </p:nvPr>
        </p:nvSpPr>
        <p:spPr/>
        <p:txBody>
          <a:bodyPr/>
          <a:lstStyle>
            <a:lvl1pPr>
              <a:defRPr>
                <a:latin typeface="Arial" panose="020B0604020202020204" pitchFamily="34" charset="0"/>
                <a:cs typeface="Arial" panose="020B0604020202020204" pitchFamily="34" charset="0"/>
              </a:defRPr>
            </a:lvl1pPr>
          </a:lstStyle>
          <a:p>
            <a:r>
              <a:rPr lang="en-US" dirty="0"/>
              <a:t>This is the message of this slide</a:t>
            </a:r>
            <a:br>
              <a:rPr lang="en-US" dirty="0"/>
            </a:br>
            <a:r>
              <a:rPr lang="en-US" dirty="0"/>
              <a:t>You can write it in one or two lines </a:t>
            </a:r>
            <a:endParaRPr lang="ru-RU" dirty="0"/>
          </a:p>
        </p:txBody>
      </p:sp>
      <p:sp>
        <p:nvSpPr>
          <p:cNvPr id="3" name="Footer Placeholder 2">
            <a:extLst>
              <a:ext uri="{FF2B5EF4-FFF2-40B4-BE49-F238E27FC236}">
                <a16:creationId xmlns:a16="http://schemas.microsoft.com/office/drawing/2014/main" id="{947F0B1F-65F8-D742-AB7B-757C91644D02}"/>
              </a:ext>
            </a:extLst>
          </p:cNvPr>
          <p:cNvSpPr>
            <a:spLocks noGrp="1"/>
          </p:cNvSpPr>
          <p:nvPr>
            <p:ph type="ftr" sz="quarter" idx="10"/>
          </p:nvPr>
        </p:nvSpPr>
        <p:spPr/>
        <p:txBody>
          <a:bodyPr/>
          <a:lstStyle>
            <a:lvl1pPr>
              <a:defRPr>
                <a:latin typeface="Arial" panose="020B0604020202020204" pitchFamily="34" charset="0"/>
                <a:cs typeface="Arial" panose="020B0604020202020204" pitchFamily="34" charset="0"/>
              </a:defRPr>
            </a:lvl1pPr>
          </a:lstStyle>
          <a:p>
            <a:endParaRPr lang="ru-RU" dirty="0"/>
          </a:p>
        </p:txBody>
      </p:sp>
      <p:sp>
        <p:nvSpPr>
          <p:cNvPr id="4" name="Slide Number Placeholder 3">
            <a:extLst>
              <a:ext uri="{FF2B5EF4-FFF2-40B4-BE49-F238E27FC236}">
                <a16:creationId xmlns:a16="http://schemas.microsoft.com/office/drawing/2014/main" id="{15FC75A1-EE1A-344F-90BD-A07590F0E51A}"/>
              </a:ext>
            </a:extLst>
          </p:cNvPr>
          <p:cNvSpPr>
            <a:spLocks noGrp="1"/>
          </p:cNvSpPr>
          <p:nvPr>
            <p:ph type="sldNum" sz="quarter" idx="11"/>
          </p:nvPr>
        </p:nvSpPr>
        <p:spPr/>
        <p:txBody>
          <a:bodyPr/>
          <a:lstStyle>
            <a:lvl1pPr>
              <a:defRPr>
                <a:latin typeface="Arial" panose="020B0604020202020204" pitchFamily="34" charset="0"/>
                <a:cs typeface="Arial" panose="020B0604020202020204" pitchFamily="34" charset="0"/>
              </a:defRPr>
            </a:lvl1pPr>
          </a:lstStyle>
          <a:p>
            <a:fld id="{E200D83E-88D0-C440-9F2A-EBA669C92F70}" type="slidenum">
              <a:rPr lang="ru-RU" smtClean="0"/>
              <a:pPr/>
              <a:t>‹#›</a:t>
            </a:fld>
            <a:endParaRPr lang="ru-RU"/>
          </a:p>
        </p:txBody>
      </p:sp>
      <p:sp>
        <p:nvSpPr>
          <p:cNvPr id="8" name="Text Placeholder 2">
            <a:extLst>
              <a:ext uri="{FF2B5EF4-FFF2-40B4-BE49-F238E27FC236}">
                <a16:creationId xmlns:a16="http://schemas.microsoft.com/office/drawing/2014/main" id="{725CD529-F2E6-E040-B4C9-CC570F26AE13}"/>
              </a:ext>
            </a:extLst>
          </p:cNvPr>
          <p:cNvSpPr>
            <a:spLocks noGrp="1"/>
          </p:cNvSpPr>
          <p:nvPr>
            <p:ph type="body" sz="quarter" idx="12" hasCustomPrompt="1"/>
          </p:nvPr>
        </p:nvSpPr>
        <p:spPr>
          <a:xfrm>
            <a:off x="381000" y="3302102"/>
            <a:ext cx="2686051" cy="1828800"/>
          </a:xfrm>
          <a:prstGeom prst="rect">
            <a:avLst/>
          </a:prstGeom>
        </p:spPr>
        <p:txBody>
          <a:bodyPr lIns="90000" tIns="0" rIns="90000" bIns="0"/>
          <a:lstStyle>
            <a:lvl1pPr marL="0" indent="0" rtl="0">
              <a:spcBef>
                <a:spcPts val="0"/>
              </a:spcBef>
              <a:buNone/>
              <a:defRPr lang="en-US" sz="1650" b="0" i="0" u="none" strike="noStrike" smtClean="0">
                <a:effectLst/>
                <a:latin typeface="Arial Regular"/>
                <a:cs typeface="Arial" panose="020B0604020202020204" pitchFamily="34" charset="0"/>
              </a:defRPr>
            </a:lvl1pPr>
          </a:lstStyle>
          <a:p>
            <a:pPr rtl="0"/>
            <a:r>
              <a:rPr lang="en-US" b="0" i="0" u="none" strike="noStrike" dirty="0">
                <a:solidFill>
                  <a:srgbClr val="000000"/>
                </a:solidFill>
                <a:effectLst/>
                <a:latin typeface="HelveticaNeue" panose="02000503000000020004" pitchFamily="2" charset="0"/>
              </a:rPr>
              <a:t>1/4 points. Please place your text here and insert the icon above.</a:t>
            </a:r>
          </a:p>
        </p:txBody>
      </p:sp>
      <p:sp>
        <p:nvSpPr>
          <p:cNvPr id="9" name="Text Placeholder 2">
            <a:extLst>
              <a:ext uri="{FF2B5EF4-FFF2-40B4-BE49-F238E27FC236}">
                <a16:creationId xmlns:a16="http://schemas.microsoft.com/office/drawing/2014/main" id="{3EE523C4-16B4-C048-AFB6-73A99C58BF8F}"/>
              </a:ext>
            </a:extLst>
          </p:cNvPr>
          <p:cNvSpPr>
            <a:spLocks noGrp="1"/>
          </p:cNvSpPr>
          <p:nvPr>
            <p:ph type="body" sz="quarter" idx="21" hasCustomPrompt="1"/>
          </p:nvPr>
        </p:nvSpPr>
        <p:spPr>
          <a:xfrm>
            <a:off x="3295650" y="3302102"/>
            <a:ext cx="2686050" cy="1828800"/>
          </a:xfrm>
          <a:prstGeom prst="rect">
            <a:avLst/>
          </a:prstGeom>
        </p:spPr>
        <p:txBody>
          <a:bodyPr lIns="90000" tIns="0" rIns="90000" bIns="0"/>
          <a:lstStyle>
            <a:lvl1pPr marL="0" indent="0" rtl="0">
              <a:spcBef>
                <a:spcPts val="0"/>
              </a:spcBef>
              <a:buNone/>
              <a:defRPr sz="1650" b="0" i="0">
                <a:solidFill>
                  <a:schemeClr val="tx1"/>
                </a:solidFill>
                <a:latin typeface="Arial Regular"/>
                <a:cs typeface="Arial" panose="020B0604020202020204" pitchFamily="34" charset="0"/>
              </a:defRPr>
            </a:lvl1pPr>
          </a:lstStyle>
          <a:p>
            <a:pPr rtl="0"/>
            <a:r>
              <a:rPr lang="en-US" b="0" i="0" u="none" strike="noStrike" dirty="0">
                <a:solidFill>
                  <a:srgbClr val="000000"/>
                </a:solidFill>
                <a:effectLst/>
                <a:latin typeface="HelveticaNeue" panose="02000503000000020004" pitchFamily="2" charset="0"/>
              </a:rPr>
              <a:t>2/4 points. Please place your text here and insert the icon above.</a:t>
            </a:r>
          </a:p>
        </p:txBody>
      </p:sp>
      <p:sp>
        <p:nvSpPr>
          <p:cNvPr id="10" name="Text Placeholder 2">
            <a:extLst>
              <a:ext uri="{FF2B5EF4-FFF2-40B4-BE49-F238E27FC236}">
                <a16:creationId xmlns:a16="http://schemas.microsoft.com/office/drawing/2014/main" id="{B8A4B8E4-6F34-4447-9F3D-D48CC350B7D7}"/>
              </a:ext>
            </a:extLst>
          </p:cNvPr>
          <p:cNvSpPr>
            <a:spLocks noGrp="1"/>
          </p:cNvSpPr>
          <p:nvPr>
            <p:ph type="body" sz="quarter" idx="22" hasCustomPrompt="1"/>
          </p:nvPr>
        </p:nvSpPr>
        <p:spPr>
          <a:xfrm>
            <a:off x="6214759" y="3302102"/>
            <a:ext cx="2681591" cy="1828800"/>
          </a:xfrm>
          <a:prstGeom prst="rect">
            <a:avLst/>
          </a:prstGeom>
        </p:spPr>
        <p:txBody>
          <a:bodyPr lIns="90000" tIns="0" rIns="90000" bIns="0"/>
          <a:lstStyle>
            <a:lvl1pPr marL="0" indent="0" rtl="0">
              <a:spcBef>
                <a:spcPts val="0"/>
              </a:spcBef>
              <a:buNone/>
              <a:defRPr sz="1650" b="0" i="0">
                <a:solidFill>
                  <a:schemeClr val="tx1"/>
                </a:solidFill>
                <a:latin typeface="Arial Regular"/>
                <a:cs typeface="Arial" panose="020B0604020202020204" pitchFamily="34" charset="0"/>
              </a:defRPr>
            </a:lvl1pPr>
          </a:lstStyle>
          <a:p>
            <a:pPr rtl="0"/>
            <a:r>
              <a:rPr lang="en-US" b="0" i="0" u="none" strike="noStrike" dirty="0">
                <a:solidFill>
                  <a:srgbClr val="000000"/>
                </a:solidFill>
                <a:effectLst/>
                <a:latin typeface="HelveticaNeue" panose="02000503000000020004" pitchFamily="2" charset="0"/>
              </a:rPr>
              <a:t>3/4 points. Please place your text here and insert the icon above.</a:t>
            </a:r>
          </a:p>
          <a:p>
            <a:pPr lvl="0"/>
            <a:endParaRPr lang="en-US" dirty="0"/>
          </a:p>
        </p:txBody>
      </p:sp>
      <p:sp>
        <p:nvSpPr>
          <p:cNvPr id="14" name="Text Placeholder 2">
            <a:extLst>
              <a:ext uri="{FF2B5EF4-FFF2-40B4-BE49-F238E27FC236}">
                <a16:creationId xmlns:a16="http://schemas.microsoft.com/office/drawing/2014/main" id="{2A5DC56E-A9D9-344D-A1B9-1EA308E5B237}"/>
              </a:ext>
            </a:extLst>
          </p:cNvPr>
          <p:cNvSpPr>
            <a:spLocks noGrp="1"/>
          </p:cNvSpPr>
          <p:nvPr>
            <p:ph type="body" sz="quarter" idx="26" hasCustomPrompt="1"/>
          </p:nvPr>
        </p:nvSpPr>
        <p:spPr>
          <a:xfrm>
            <a:off x="9124951" y="3302102"/>
            <a:ext cx="2686050" cy="1828800"/>
          </a:xfrm>
          <a:prstGeom prst="rect">
            <a:avLst/>
          </a:prstGeom>
        </p:spPr>
        <p:txBody>
          <a:bodyPr lIns="90000" tIns="0" rIns="90000" bIns="0"/>
          <a:lstStyle>
            <a:lvl1pPr marL="0" indent="0" rtl="0">
              <a:spcBef>
                <a:spcPts val="0"/>
              </a:spcBef>
              <a:buNone/>
              <a:defRPr sz="1650" b="0" i="0">
                <a:solidFill>
                  <a:schemeClr val="tx1"/>
                </a:solidFill>
                <a:latin typeface="Arial Regular"/>
                <a:cs typeface="Arial" panose="020B0604020202020204" pitchFamily="34" charset="0"/>
              </a:defRPr>
            </a:lvl1pPr>
          </a:lstStyle>
          <a:p>
            <a:pPr rtl="0"/>
            <a:r>
              <a:rPr lang="en-US" b="0" i="0" u="none" strike="noStrike" dirty="0">
                <a:solidFill>
                  <a:srgbClr val="000000"/>
                </a:solidFill>
                <a:effectLst/>
                <a:latin typeface="HelveticaNeue" panose="02000503000000020004" pitchFamily="2" charset="0"/>
              </a:rPr>
              <a:t>4/4 points. Please place your text here and insert the icon above.</a:t>
            </a:r>
          </a:p>
          <a:p>
            <a:pPr lvl="0"/>
            <a:endParaRPr lang="en-US" dirty="0"/>
          </a:p>
        </p:txBody>
      </p:sp>
      <p:sp>
        <p:nvSpPr>
          <p:cNvPr id="19" name="Picture Placeholder 13">
            <a:extLst>
              <a:ext uri="{FF2B5EF4-FFF2-40B4-BE49-F238E27FC236}">
                <a16:creationId xmlns:a16="http://schemas.microsoft.com/office/drawing/2014/main" id="{BE25C0AD-BBAF-1649-B0A0-3FE7ED43F44F}"/>
              </a:ext>
            </a:extLst>
          </p:cNvPr>
          <p:cNvSpPr>
            <a:spLocks noGrp="1"/>
          </p:cNvSpPr>
          <p:nvPr>
            <p:ph type="pic" sz="quarter" idx="15" hasCustomPrompt="1"/>
          </p:nvPr>
        </p:nvSpPr>
        <p:spPr>
          <a:xfrm>
            <a:off x="381000" y="2335245"/>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20" name="Picture Placeholder 13">
            <a:extLst>
              <a:ext uri="{FF2B5EF4-FFF2-40B4-BE49-F238E27FC236}">
                <a16:creationId xmlns:a16="http://schemas.microsoft.com/office/drawing/2014/main" id="{CDFE5F89-3AA9-7E4C-874D-13F0002C23B9}"/>
              </a:ext>
            </a:extLst>
          </p:cNvPr>
          <p:cNvSpPr>
            <a:spLocks noGrp="1"/>
          </p:cNvSpPr>
          <p:nvPr>
            <p:ph type="pic" sz="quarter" idx="23" hasCustomPrompt="1"/>
          </p:nvPr>
        </p:nvSpPr>
        <p:spPr>
          <a:xfrm>
            <a:off x="3295650" y="2335246"/>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21" name="Picture Placeholder 13">
            <a:extLst>
              <a:ext uri="{FF2B5EF4-FFF2-40B4-BE49-F238E27FC236}">
                <a16:creationId xmlns:a16="http://schemas.microsoft.com/office/drawing/2014/main" id="{A5C5B084-6F10-7B4A-85DE-2FB397E0BD4A}"/>
              </a:ext>
            </a:extLst>
          </p:cNvPr>
          <p:cNvSpPr>
            <a:spLocks noGrp="1"/>
          </p:cNvSpPr>
          <p:nvPr>
            <p:ph type="pic" sz="quarter" idx="24" hasCustomPrompt="1"/>
          </p:nvPr>
        </p:nvSpPr>
        <p:spPr>
          <a:xfrm>
            <a:off x="6210300" y="2343150"/>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22" name="Picture Placeholder 13">
            <a:extLst>
              <a:ext uri="{FF2B5EF4-FFF2-40B4-BE49-F238E27FC236}">
                <a16:creationId xmlns:a16="http://schemas.microsoft.com/office/drawing/2014/main" id="{9D9EAE14-5EFF-4743-BD6E-6ED6CBF63767}"/>
              </a:ext>
            </a:extLst>
          </p:cNvPr>
          <p:cNvSpPr>
            <a:spLocks noGrp="1"/>
          </p:cNvSpPr>
          <p:nvPr>
            <p:ph type="pic" sz="quarter" idx="27" hasCustomPrompt="1"/>
          </p:nvPr>
        </p:nvSpPr>
        <p:spPr>
          <a:xfrm>
            <a:off x="9124950" y="2335245"/>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Tree>
    <p:extLst>
      <p:ext uri="{BB962C8B-B14F-4D97-AF65-F5344CB8AC3E}">
        <p14:creationId xmlns:p14="http://schemas.microsoft.com/office/powerpoint/2010/main" val="355582875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List 5-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755A1-EA3D-D54A-AE76-83C33BC434E2}"/>
              </a:ext>
            </a:extLst>
          </p:cNvPr>
          <p:cNvSpPr>
            <a:spLocks noGrp="1"/>
          </p:cNvSpPr>
          <p:nvPr>
            <p:ph type="title" hasCustomPrompt="1"/>
          </p:nvPr>
        </p:nvSpPr>
        <p:spPr/>
        <p:txBody>
          <a:bodyPr/>
          <a:lstStyle>
            <a:lvl1pPr>
              <a:defRPr>
                <a:latin typeface="Arial" panose="020B0604020202020204" pitchFamily="34" charset="0"/>
                <a:cs typeface="Arial" panose="020B0604020202020204" pitchFamily="34" charset="0"/>
              </a:defRPr>
            </a:lvl1pPr>
          </a:lstStyle>
          <a:p>
            <a:r>
              <a:rPr lang="en-US" dirty="0"/>
              <a:t>This is the message of this slide</a:t>
            </a:r>
            <a:br>
              <a:rPr lang="en-US" dirty="0"/>
            </a:br>
            <a:r>
              <a:rPr lang="en-US" dirty="0"/>
              <a:t>You can write it in one or two lines </a:t>
            </a:r>
            <a:endParaRPr lang="ru-RU" dirty="0"/>
          </a:p>
        </p:txBody>
      </p:sp>
      <p:sp>
        <p:nvSpPr>
          <p:cNvPr id="3" name="Footer Placeholder 2">
            <a:extLst>
              <a:ext uri="{FF2B5EF4-FFF2-40B4-BE49-F238E27FC236}">
                <a16:creationId xmlns:a16="http://schemas.microsoft.com/office/drawing/2014/main" id="{947F0B1F-65F8-D742-AB7B-757C91644D02}"/>
              </a:ext>
            </a:extLst>
          </p:cNvPr>
          <p:cNvSpPr>
            <a:spLocks noGrp="1"/>
          </p:cNvSpPr>
          <p:nvPr>
            <p:ph type="ftr" sz="quarter" idx="10"/>
          </p:nvPr>
        </p:nvSpPr>
        <p:spPr/>
        <p:txBody>
          <a:bodyPr/>
          <a:lstStyle>
            <a:lvl1pPr>
              <a:defRPr>
                <a:latin typeface="Arial" panose="020B0604020202020204" pitchFamily="34" charset="0"/>
                <a:cs typeface="Arial" panose="020B0604020202020204" pitchFamily="34" charset="0"/>
              </a:defRPr>
            </a:lvl1pPr>
          </a:lstStyle>
          <a:p>
            <a:endParaRPr lang="ru-RU" dirty="0"/>
          </a:p>
        </p:txBody>
      </p:sp>
      <p:sp>
        <p:nvSpPr>
          <p:cNvPr id="4" name="Slide Number Placeholder 3">
            <a:extLst>
              <a:ext uri="{FF2B5EF4-FFF2-40B4-BE49-F238E27FC236}">
                <a16:creationId xmlns:a16="http://schemas.microsoft.com/office/drawing/2014/main" id="{15FC75A1-EE1A-344F-90BD-A07590F0E51A}"/>
              </a:ext>
            </a:extLst>
          </p:cNvPr>
          <p:cNvSpPr>
            <a:spLocks noGrp="1"/>
          </p:cNvSpPr>
          <p:nvPr>
            <p:ph type="sldNum" sz="quarter" idx="11"/>
          </p:nvPr>
        </p:nvSpPr>
        <p:spPr/>
        <p:txBody>
          <a:bodyPr/>
          <a:lstStyle>
            <a:lvl1pPr>
              <a:defRPr>
                <a:latin typeface="Arial" panose="020B0604020202020204" pitchFamily="34" charset="0"/>
                <a:cs typeface="Arial" panose="020B0604020202020204" pitchFamily="34" charset="0"/>
              </a:defRPr>
            </a:lvl1pPr>
          </a:lstStyle>
          <a:p>
            <a:fld id="{E200D83E-88D0-C440-9F2A-EBA669C92F70}" type="slidenum">
              <a:rPr lang="ru-RU" smtClean="0"/>
              <a:pPr/>
              <a:t>‹#›</a:t>
            </a:fld>
            <a:endParaRPr lang="ru-RU"/>
          </a:p>
        </p:txBody>
      </p:sp>
      <p:sp>
        <p:nvSpPr>
          <p:cNvPr id="8" name="Text Placeholder 2">
            <a:extLst>
              <a:ext uri="{FF2B5EF4-FFF2-40B4-BE49-F238E27FC236}">
                <a16:creationId xmlns:a16="http://schemas.microsoft.com/office/drawing/2014/main" id="{725CD529-F2E6-E040-B4C9-CC570F26AE13}"/>
              </a:ext>
            </a:extLst>
          </p:cNvPr>
          <p:cNvSpPr>
            <a:spLocks noGrp="1"/>
          </p:cNvSpPr>
          <p:nvPr>
            <p:ph type="body" sz="quarter" idx="12" hasCustomPrompt="1"/>
          </p:nvPr>
        </p:nvSpPr>
        <p:spPr>
          <a:xfrm>
            <a:off x="381000" y="2616302"/>
            <a:ext cx="3657600" cy="971550"/>
          </a:xfrm>
          <a:prstGeom prst="rect">
            <a:avLst/>
          </a:prstGeom>
        </p:spPr>
        <p:txBody>
          <a:bodyPr lIns="90000" tIns="0" rIns="90000" bIns="0"/>
          <a:lstStyle>
            <a:lvl1pPr marL="0" indent="0" rtl="0">
              <a:spcBef>
                <a:spcPts val="0"/>
              </a:spcBef>
              <a:buNone/>
              <a:defRPr lang="en-US" sz="1650" b="0" i="0" u="none" strike="noStrike" smtClean="0">
                <a:effectLst/>
                <a:latin typeface="Arial" panose="020B0604020202020204" pitchFamily="34" charset="0"/>
                <a:cs typeface="Arial" panose="020B0604020202020204" pitchFamily="34" charset="0"/>
              </a:defRPr>
            </a:lvl1pPr>
          </a:lstStyle>
          <a:p>
            <a:pPr rtl="0"/>
            <a:r>
              <a:rPr lang="en-US" b="0" i="0" u="none" strike="noStrike" dirty="0">
                <a:solidFill>
                  <a:srgbClr val="000000"/>
                </a:solidFill>
                <a:effectLst/>
                <a:latin typeface="HelveticaNeue" panose="02000503000000020004" pitchFamily="2" charset="0"/>
              </a:rPr>
              <a:t>1/6 points. Please place your text here and insert the icon above.</a:t>
            </a:r>
          </a:p>
        </p:txBody>
      </p:sp>
      <p:sp>
        <p:nvSpPr>
          <p:cNvPr id="9" name="Text Placeholder 2">
            <a:extLst>
              <a:ext uri="{FF2B5EF4-FFF2-40B4-BE49-F238E27FC236}">
                <a16:creationId xmlns:a16="http://schemas.microsoft.com/office/drawing/2014/main" id="{3EE523C4-16B4-C048-AFB6-73A99C58BF8F}"/>
              </a:ext>
            </a:extLst>
          </p:cNvPr>
          <p:cNvSpPr>
            <a:spLocks noGrp="1"/>
          </p:cNvSpPr>
          <p:nvPr>
            <p:ph type="body" sz="quarter" idx="21" hasCustomPrompt="1"/>
          </p:nvPr>
        </p:nvSpPr>
        <p:spPr>
          <a:xfrm>
            <a:off x="4267201" y="2616302"/>
            <a:ext cx="3657600" cy="971550"/>
          </a:xfrm>
          <a:prstGeom prst="rect">
            <a:avLst/>
          </a:prstGeom>
        </p:spPr>
        <p:txBody>
          <a:bodyPr lIns="90000" tIns="0" rIns="90000" bIns="0"/>
          <a:lstStyle>
            <a:lvl1pPr marL="0" indent="0" rtl="0">
              <a:spcBef>
                <a:spcPts val="0"/>
              </a:spcBef>
              <a:buNone/>
              <a:defRPr sz="1650" b="0" i="0">
                <a:solidFill>
                  <a:schemeClr val="tx1"/>
                </a:solidFill>
                <a:latin typeface="Arial" panose="020B0604020202020204" pitchFamily="34" charset="0"/>
                <a:cs typeface="Arial" panose="020B0604020202020204" pitchFamily="34" charset="0"/>
              </a:defRPr>
            </a:lvl1pPr>
          </a:lstStyle>
          <a:p>
            <a:pPr rtl="0"/>
            <a:r>
              <a:rPr lang="en-US" b="0" i="0" u="none" strike="noStrike" dirty="0">
                <a:solidFill>
                  <a:srgbClr val="000000"/>
                </a:solidFill>
                <a:effectLst/>
                <a:latin typeface="HelveticaNeue" panose="02000503000000020004" pitchFamily="2" charset="0"/>
              </a:rPr>
              <a:t>2/6 points. Please place your text here and insert the icon above.</a:t>
            </a:r>
          </a:p>
        </p:txBody>
      </p:sp>
      <p:sp>
        <p:nvSpPr>
          <p:cNvPr id="10" name="Text Placeholder 2">
            <a:extLst>
              <a:ext uri="{FF2B5EF4-FFF2-40B4-BE49-F238E27FC236}">
                <a16:creationId xmlns:a16="http://schemas.microsoft.com/office/drawing/2014/main" id="{B8A4B8E4-6F34-4447-9F3D-D48CC350B7D7}"/>
              </a:ext>
            </a:extLst>
          </p:cNvPr>
          <p:cNvSpPr>
            <a:spLocks noGrp="1"/>
          </p:cNvSpPr>
          <p:nvPr>
            <p:ph type="body" sz="quarter" idx="22" hasCustomPrompt="1"/>
          </p:nvPr>
        </p:nvSpPr>
        <p:spPr>
          <a:xfrm>
            <a:off x="8153400" y="2616302"/>
            <a:ext cx="3657600" cy="971550"/>
          </a:xfrm>
          <a:prstGeom prst="rect">
            <a:avLst/>
          </a:prstGeom>
        </p:spPr>
        <p:txBody>
          <a:bodyPr lIns="90000" tIns="0" rIns="90000" bIns="0"/>
          <a:lstStyle>
            <a:lvl1pPr marL="0" indent="0" rtl="0">
              <a:spcBef>
                <a:spcPts val="0"/>
              </a:spcBef>
              <a:buNone/>
              <a:defRPr sz="1650" b="0" i="0">
                <a:solidFill>
                  <a:schemeClr val="tx1"/>
                </a:solidFill>
                <a:latin typeface="Arial" panose="020B0604020202020204" pitchFamily="34" charset="0"/>
                <a:cs typeface="Arial" panose="020B0604020202020204" pitchFamily="34" charset="0"/>
              </a:defRPr>
            </a:lvl1pPr>
          </a:lstStyle>
          <a:p>
            <a:pPr rtl="0"/>
            <a:r>
              <a:rPr lang="en-US" b="0" i="0" u="none" strike="noStrike" dirty="0">
                <a:solidFill>
                  <a:srgbClr val="000000"/>
                </a:solidFill>
                <a:effectLst/>
                <a:latin typeface="HelveticaNeue" panose="02000503000000020004" pitchFamily="2" charset="0"/>
              </a:rPr>
              <a:t>3/6 points. Please place your text here and insert the icon above.</a:t>
            </a:r>
          </a:p>
          <a:p>
            <a:pPr lvl="0"/>
            <a:endParaRPr lang="en-US" dirty="0"/>
          </a:p>
        </p:txBody>
      </p:sp>
      <p:sp>
        <p:nvSpPr>
          <p:cNvPr id="26" name="Text Placeholder 2">
            <a:extLst>
              <a:ext uri="{FF2B5EF4-FFF2-40B4-BE49-F238E27FC236}">
                <a16:creationId xmlns:a16="http://schemas.microsoft.com/office/drawing/2014/main" id="{AA367474-8004-AF40-89A2-5A7D106CE206}"/>
              </a:ext>
            </a:extLst>
          </p:cNvPr>
          <p:cNvSpPr>
            <a:spLocks noGrp="1"/>
          </p:cNvSpPr>
          <p:nvPr>
            <p:ph type="body" sz="quarter" idx="26" hasCustomPrompt="1"/>
          </p:nvPr>
        </p:nvSpPr>
        <p:spPr>
          <a:xfrm>
            <a:off x="381000" y="4788002"/>
            <a:ext cx="3657600" cy="971550"/>
          </a:xfrm>
          <a:prstGeom prst="rect">
            <a:avLst/>
          </a:prstGeom>
        </p:spPr>
        <p:txBody>
          <a:bodyPr lIns="90000" tIns="0" rIns="90000" bIns="0"/>
          <a:lstStyle>
            <a:lvl1pPr marL="0" indent="0" rtl="0">
              <a:spcBef>
                <a:spcPts val="0"/>
              </a:spcBef>
              <a:buNone/>
              <a:defRPr lang="en-US" sz="1650" b="0" i="0" u="none" strike="noStrike" smtClean="0">
                <a:effectLst/>
                <a:latin typeface="Arial" panose="020B0604020202020204" pitchFamily="34" charset="0"/>
                <a:cs typeface="Arial" panose="020B0604020202020204" pitchFamily="34" charset="0"/>
              </a:defRPr>
            </a:lvl1pPr>
          </a:lstStyle>
          <a:p>
            <a:pPr rtl="0"/>
            <a:r>
              <a:rPr lang="en-US" b="0" i="0" u="none" strike="noStrike" dirty="0">
                <a:solidFill>
                  <a:srgbClr val="000000"/>
                </a:solidFill>
                <a:effectLst/>
                <a:latin typeface="HelveticaNeue" panose="02000503000000020004" pitchFamily="2" charset="0"/>
              </a:rPr>
              <a:t>4/6 points. Please place your text here and insert the icon above.</a:t>
            </a:r>
          </a:p>
        </p:txBody>
      </p:sp>
      <p:sp>
        <p:nvSpPr>
          <p:cNvPr id="27" name="Text Placeholder 2">
            <a:extLst>
              <a:ext uri="{FF2B5EF4-FFF2-40B4-BE49-F238E27FC236}">
                <a16:creationId xmlns:a16="http://schemas.microsoft.com/office/drawing/2014/main" id="{13C83D2F-A8E5-9A4F-9B7F-C463CF8EFAA5}"/>
              </a:ext>
            </a:extLst>
          </p:cNvPr>
          <p:cNvSpPr>
            <a:spLocks noGrp="1"/>
          </p:cNvSpPr>
          <p:nvPr>
            <p:ph type="body" sz="quarter" idx="27" hasCustomPrompt="1"/>
          </p:nvPr>
        </p:nvSpPr>
        <p:spPr>
          <a:xfrm>
            <a:off x="4267200" y="4788002"/>
            <a:ext cx="3657601" cy="971550"/>
          </a:xfrm>
          <a:prstGeom prst="rect">
            <a:avLst/>
          </a:prstGeom>
        </p:spPr>
        <p:txBody>
          <a:bodyPr lIns="90000" tIns="0" rIns="90000" bIns="0"/>
          <a:lstStyle>
            <a:lvl1pPr marL="0" indent="0" rtl="0">
              <a:spcBef>
                <a:spcPts val="0"/>
              </a:spcBef>
              <a:buNone/>
              <a:defRPr sz="1650" b="0" i="0">
                <a:solidFill>
                  <a:schemeClr val="tx1"/>
                </a:solidFill>
                <a:latin typeface="Arial" panose="020B0604020202020204" pitchFamily="34" charset="0"/>
                <a:cs typeface="Arial" panose="020B0604020202020204" pitchFamily="34" charset="0"/>
              </a:defRPr>
            </a:lvl1pPr>
          </a:lstStyle>
          <a:p>
            <a:pPr rtl="0"/>
            <a:r>
              <a:rPr lang="en-US" b="0" i="0" u="none" strike="noStrike" dirty="0">
                <a:solidFill>
                  <a:srgbClr val="000000"/>
                </a:solidFill>
                <a:effectLst/>
                <a:latin typeface="HelveticaNeue" panose="02000503000000020004" pitchFamily="2" charset="0"/>
              </a:rPr>
              <a:t>5/6 points. Please place your text here and insert the icon above.</a:t>
            </a:r>
          </a:p>
        </p:txBody>
      </p:sp>
      <p:sp>
        <p:nvSpPr>
          <p:cNvPr id="28" name="Text Placeholder 2">
            <a:extLst>
              <a:ext uri="{FF2B5EF4-FFF2-40B4-BE49-F238E27FC236}">
                <a16:creationId xmlns:a16="http://schemas.microsoft.com/office/drawing/2014/main" id="{EC8FA196-99EB-AC44-A458-BC4849A7B25C}"/>
              </a:ext>
            </a:extLst>
          </p:cNvPr>
          <p:cNvSpPr>
            <a:spLocks noGrp="1"/>
          </p:cNvSpPr>
          <p:nvPr>
            <p:ph type="body" sz="quarter" idx="28" hasCustomPrompt="1"/>
          </p:nvPr>
        </p:nvSpPr>
        <p:spPr>
          <a:xfrm>
            <a:off x="8153400" y="4788002"/>
            <a:ext cx="3657600" cy="971550"/>
          </a:xfrm>
          <a:prstGeom prst="rect">
            <a:avLst/>
          </a:prstGeom>
        </p:spPr>
        <p:txBody>
          <a:bodyPr lIns="90000" tIns="0" rIns="90000" bIns="0"/>
          <a:lstStyle>
            <a:lvl1pPr marL="0" indent="0" rtl="0">
              <a:spcBef>
                <a:spcPts val="0"/>
              </a:spcBef>
              <a:buNone/>
              <a:defRPr sz="1650" b="0" i="0">
                <a:solidFill>
                  <a:schemeClr val="tx1"/>
                </a:solidFill>
                <a:latin typeface="Arial" panose="020B0604020202020204" pitchFamily="34" charset="0"/>
                <a:cs typeface="Arial" panose="020B0604020202020204" pitchFamily="34" charset="0"/>
              </a:defRPr>
            </a:lvl1pPr>
          </a:lstStyle>
          <a:p>
            <a:pPr rtl="0"/>
            <a:r>
              <a:rPr lang="en-US" b="0" i="0" u="none" strike="noStrike" dirty="0">
                <a:solidFill>
                  <a:srgbClr val="000000"/>
                </a:solidFill>
                <a:effectLst/>
                <a:latin typeface="HelveticaNeue" panose="02000503000000020004" pitchFamily="2" charset="0"/>
              </a:rPr>
              <a:t>6/6 points. Please place your text here and insert the icon above.</a:t>
            </a:r>
          </a:p>
          <a:p>
            <a:pPr lvl="0"/>
            <a:endParaRPr lang="en-US" dirty="0"/>
          </a:p>
        </p:txBody>
      </p:sp>
      <p:sp>
        <p:nvSpPr>
          <p:cNvPr id="38" name="Picture Placeholder 13">
            <a:extLst>
              <a:ext uri="{FF2B5EF4-FFF2-40B4-BE49-F238E27FC236}">
                <a16:creationId xmlns:a16="http://schemas.microsoft.com/office/drawing/2014/main" id="{D2911021-7245-BD47-9968-C7460274031C}"/>
              </a:ext>
            </a:extLst>
          </p:cNvPr>
          <p:cNvSpPr>
            <a:spLocks noGrp="1"/>
          </p:cNvSpPr>
          <p:nvPr>
            <p:ph type="pic" sz="quarter" idx="15" hasCustomPrompt="1"/>
          </p:nvPr>
        </p:nvSpPr>
        <p:spPr>
          <a:xfrm>
            <a:off x="381000" y="1657350"/>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39" name="Picture Placeholder 13">
            <a:extLst>
              <a:ext uri="{FF2B5EF4-FFF2-40B4-BE49-F238E27FC236}">
                <a16:creationId xmlns:a16="http://schemas.microsoft.com/office/drawing/2014/main" id="{2C639383-D524-FC4C-9680-D3A815E4B653}"/>
              </a:ext>
            </a:extLst>
          </p:cNvPr>
          <p:cNvSpPr>
            <a:spLocks noGrp="1"/>
          </p:cNvSpPr>
          <p:nvPr>
            <p:ph type="pic" sz="quarter" idx="23" hasCustomPrompt="1"/>
          </p:nvPr>
        </p:nvSpPr>
        <p:spPr>
          <a:xfrm>
            <a:off x="4267200" y="1657351"/>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40" name="Picture Placeholder 13">
            <a:extLst>
              <a:ext uri="{FF2B5EF4-FFF2-40B4-BE49-F238E27FC236}">
                <a16:creationId xmlns:a16="http://schemas.microsoft.com/office/drawing/2014/main" id="{C1F98230-7C48-5848-9769-4A7DFB1F6F79}"/>
              </a:ext>
            </a:extLst>
          </p:cNvPr>
          <p:cNvSpPr>
            <a:spLocks noGrp="1"/>
          </p:cNvSpPr>
          <p:nvPr>
            <p:ph type="pic" sz="quarter" idx="24" hasCustomPrompt="1"/>
          </p:nvPr>
        </p:nvSpPr>
        <p:spPr>
          <a:xfrm>
            <a:off x="8153400" y="1665255"/>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41" name="Picture Placeholder 13">
            <a:extLst>
              <a:ext uri="{FF2B5EF4-FFF2-40B4-BE49-F238E27FC236}">
                <a16:creationId xmlns:a16="http://schemas.microsoft.com/office/drawing/2014/main" id="{EF6E7AE8-CBFF-4646-9C6F-DA88ECFB9F02}"/>
              </a:ext>
            </a:extLst>
          </p:cNvPr>
          <p:cNvSpPr>
            <a:spLocks noGrp="1"/>
          </p:cNvSpPr>
          <p:nvPr>
            <p:ph type="pic" sz="quarter" idx="29" hasCustomPrompt="1"/>
          </p:nvPr>
        </p:nvSpPr>
        <p:spPr>
          <a:xfrm>
            <a:off x="381000" y="3818214"/>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42" name="Picture Placeholder 13">
            <a:extLst>
              <a:ext uri="{FF2B5EF4-FFF2-40B4-BE49-F238E27FC236}">
                <a16:creationId xmlns:a16="http://schemas.microsoft.com/office/drawing/2014/main" id="{570782F2-D821-A54A-B0D2-E7211E43D763}"/>
              </a:ext>
            </a:extLst>
          </p:cNvPr>
          <p:cNvSpPr>
            <a:spLocks noGrp="1"/>
          </p:cNvSpPr>
          <p:nvPr>
            <p:ph type="pic" sz="quarter" idx="30" hasCustomPrompt="1"/>
          </p:nvPr>
        </p:nvSpPr>
        <p:spPr>
          <a:xfrm>
            <a:off x="4267200" y="3818214"/>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43" name="Picture Placeholder 13">
            <a:extLst>
              <a:ext uri="{FF2B5EF4-FFF2-40B4-BE49-F238E27FC236}">
                <a16:creationId xmlns:a16="http://schemas.microsoft.com/office/drawing/2014/main" id="{0976CAE4-1F93-2244-A4C2-58ED2F63A339}"/>
              </a:ext>
            </a:extLst>
          </p:cNvPr>
          <p:cNvSpPr>
            <a:spLocks noGrp="1"/>
          </p:cNvSpPr>
          <p:nvPr>
            <p:ph type="pic" sz="quarter" idx="31" hasCustomPrompt="1"/>
          </p:nvPr>
        </p:nvSpPr>
        <p:spPr>
          <a:xfrm>
            <a:off x="8153400" y="3826119"/>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Tree>
    <p:extLst>
      <p:ext uri="{BB962C8B-B14F-4D97-AF65-F5344CB8AC3E}">
        <p14:creationId xmlns:p14="http://schemas.microsoft.com/office/powerpoint/2010/main" val="128368211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List 7-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755A1-EA3D-D54A-AE76-83C33BC434E2}"/>
              </a:ext>
            </a:extLst>
          </p:cNvPr>
          <p:cNvSpPr>
            <a:spLocks noGrp="1"/>
          </p:cNvSpPr>
          <p:nvPr>
            <p:ph type="title" hasCustomPrompt="1"/>
          </p:nvPr>
        </p:nvSpPr>
        <p:spPr/>
        <p:txBody>
          <a:bodyPr/>
          <a:lstStyle>
            <a:lvl1pPr>
              <a:defRPr>
                <a:latin typeface="Arial" panose="020B0604020202020204" pitchFamily="34" charset="0"/>
                <a:cs typeface="Arial" panose="020B0604020202020204" pitchFamily="34" charset="0"/>
              </a:defRPr>
            </a:lvl1pPr>
          </a:lstStyle>
          <a:p>
            <a:r>
              <a:rPr lang="en-US" dirty="0"/>
              <a:t>This is the message of this slide</a:t>
            </a:r>
            <a:br>
              <a:rPr lang="en-US" dirty="0"/>
            </a:br>
            <a:r>
              <a:rPr lang="en-US" dirty="0"/>
              <a:t>You can write it in one or two lines </a:t>
            </a:r>
            <a:endParaRPr lang="ru-RU" dirty="0"/>
          </a:p>
        </p:txBody>
      </p:sp>
      <p:sp>
        <p:nvSpPr>
          <p:cNvPr id="3" name="Footer Placeholder 2">
            <a:extLst>
              <a:ext uri="{FF2B5EF4-FFF2-40B4-BE49-F238E27FC236}">
                <a16:creationId xmlns:a16="http://schemas.microsoft.com/office/drawing/2014/main" id="{947F0B1F-65F8-D742-AB7B-757C91644D02}"/>
              </a:ext>
            </a:extLst>
          </p:cNvPr>
          <p:cNvSpPr>
            <a:spLocks noGrp="1"/>
          </p:cNvSpPr>
          <p:nvPr>
            <p:ph type="ftr" sz="quarter" idx="10"/>
          </p:nvPr>
        </p:nvSpPr>
        <p:spPr/>
        <p:txBody>
          <a:bodyPr/>
          <a:lstStyle>
            <a:lvl1pPr>
              <a:defRPr>
                <a:latin typeface="Arial" panose="020B0604020202020204" pitchFamily="34" charset="0"/>
                <a:cs typeface="Arial" panose="020B0604020202020204" pitchFamily="34" charset="0"/>
              </a:defRPr>
            </a:lvl1pPr>
          </a:lstStyle>
          <a:p>
            <a:endParaRPr lang="ru-RU" dirty="0"/>
          </a:p>
        </p:txBody>
      </p:sp>
      <p:sp>
        <p:nvSpPr>
          <p:cNvPr id="4" name="Slide Number Placeholder 3">
            <a:extLst>
              <a:ext uri="{FF2B5EF4-FFF2-40B4-BE49-F238E27FC236}">
                <a16:creationId xmlns:a16="http://schemas.microsoft.com/office/drawing/2014/main" id="{15FC75A1-EE1A-344F-90BD-A07590F0E51A}"/>
              </a:ext>
            </a:extLst>
          </p:cNvPr>
          <p:cNvSpPr>
            <a:spLocks noGrp="1"/>
          </p:cNvSpPr>
          <p:nvPr>
            <p:ph type="sldNum" sz="quarter" idx="11"/>
          </p:nvPr>
        </p:nvSpPr>
        <p:spPr/>
        <p:txBody>
          <a:bodyPr/>
          <a:lstStyle>
            <a:lvl1pPr>
              <a:defRPr>
                <a:latin typeface="Arial" panose="020B0604020202020204" pitchFamily="34" charset="0"/>
                <a:cs typeface="Arial" panose="020B0604020202020204" pitchFamily="34" charset="0"/>
              </a:defRPr>
            </a:lvl1pPr>
          </a:lstStyle>
          <a:p>
            <a:fld id="{E200D83E-88D0-C440-9F2A-EBA669C92F70}" type="slidenum">
              <a:rPr lang="ru-RU" smtClean="0"/>
              <a:pPr/>
              <a:t>‹#›</a:t>
            </a:fld>
            <a:endParaRPr lang="ru-RU"/>
          </a:p>
        </p:txBody>
      </p:sp>
      <p:sp>
        <p:nvSpPr>
          <p:cNvPr id="8" name="Text Placeholder 2">
            <a:extLst>
              <a:ext uri="{FF2B5EF4-FFF2-40B4-BE49-F238E27FC236}">
                <a16:creationId xmlns:a16="http://schemas.microsoft.com/office/drawing/2014/main" id="{725CD529-F2E6-E040-B4C9-CC570F26AE13}"/>
              </a:ext>
            </a:extLst>
          </p:cNvPr>
          <p:cNvSpPr>
            <a:spLocks noGrp="1"/>
          </p:cNvSpPr>
          <p:nvPr>
            <p:ph type="body" sz="quarter" idx="12" hasCustomPrompt="1"/>
          </p:nvPr>
        </p:nvSpPr>
        <p:spPr>
          <a:xfrm>
            <a:off x="381000" y="2649730"/>
            <a:ext cx="2686051" cy="926998"/>
          </a:xfrm>
          <a:prstGeom prst="rect">
            <a:avLst/>
          </a:prstGeom>
        </p:spPr>
        <p:txBody>
          <a:bodyPr lIns="90000" tIns="0" rIns="90000" bIns="0"/>
          <a:lstStyle>
            <a:lvl1pPr marL="0" indent="0" rtl="0">
              <a:spcBef>
                <a:spcPts val="0"/>
              </a:spcBef>
              <a:buNone/>
              <a:defRPr lang="en-US" sz="1650" b="0" i="0" u="none" strike="noStrike" smtClean="0">
                <a:effectLst/>
                <a:latin typeface="Arial Regular"/>
                <a:cs typeface="Arial" panose="020B0604020202020204" pitchFamily="34" charset="0"/>
              </a:defRPr>
            </a:lvl1pPr>
          </a:lstStyle>
          <a:p>
            <a:pPr rtl="0"/>
            <a:r>
              <a:rPr lang="en-US" b="0" i="0" u="none" strike="noStrike" dirty="0">
                <a:solidFill>
                  <a:srgbClr val="000000"/>
                </a:solidFill>
                <a:effectLst/>
                <a:latin typeface="HelveticaNeue" panose="02000503000000020004" pitchFamily="2" charset="0"/>
              </a:rPr>
              <a:t>1/8 points. Please place your text here and insert the icon above.</a:t>
            </a:r>
          </a:p>
        </p:txBody>
      </p:sp>
      <p:sp>
        <p:nvSpPr>
          <p:cNvPr id="9" name="Text Placeholder 2">
            <a:extLst>
              <a:ext uri="{FF2B5EF4-FFF2-40B4-BE49-F238E27FC236}">
                <a16:creationId xmlns:a16="http://schemas.microsoft.com/office/drawing/2014/main" id="{3EE523C4-16B4-C048-AFB6-73A99C58BF8F}"/>
              </a:ext>
            </a:extLst>
          </p:cNvPr>
          <p:cNvSpPr>
            <a:spLocks noGrp="1"/>
          </p:cNvSpPr>
          <p:nvPr>
            <p:ph type="body" sz="quarter" idx="21" hasCustomPrompt="1"/>
          </p:nvPr>
        </p:nvSpPr>
        <p:spPr>
          <a:xfrm>
            <a:off x="3295651" y="2649730"/>
            <a:ext cx="2673737" cy="926998"/>
          </a:xfrm>
          <a:prstGeom prst="rect">
            <a:avLst/>
          </a:prstGeom>
        </p:spPr>
        <p:txBody>
          <a:bodyPr lIns="90000" tIns="0" rIns="90000" bIns="0"/>
          <a:lstStyle>
            <a:lvl1pPr marL="0" indent="0" rtl="0">
              <a:spcBef>
                <a:spcPts val="0"/>
              </a:spcBef>
              <a:buNone/>
              <a:defRPr sz="1650" b="0" i="0">
                <a:solidFill>
                  <a:schemeClr val="tx1"/>
                </a:solidFill>
                <a:latin typeface="Arial Regular"/>
                <a:cs typeface="Arial" panose="020B0604020202020204" pitchFamily="34" charset="0"/>
              </a:defRPr>
            </a:lvl1pPr>
          </a:lstStyle>
          <a:p>
            <a:pPr rtl="0"/>
            <a:r>
              <a:rPr lang="en-US" b="0" i="0" u="none" strike="noStrike" dirty="0">
                <a:solidFill>
                  <a:srgbClr val="000000"/>
                </a:solidFill>
                <a:effectLst/>
                <a:latin typeface="HelveticaNeue" panose="02000503000000020004" pitchFamily="2" charset="0"/>
              </a:rPr>
              <a:t>2/8 points. Please place your text here and insert the icon above.</a:t>
            </a:r>
          </a:p>
        </p:txBody>
      </p:sp>
      <p:sp>
        <p:nvSpPr>
          <p:cNvPr id="10" name="Text Placeholder 2">
            <a:extLst>
              <a:ext uri="{FF2B5EF4-FFF2-40B4-BE49-F238E27FC236}">
                <a16:creationId xmlns:a16="http://schemas.microsoft.com/office/drawing/2014/main" id="{B8A4B8E4-6F34-4447-9F3D-D48CC350B7D7}"/>
              </a:ext>
            </a:extLst>
          </p:cNvPr>
          <p:cNvSpPr>
            <a:spLocks noGrp="1"/>
          </p:cNvSpPr>
          <p:nvPr>
            <p:ph type="body" sz="quarter" idx="22" hasCustomPrompt="1"/>
          </p:nvPr>
        </p:nvSpPr>
        <p:spPr>
          <a:xfrm>
            <a:off x="6210301" y="2649730"/>
            <a:ext cx="2686050" cy="926998"/>
          </a:xfrm>
          <a:prstGeom prst="rect">
            <a:avLst/>
          </a:prstGeom>
        </p:spPr>
        <p:txBody>
          <a:bodyPr lIns="90000" tIns="0" rIns="90000" bIns="0"/>
          <a:lstStyle>
            <a:lvl1pPr marL="0" indent="0" rtl="0">
              <a:spcBef>
                <a:spcPts val="0"/>
              </a:spcBef>
              <a:buNone/>
              <a:defRPr sz="1650" b="0" i="0">
                <a:solidFill>
                  <a:schemeClr val="tx1"/>
                </a:solidFill>
                <a:latin typeface="Arial Regular"/>
                <a:cs typeface="Arial" panose="020B0604020202020204" pitchFamily="34" charset="0"/>
              </a:defRPr>
            </a:lvl1pPr>
          </a:lstStyle>
          <a:p>
            <a:pPr rtl="0"/>
            <a:r>
              <a:rPr lang="en-US" b="0" i="0" u="none" strike="noStrike" dirty="0">
                <a:solidFill>
                  <a:srgbClr val="000000"/>
                </a:solidFill>
                <a:effectLst/>
                <a:latin typeface="HelveticaNeue" panose="02000503000000020004" pitchFamily="2" charset="0"/>
              </a:rPr>
              <a:t>3/8 points. Please place your text here and insert the icon above.</a:t>
            </a:r>
          </a:p>
          <a:p>
            <a:pPr lvl="0"/>
            <a:endParaRPr lang="en-US" dirty="0"/>
          </a:p>
        </p:txBody>
      </p:sp>
      <p:sp>
        <p:nvSpPr>
          <p:cNvPr id="14" name="Text Placeholder 2">
            <a:extLst>
              <a:ext uri="{FF2B5EF4-FFF2-40B4-BE49-F238E27FC236}">
                <a16:creationId xmlns:a16="http://schemas.microsoft.com/office/drawing/2014/main" id="{2A5DC56E-A9D9-344D-A1B9-1EA308E5B237}"/>
              </a:ext>
            </a:extLst>
          </p:cNvPr>
          <p:cNvSpPr>
            <a:spLocks noGrp="1"/>
          </p:cNvSpPr>
          <p:nvPr>
            <p:ph type="body" sz="quarter" idx="26" hasCustomPrompt="1"/>
          </p:nvPr>
        </p:nvSpPr>
        <p:spPr>
          <a:xfrm>
            <a:off x="9124951" y="2649730"/>
            <a:ext cx="2686049" cy="926998"/>
          </a:xfrm>
          <a:prstGeom prst="rect">
            <a:avLst/>
          </a:prstGeom>
        </p:spPr>
        <p:txBody>
          <a:bodyPr lIns="90000" tIns="0" rIns="90000" bIns="0"/>
          <a:lstStyle>
            <a:lvl1pPr marL="0" indent="0" rtl="0">
              <a:spcBef>
                <a:spcPts val="0"/>
              </a:spcBef>
              <a:buNone/>
              <a:defRPr sz="1650" b="0" i="0">
                <a:solidFill>
                  <a:schemeClr val="tx1"/>
                </a:solidFill>
                <a:latin typeface="Arial Regular"/>
                <a:cs typeface="Arial" panose="020B0604020202020204" pitchFamily="34" charset="0"/>
              </a:defRPr>
            </a:lvl1pPr>
          </a:lstStyle>
          <a:p>
            <a:pPr rtl="0"/>
            <a:r>
              <a:rPr lang="en-US" b="0" i="0" u="none" strike="noStrike" dirty="0">
                <a:solidFill>
                  <a:srgbClr val="000000"/>
                </a:solidFill>
                <a:effectLst/>
                <a:latin typeface="HelveticaNeue" panose="02000503000000020004" pitchFamily="2" charset="0"/>
              </a:rPr>
              <a:t>4/8 points. Please place your text here and insert the icon above.</a:t>
            </a:r>
          </a:p>
          <a:p>
            <a:pPr lvl="0"/>
            <a:endParaRPr lang="en-US" dirty="0"/>
          </a:p>
        </p:txBody>
      </p:sp>
      <p:sp>
        <p:nvSpPr>
          <p:cNvPr id="16" name="Text Placeholder 2">
            <a:extLst>
              <a:ext uri="{FF2B5EF4-FFF2-40B4-BE49-F238E27FC236}">
                <a16:creationId xmlns:a16="http://schemas.microsoft.com/office/drawing/2014/main" id="{CA206D2A-2CF0-F74C-850D-6A37AC396B13}"/>
              </a:ext>
            </a:extLst>
          </p:cNvPr>
          <p:cNvSpPr>
            <a:spLocks noGrp="1"/>
          </p:cNvSpPr>
          <p:nvPr>
            <p:ph type="body" sz="quarter" idx="28" hasCustomPrompt="1"/>
          </p:nvPr>
        </p:nvSpPr>
        <p:spPr>
          <a:xfrm>
            <a:off x="381000" y="4788003"/>
            <a:ext cx="2686051" cy="926998"/>
          </a:xfrm>
          <a:prstGeom prst="rect">
            <a:avLst/>
          </a:prstGeom>
        </p:spPr>
        <p:txBody>
          <a:bodyPr lIns="90000" tIns="0" rIns="90000" bIns="0"/>
          <a:lstStyle>
            <a:lvl1pPr marL="0" indent="0" rtl="0">
              <a:spcBef>
                <a:spcPts val="0"/>
              </a:spcBef>
              <a:buNone/>
              <a:defRPr lang="en-US" sz="1650" b="0" i="0" u="none" strike="noStrike" smtClean="0">
                <a:effectLst/>
                <a:latin typeface="Arial Regular"/>
                <a:cs typeface="Arial" panose="020B0604020202020204" pitchFamily="34" charset="0"/>
              </a:defRPr>
            </a:lvl1pPr>
          </a:lstStyle>
          <a:p>
            <a:pPr rtl="0"/>
            <a:r>
              <a:rPr lang="en-US" b="0" i="0" u="none" strike="noStrike" dirty="0">
                <a:solidFill>
                  <a:srgbClr val="000000"/>
                </a:solidFill>
                <a:effectLst/>
                <a:latin typeface="HelveticaNeue" panose="02000503000000020004" pitchFamily="2" charset="0"/>
              </a:rPr>
              <a:t>5/8 points. Please place your text here and insert the icon above.</a:t>
            </a:r>
          </a:p>
        </p:txBody>
      </p:sp>
      <p:sp>
        <p:nvSpPr>
          <p:cNvPr id="17" name="Text Placeholder 2">
            <a:extLst>
              <a:ext uri="{FF2B5EF4-FFF2-40B4-BE49-F238E27FC236}">
                <a16:creationId xmlns:a16="http://schemas.microsoft.com/office/drawing/2014/main" id="{E21A28A2-4C17-664E-996D-FC517BF69F99}"/>
              </a:ext>
            </a:extLst>
          </p:cNvPr>
          <p:cNvSpPr>
            <a:spLocks noGrp="1"/>
          </p:cNvSpPr>
          <p:nvPr>
            <p:ph type="body" sz="quarter" idx="29" hasCustomPrompt="1"/>
          </p:nvPr>
        </p:nvSpPr>
        <p:spPr>
          <a:xfrm>
            <a:off x="3295651" y="4788003"/>
            <a:ext cx="2673737" cy="926998"/>
          </a:xfrm>
          <a:prstGeom prst="rect">
            <a:avLst/>
          </a:prstGeom>
        </p:spPr>
        <p:txBody>
          <a:bodyPr lIns="90000" tIns="0" rIns="90000" bIns="0"/>
          <a:lstStyle>
            <a:lvl1pPr marL="0" indent="0" rtl="0">
              <a:spcBef>
                <a:spcPts val="0"/>
              </a:spcBef>
              <a:buNone/>
              <a:defRPr sz="1650" b="0" i="0">
                <a:solidFill>
                  <a:schemeClr val="tx1"/>
                </a:solidFill>
                <a:latin typeface="Arial Regular"/>
                <a:cs typeface="Arial" panose="020B0604020202020204" pitchFamily="34" charset="0"/>
              </a:defRPr>
            </a:lvl1pPr>
          </a:lstStyle>
          <a:p>
            <a:pPr rtl="0"/>
            <a:r>
              <a:rPr lang="en-US" b="0" i="0" u="none" strike="noStrike" dirty="0">
                <a:solidFill>
                  <a:srgbClr val="000000"/>
                </a:solidFill>
                <a:effectLst/>
                <a:latin typeface="HelveticaNeue" panose="02000503000000020004" pitchFamily="2" charset="0"/>
              </a:rPr>
              <a:t>6/8 points. Please place your text here and insert the icon above.</a:t>
            </a:r>
          </a:p>
        </p:txBody>
      </p:sp>
      <p:sp>
        <p:nvSpPr>
          <p:cNvPr id="18" name="Text Placeholder 2">
            <a:extLst>
              <a:ext uri="{FF2B5EF4-FFF2-40B4-BE49-F238E27FC236}">
                <a16:creationId xmlns:a16="http://schemas.microsoft.com/office/drawing/2014/main" id="{413255D7-BBCE-C244-A747-60BB8352AEE6}"/>
              </a:ext>
            </a:extLst>
          </p:cNvPr>
          <p:cNvSpPr>
            <a:spLocks noGrp="1"/>
          </p:cNvSpPr>
          <p:nvPr>
            <p:ph type="body" sz="quarter" idx="30" hasCustomPrompt="1"/>
          </p:nvPr>
        </p:nvSpPr>
        <p:spPr>
          <a:xfrm>
            <a:off x="6210301" y="4788003"/>
            <a:ext cx="2686050" cy="926998"/>
          </a:xfrm>
          <a:prstGeom prst="rect">
            <a:avLst/>
          </a:prstGeom>
        </p:spPr>
        <p:txBody>
          <a:bodyPr lIns="90000" tIns="0" rIns="90000" bIns="0"/>
          <a:lstStyle>
            <a:lvl1pPr marL="0" indent="0" rtl="0">
              <a:spcBef>
                <a:spcPts val="0"/>
              </a:spcBef>
              <a:buNone/>
              <a:defRPr sz="1650" b="0" i="0">
                <a:solidFill>
                  <a:schemeClr val="tx1"/>
                </a:solidFill>
                <a:latin typeface="Arial Regular"/>
                <a:cs typeface="Arial" panose="020B0604020202020204" pitchFamily="34" charset="0"/>
              </a:defRPr>
            </a:lvl1pPr>
          </a:lstStyle>
          <a:p>
            <a:pPr rtl="0"/>
            <a:r>
              <a:rPr lang="en-US" b="0" i="0" u="none" strike="noStrike" dirty="0">
                <a:solidFill>
                  <a:srgbClr val="000000"/>
                </a:solidFill>
                <a:effectLst/>
                <a:latin typeface="HelveticaNeue" panose="02000503000000020004" pitchFamily="2" charset="0"/>
              </a:rPr>
              <a:t>7/8 points. Please place your text here and insert the icon above.</a:t>
            </a:r>
          </a:p>
          <a:p>
            <a:pPr lvl="0"/>
            <a:endParaRPr lang="en-US" dirty="0"/>
          </a:p>
        </p:txBody>
      </p:sp>
      <p:sp>
        <p:nvSpPr>
          <p:cNvPr id="22" name="Text Placeholder 2">
            <a:extLst>
              <a:ext uri="{FF2B5EF4-FFF2-40B4-BE49-F238E27FC236}">
                <a16:creationId xmlns:a16="http://schemas.microsoft.com/office/drawing/2014/main" id="{A7DC09C5-7B4B-B74A-9E68-B372870D7035}"/>
              </a:ext>
            </a:extLst>
          </p:cNvPr>
          <p:cNvSpPr>
            <a:spLocks noGrp="1"/>
          </p:cNvSpPr>
          <p:nvPr>
            <p:ph type="body" sz="quarter" idx="34" hasCustomPrompt="1"/>
          </p:nvPr>
        </p:nvSpPr>
        <p:spPr>
          <a:xfrm>
            <a:off x="9124951" y="4788003"/>
            <a:ext cx="2686049" cy="926998"/>
          </a:xfrm>
          <a:prstGeom prst="rect">
            <a:avLst/>
          </a:prstGeom>
        </p:spPr>
        <p:txBody>
          <a:bodyPr lIns="90000" tIns="0" rIns="90000" bIns="0"/>
          <a:lstStyle>
            <a:lvl1pPr marL="0" indent="0" rtl="0">
              <a:spcBef>
                <a:spcPts val="0"/>
              </a:spcBef>
              <a:buNone/>
              <a:defRPr sz="1650" b="0" i="0">
                <a:solidFill>
                  <a:schemeClr val="tx1"/>
                </a:solidFill>
                <a:latin typeface="Arial Regular"/>
                <a:cs typeface="Arial" panose="020B0604020202020204" pitchFamily="34" charset="0"/>
              </a:defRPr>
            </a:lvl1pPr>
          </a:lstStyle>
          <a:p>
            <a:pPr rtl="0"/>
            <a:r>
              <a:rPr lang="en-US" b="0" i="0" u="none" strike="noStrike" dirty="0">
                <a:solidFill>
                  <a:srgbClr val="000000"/>
                </a:solidFill>
                <a:effectLst/>
                <a:latin typeface="HelveticaNeue" panose="02000503000000020004" pitchFamily="2" charset="0"/>
              </a:rPr>
              <a:t>8/8 points. Please place your text here and insert the icon above.</a:t>
            </a:r>
          </a:p>
          <a:p>
            <a:pPr lvl="0"/>
            <a:endParaRPr lang="en-US" dirty="0"/>
          </a:p>
        </p:txBody>
      </p:sp>
      <p:sp>
        <p:nvSpPr>
          <p:cNvPr id="38" name="Picture Placeholder 13">
            <a:extLst>
              <a:ext uri="{FF2B5EF4-FFF2-40B4-BE49-F238E27FC236}">
                <a16:creationId xmlns:a16="http://schemas.microsoft.com/office/drawing/2014/main" id="{DF57B19A-EEEB-4741-9149-2FB86288834D}"/>
              </a:ext>
            </a:extLst>
          </p:cNvPr>
          <p:cNvSpPr>
            <a:spLocks noGrp="1"/>
          </p:cNvSpPr>
          <p:nvPr>
            <p:ph type="pic" sz="quarter" idx="15" hasCustomPrompt="1"/>
          </p:nvPr>
        </p:nvSpPr>
        <p:spPr>
          <a:xfrm>
            <a:off x="381000" y="1657351"/>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39" name="Picture Placeholder 13">
            <a:extLst>
              <a:ext uri="{FF2B5EF4-FFF2-40B4-BE49-F238E27FC236}">
                <a16:creationId xmlns:a16="http://schemas.microsoft.com/office/drawing/2014/main" id="{66E7D679-0F6D-FD47-8A30-86DA953C3768}"/>
              </a:ext>
            </a:extLst>
          </p:cNvPr>
          <p:cNvSpPr>
            <a:spLocks noGrp="1"/>
          </p:cNvSpPr>
          <p:nvPr>
            <p:ph type="pic" sz="quarter" idx="23" hasCustomPrompt="1"/>
          </p:nvPr>
        </p:nvSpPr>
        <p:spPr>
          <a:xfrm>
            <a:off x="3295650" y="1657352"/>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40" name="Picture Placeholder 13">
            <a:extLst>
              <a:ext uri="{FF2B5EF4-FFF2-40B4-BE49-F238E27FC236}">
                <a16:creationId xmlns:a16="http://schemas.microsoft.com/office/drawing/2014/main" id="{4ECB28E4-7A32-284C-9130-458084CF4B4A}"/>
              </a:ext>
            </a:extLst>
          </p:cNvPr>
          <p:cNvSpPr>
            <a:spLocks noGrp="1"/>
          </p:cNvSpPr>
          <p:nvPr>
            <p:ph type="pic" sz="quarter" idx="24" hasCustomPrompt="1"/>
          </p:nvPr>
        </p:nvSpPr>
        <p:spPr>
          <a:xfrm>
            <a:off x="6210300" y="1665256"/>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41" name="Picture Placeholder 13">
            <a:extLst>
              <a:ext uri="{FF2B5EF4-FFF2-40B4-BE49-F238E27FC236}">
                <a16:creationId xmlns:a16="http://schemas.microsoft.com/office/drawing/2014/main" id="{0F44B1C5-FFF5-044F-AAF8-066101E6EBFF}"/>
              </a:ext>
            </a:extLst>
          </p:cNvPr>
          <p:cNvSpPr>
            <a:spLocks noGrp="1"/>
          </p:cNvSpPr>
          <p:nvPr>
            <p:ph type="pic" sz="quarter" idx="27" hasCustomPrompt="1"/>
          </p:nvPr>
        </p:nvSpPr>
        <p:spPr>
          <a:xfrm>
            <a:off x="9124950" y="1657350"/>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42" name="Picture Placeholder 13">
            <a:extLst>
              <a:ext uri="{FF2B5EF4-FFF2-40B4-BE49-F238E27FC236}">
                <a16:creationId xmlns:a16="http://schemas.microsoft.com/office/drawing/2014/main" id="{35CA6B3D-F0B5-A74A-9112-904772197908}"/>
              </a:ext>
            </a:extLst>
          </p:cNvPr>
          <p:cNvSpPr>
            <a:spLocks noGrp="1"/>
          </p:cNvSpPr>
          <p:nvPr>
            <p:ph type="pic" sz="quarter" idx="35" hasCustomPrompt="1"/>
          </p:nvPr>
        </p:nvSpPr>
        <p:spPr>
          <a:xfrm>
            <a:off x="381000" y="3829051"/>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43" name="Picture Placeholder 13">
            <a:extLst>
              <a:ext uri="{FF2B5EF4-FFF2-40B4-BE49-F238E27FC236}">
                <a16:creationId xmlns:a16="http://schemas.microsoft.com/office/drawing/2014/main" id="{04751FC7-59EC-BB4A-8DC1-74D04F747886}"/>
              </a:ext>
            </a:extLst>
          </p:cNvPr>
          <p:cNvSpPr>
            <a:spLocks noGrp="1"/>
          </p:cNvSpPr>
          <p:nvPr>
            <p:ph type="pic" sz="quarter" idx="36" hasCustomPrompt="1"/>
          </p:nvPr>
        </p:nvSpPr>
        <p:spPr>
          <a:xfrm>
            <a:off x="3295650" y="3829052"/>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44" name="Picture Placeholder 13">
            <a:extLst>
              <a:ext uri="{FF2B5EF4-FFF2-40B4-BE49-F238E27FC236}">
                <a16:creationId xmlns:a16="http://schemas.microsoft.com/office/drawing/2014/main" id="{D25C68D8-1BF2-EC48-B622-06605B5D8C27}"/>
              </a:ext>
            </a:extLst>
          </p:cNvPr>
          <p:cNvSpPr>
            <a:spLocks noGrp="1"/>
          </p:cNvSpPr>
          <p:nvPr>
            <p:ph type="pic" sz="quarter" idx="37" hasCustomPrompt="1"/>
          </p:nvPr>
        </p:nvSpPr>
        <p:spPr>
          <a:xfrm>
            <a:off x="6210300" y="3836956"/>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45" name="Picture Placeholder 13">
            <a:extLst>
              <a:ext uri="{FF2B5EF4-FFF2-40B4-BE49-F238E27FC236}">
                <a16:creationId xmlns:a16="http://schemas.microsoft.com/office/drawing/2014/main" id="{C1D17C39-7347-8640-BBBD-8D734C3FE41B}"/>
              </a:ext>
            </a:extLst>
          </p:cNvPr>
          <p:cNvSpPr>
            <a:spLocks noGrp="1"/>
          </p:cNvSpPr>
          <p:nvPr>
            <p:ph type="pic" sz="quarter" idx="38" hasCustomPrompt="1"/>
          </p:nvPr>
        </p:nvSpPr>
        <p:spPr>
          <a:xfrm>
            <a:off x="9124950" y="3829050"/>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Tree>
    <p:extLst>
      <p:ext uri="{BB962C8B-B14F-4D97-AF65-F5344CB8AC3E}">
        <p14:creationId xmlns:p14="http://schemas.microsoft.com/office/powerpoint/2010/main" val="231302663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List 3-4 + 2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CBE92-50BC-BA4D-90BF-6CDAD4AB0CC4}"/>
              </a:ext>
            </a:extLst>
          </p:cNvPr>
          <p:cNvSpPr>
            <a:spLocks noGrp="1"/>
          </p:cNvSpPr>
          <p:nvPr>
            <p:ph type="title" hasCustomPrompt="1"/>
          </p:nvPr>
        </p:nvSpPr>
        <p:spPr>
          <a:xfrm>
            <a:off x="380999" y="252261"/>
            <a:ext cx="5600700" cy="937498"/>
          </a:xfrm>
        </p:spPr>
        <p:txBody>
          <a:bodyPr lIns="72000" rIns="90000">
            <a:noAutofit/>
          </a:bodyPr>
          <a:lstStyle>
            <a:lvl1pPr>
              <a:defRPr sz="2400"/>
            </a:lvl1pPr>
          </a:lstStyle>
          <a:p>
            <a:pPr lvl="0"/>
            <a:r>
              <a:rPr lang="en-US" dirty="0"/>
              <a:t>This is the message of this slide. </a:t>
            </a:r>
            <a:br>
              <a:rPr lang="en-US" dirty="0"/>
            </a:br>
            <a:r>
              <a:rPr lang="en-US" dirty="0"/>
              <a:t>You can write it in one or two lines </a:t>
            </a:r>
            <a:endParaRPr lang="x-none" dirty="0"/>
          </a:p>
        </p:txBody>
      </p:sp>
      <p:sp>
        <p:nvSpPr>
          <p:cNvPr id="21" name="Picture Placeholder 13">
            <a:extLst>
              <a:ext uri="{FF2B5EF4-FFF2-40B4-BE49-F238E27FC236}">
                <a16:creationId xmlns:a16="http://schemas.microsoft.com/office/drawing/2014/main" id="{F20EABEF-7E92-D646-A0DE-44A9DD6AF430}"/>
              </a:ext>
            </a:extLst>
          </p:cNvPr>
          <p:cNvSpPr>
            <a:spLocks noGrp="1"/>
          </p:cNvSpPr>
          <p:nvPr>
            <p:ph type="pic" sz="quarter" idx="27" hasCustomPrompt="1"/>
          </p:nvPr>
        </p:nvSpPr>
        <p:spPr>
          <a:xfrm>
            <a:off x="6210300" y="3486150"/>
            <a:ext cx="5600700" cy="2628900"/>
          </a:xfrm>
          <a:prstGeom prst="rect">
            <a:avLst/>
          </a:prstGeom>
          <a:pattFill prst="wdUpDiag">
            <a:fgClr>
              <a:srgbClr val="FFFFFF"/>
            </a:fgClr>
            <a:bgClr>
              <a:srgbClr val="C7C7C7"/>
            </a:bgClr>
          </a:pattFill>
          <a:ln>
            <a:solidFill>
              <a:srgbClr val="FFFFFF"/>
            </a:solidFill>
          </a:ln>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Picture</a:t>
            </a:r>
          </a:p>
        </p:txBody>
      </p:sp>
      <p:sp>
        <p:nvSpPr>
          <p:cNvPr id="22" name="Picture Placeholder 13">
            <a:extLst>
              <a:ext uri="{FF2B5EF4-FFF2-40B4-BE49-F238E27FC236}">
                <a16:creationId xmlns:a16="http://schemas.microsoft.com/office/drawing/2014/main" id="{F4C75284-996C-1E45-BC15-A66B461F0114}"/>
              </a:ext>
            </a:extLst>
          </p:cNvPr>
          <p:cNvSpPr>
            <a:spLocks noGrp="1"/>
          </p:cNvSpPr>
          <p:nvPr>
            <p:ph type="pic" sz="quarter" idx="29" hasCustomPrompt="1"/>
          </p:nvPr>
        </p:nvSpPr>
        <p:spPr>
          <a:xfrm>
            <a:off x="6210300" y="228600"/>
            <a:ext cx="5600700" cy="3257550"/>
          </a:xfrm>
          <a:prstGeom prst="rect">
            <a:avLst/>
          </a:prstGeom>
          <a:pattFill prst="wdUpDiag">
            <a:fgClr>
              <a:srgbClr val="FFFFFF"/>
            </a:fgClr>
            <a:bgClr>
              <a:srgbClr val="C7C7C7"/>
            </a:bgClr>
          </a:pattFill>
          <a:ln>
            <a:solidFill>
              <a:srgbClr val="FFFFFF"/>
            </a:solidFill>
          </a:ln>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Picture</a:t>
            </a:r>
          </a:p>
        </p:txBody>
      </p:sp>
      <p:sp>
        <p:nvSpPr>
          <p:cNvPr id="4" name="Slide Number Placeholder 3">
            <a:extLst>
              <a:ext uri="{FF2B5EF4-FFF2-40B4-BE49-F238E27FC236}">
                <a16:creationId xmlns:a16="http://schemas.microsoft.com/office/drawing/2014/main" id="{0FD610BA-B4B9-AD42-BBFC-5813CB557615}"/>
              </a:ext>
            </a:extLst>
          </p:cNvPr>
          <p:cNvSpPr>
            <a:spLocks noGrp="1"/>
          </p:cNvSpPr>
          <p:nvPr>
            <p:ph type="sldNum" sz="quarter" idx="44"/>
          </p:nvPr>
        </p:nvSpPr>
        <p:spPr/>
        <p:txBody>
          <a:bodyPr/>
          <a:lstStyle/>
          <a:p>
            <a:fld id="{E200D83E-88D0-C440-9F2A-EBA669C92F70}" type="slidenum">
              <a:rPr lang="ru-RU" smtClean="0"/>
              <a:pPr/>
              <a:t>‹#›</a:t>
            </a:fld>
            <a:endParaRPr lang="ru-RU"/>
          </a:p>
        </p:txBody>
      </p:sp>
      <p:sp>
        <p:nvSpPr>
          <p:cNvPr id="48" name="Text Placeholder 2">
            <a:extLst>
              <a:ext uri="{FF2B5EF4-FFF2-40B4-BE49-F238E27FC236}">
                <a16:creationId xmlns:a16="http://schemas.microsoft.com/office/drawing/2014/main" id="{B7C23967-09D2-2649-80F9-E0657EC1E3C0}"/>
              </a:ext>
            </a:extLst>
          </p:cNvPr>
          <p:cNvSpPr>
            <a:spLocks noGrp="1"/>
          </p:cNvSpPr>
          <p:nvPr>
            <p:ph type="body" sz="quarter" idx="12" hasCustomPrompt="1"/>
          </p:nvPr>
        </p:nvSpPr>
        <p:spPr>
          <a:xfrm>
            <a:off x="381000" y="2649730"/>
            <a:ext cx="2686051" cy="926998"/>
          </a:xfrm>
          <a:prstGeom prst="rect">
            <a:avLst/>
          </a:prstGeom>
        </p:spPr>
        <p:txBody>
          <a:bodyPr lIns="90000" tIns="0" rIns="90000" bIns="0"/>
          <a:lstStyle>
            <a:lvl1pPr marL="0" indent="0" rtl="0">
              <a:spcBef>
                <a:spcPts val="0"/>
              </a:spcBef>
              <a:buNone/>
              <a:defRPr lang="en-US" sz="1650" b="0" i="0" u="none" strike="noStrike" smtClean="0">
                <a:effectLst/>
                <a:latin typeface="Arial Regular"/>
                <a:cs typeface="Arial" panose="020B0604020202020204" pitchFamily="34" charset="0"/>
              </a:defRPr>
            </a:lvl1pPr>
          </a:lstStyle>
          <a:p>
            <a:pPr rtl="0"/>
            <a:r>
              <a:rPr lang="en-US" b="0" i="0" u="none" strike="noStrike" dirty="0">
                <a:solidFill>
                  <a:srgbClr val="000000"/>
                </a:solidFill>
                <a:effectLst/>
                <a:latin typeface="HelveticaNeue" panose="02000503000000020004" pitchFamily="2" charset="0"/>
              </a:rPr>
              <a:t>1/</a:t>
            </a:r>
            <a:r>
              <a:rPr lang="ru-RU" b="0" i="0" u="none" strike="noStrike" dirty="0">
                <a:solidFill>
                  <a:srgbClr val="000000"/>
                </a:solidFill>
                <a:effectLst/>
                <a:latin typeface="HelveticaNeue" panose="02000503000000020004" pitchFamily="2" charset="0"/>
              </a:rPr>
              <a:t>4</a:t>
            </a:r>
            <a:r>
              <a:rPr lang="en-US" b="0" i="0" u="none" strike="noStrike" dirty="0">
                <a:solidFill>
                  <a:srgbClr val="000000"/>
                </a:solidFill>
                <a:effectLst/>
                <a:latin typeface="HelveticaNeue" panose="02000503000000020004" pitchFamily="2" charset="0"/>
              </a:rPr>
              <a:t> points. Please place your text here and insert the icon above.</a:t>
            </a:r>
          </a:p>
        </p:txBody>
      </p:sp>
      <p:sp>
        <p:nvSpPr>
          <p:cNvPr id="49" name="Text Placeholder 2">
            <a:extLst>
              <a:ext uri="{FF2B5EF4-FFF2-40B4-BE49-F238E27FC236}">
                <a16:creationId xmlns:a16="http://schemas.microsoft.com/office/drawing/2014/main" id="{9462082D-192F-BD4A-961A-F871B80BC6E5}"/>
              </a:ext>
            </a:extLst>
          </p:cNvPr>
          <p:cNvSpPr>
            <a:spLocks noGrp="1"/>
          </p:cNvSpPr>
          <p:nvPr>
            <p:ph type="body" sz="quarter" idx="21" hasCustomPrompt="1"/>
          </p:nvPr>
        </p:nvSpPr>
        <p:spPr>
          <a:xfrm>
            <a:off x="3295651" y="2649730"/>
            <a:ext cx="2673737" cy="926998"/>
          </a:xfrm>
          <a:prstGeom prst="rect">
            <a:avLst/>
          </a:prstGeom>
        </p:spPr>
        <p:txBody>
          <a:bodyPr lIns="90000" tIns="0" rIns="90000" bIns="0"/>
          <a:lstStyle>
            <a:lvl1pPr marL="0" indent="0" rtl="0">
              <a:spcBef>
                <a:spcPts val="0"/>
              </a:spcBef>
              <a:buNone/>
              <a:defRPr sz="1650" b="0" i="0">
                <a:solidFill>
                  <a:schemeClr val="tx1"/>
                </a:solidFill>
                <a:latin typeface="Arial Regular"/>
                <a:cs typeface="Arial" panose="020B0604020202020204" pitchFamily="34" charset="0"/>
              </a:defRPr>
            </a:lvl1pPr>
          </a:lstStyle>
          <a:p>
            <a:pPr rtl="0"/>
            <a:r>
              <a:rPr lang="en-US" b="0" i="0" u="none" strike="noStrike" dirty="0">
                <a:solidFill>
                  <a:srgbClr val="000000"/>
                </a:solidFill>
                <a:effectLst/>
                <a:latin typeface="HelveticaNeue" panose="02000503000000020004" pitchFamily="2" charset="0"/>
              </a:rPr>
              <a:t>2/</a:t>
            </a:r>
            <a:r>
              <a:rPr lang="ru-RU" b="0" i="0" u="none" strike="noStrike" dirty="0">
                <a:solidFill>
                  <a:srgbClr val="000000"/>
                </a:solidFill>
                <a:effectLst/>
                <a:latin typeface="HelveticaNeue" panose="02000503000000020004" pitchFamily="2" charset="0"/>
              </a:rPr>
              <a:t>4</a:t>
            </a:r>
            <a:r>
              <a:rPr lang="en-US" b="0" i="0" u="none" strike="noStrike" dirty="0">
                <a:solidFill>
                  <a:srgbClr val="000000"/>
                </a:solidFill>
                <a:effectLst/>
                <a:latin typeface="HelveticaNeue" panose="02000503000000020004" pitchFamily="2" charset="0"/>
              </a:rPr>
              <a:t> points. Please place your text here and insert the icon above.</a:t>
            </a:r>
          </a:p>
        </p:txBody>
      </p:sp>
      <p:sp>
        <p:nvSpPr>
          <p:cNvPr id="50" name="Text Placeholder 2">
            <a:extLst>
              <a:ext uri="{FF2B5EF4-FFF2-40B4-BE49-F238E27FC236}">
                <a16:creationId xmlns:a16="http://schemas.microsoft.com/office/drawing/2014/main" id="{5705EA74-4537-BE44-8C36-DC6D2C0BE916}"/>
              </a:ext>
            </a:extLst>
          </p:cNvPr>
          <p:cNvSpPr>
            <a:spLocks noGrp="1"/>
          </p:cNvSpPr>
          <p:nvPr>
            <p:ph type="body" sz="quarter" idx="28" hasCustomPrompt="1"/>
          </p:nvPr>
        </p:nvSpPr>
        <p:spPr>
          <a:xfrm>
            <a:off x="381000" y="4788003"/>
            <a:ext cx="2686051" cy="926998"/>
          </a:xfrm>
          <a:prstGeom prst="rect">
            <a:avLst/>
          </a:prstGeom>
        </p:spPr>
        <p:txBody>
          <a:bodyPr lIns="90000" tIns="0" rIns="90000" bIns="0"/>
          <a:lstStyle>
            <a:lvl1pPr marL="0" indent="0" rtl="0">
              <a:spcBef>
                <a:spcPts val="0"/>
              </a:spcBef>
              <a:buNone/>
              <a:defRPr lang="en-US" sz="1650" b="0" i="0" u="none" strike="noStrike" smtClean="0">
                <a:effectLst/>
                <a:latin typeface="Arial Regular"/>
                <a:cs typeface="Arial" panose="020B0604020202020204" pitchFamily="34" charset="0"/>
              </a:defRPr>
            </a:lvl1pPr>
          </a:lstStyle>
          <a:p>
            <a:pPr rtl="0"/>
            <a:r>
              <a:rPr lang="ru-RU" b="0" i="0" u="none" strike="noStrike" dirty="0">
                <a:solidFill>
                  <a:srgbClr val="000000"/>
                </a:solidFill>
                <a:effectLst/>
                <a:latin typeface="HelveticaNeue" panose="02000503000000020004" pitchFamily="2" charset="0"/>
              </a:rPr>
              <a:t>3</a:t>
            </a:r>
            <a:r>
              <a:rPr lang="en-US" b="0" i="0" u="none" strike="noStrike" dirty="0">
                <a:solidFill>
                  <a:srgbClr val="000000"/>
                </a:solidFill>
                <a:effectLst/>
                <a:latin typeface="HelveticaNeue" panose="02000503000000020004" pitchFamily="2" charset="0"/>
              </a:rPr>
              <a:t>/</a:t>
            </a:r>
            <a:r>
              <a:rPr lang="ru-RU" b="0" i="0" u="none" strike="noStrike" dirty="0">
                <a:solidFill>
                  <a:srgbClr val="000000"/>
                </a:solidFill>
                <a:effectLst/>
                <a:latin typeface="HelveticaNeue" panose="02000503000000020004" pitchFamily="2" charset="0"/>
              </a:rPr>
              <a:t>4</a:t>
            </a:r>
            <a:r>
              <a:rPr lang="en-US" b="0" i="0" u="none" strike="noStrike" dirty="0">
                <a:solidFill>
                  <a:srgbClr val="000000"/>
                </a:solidFill>
                <a:effectLst/>
                <a:latin typeface="HelveticaNeue" panose="02000503000000020004" pitchFamily="2" charset="0"/>
              </a:rPr>
              <a:t> points. Please place your text here and insert the icon above.</a:t>
            </a:r>
          </a:p>
        </p:txBody>
      </p:sp>
      <p:sp>
        <p:nvSpPr>
          <p:cNvPr id="51" name="Text Placeholder 2">
            <a:extLst>
              <a:ext uri="{FF2B5EF4-FFF2-40B4-BE49-F238E27FC236}">
                <a16:creationId xmlns:a16="http://schemas.microsoft.com/office/drawing/2014/main" id="{B6B7CF0B-ECD5-BA46-BC34-598896580C29}"/>
              </a:ext>
            </a:extLst>
          </p:cNvPr>
          <p:cNvSpPr>
            <a:spLocks noGrp="1"/>
          </p:cNvSpPr>
          <p:nvPr>
            <p:ph type="body" sz="quarter" idx="45" hasCustomPrompt="1"/>
          </p:nvPr>
        </p:nvSpPr>
        <p:spPr>
          <a:xfrm>
            <a:off x="3295651" y="4788003"/>
            <a:ext cx="2673737" cy="926998"/>
          </a:xfrm>
          <a:prstGeom prst="rect">
            <a:avLst/>
          </a:prstGeom>
        </p:spPr>
        <p:txBody>
          <a:bodyPr lIns="90000" tIns="0" rIns="90000" bIns="0"/>
          <a:lstStyle>
            <a:lvl1pPr marL="0" indent="0" rtl="0">
              <a:spcBef>
                <a:spcPts val="0"/>
              </a:spcBef>
              <a:buNone/>
              <a:defRPr sz="1650" b="0" i="0">
                <a:solidFill>
                  <a:schemeClr val="tx1"/>
                </a:solidFill>
                <a:latin typeface="Arial Regular"/>
                <a:cs typeface="Arial" panose="020B0604020202020204" pitchFamily="34" charset="0"/>
              </a:defRPr>
            </a:lvl1pPr>
          </a:lstStyle>
          <a:p>
            <a:pPr rtl="0"/>
            <a:r>
              <a:rPr lang="ru-RU" b="0" i="0" u="none" strike="noStrike" dirty="0">
                <a:solidFill>
                  <a:srgbClr val="000000"/>
                </a:solidFill>
                <a:effectLst/>
                <a:latin typeface="HelveticaNeue" panose="02000503000000020004" pitchFamily="2" charset="0"/>
              </a:rPr>
              <a:t>4</a:t>
            </a:r>
            <a:r>
              <a:rPr lang="en-US" b="0" i="0" u="none" strike="noStrike" dirty="0">
                <a:solidFill>
                  <a:srgbClr val="000000"/>
                </a:solidFill>
                <a:effectLst/>
                <a:latin typeface="HelveticaNeue" panose="02000503000000020004" pitchFamily="2" charset="0"/>
              </a:rPr>
              <a:t>/</a:t>
            </a:r>
            <a:r>
              <a:rPr lang="ru-RU" b="0" i="0" u="none" strike="noStrike" dirty="0">
                <a:solidFill>
                  <a:srgbClr val="000000"/>
                </a:solidFill>
                <a:effectLst/>
                <a:latin typeface="HelveticaNeue" panose="02000503000000020004" pitchFamily="2" charset="0"/>
              </a:rPr>
              <a:t>4</a:t>
            </a:r>
            <a:r>
              <a:rPr lang="en-US" b="0" i="0" u="none" strike="noStrike" dirty="0">
                <a:solidFill>
                  <a:srgbClr val="000000"/>
                </a:solidFill>
                <a:effectLst/>
                <a:latin typeface="HelveticaNeue" panose="02000503000000020004" pitchFamily="2" charset="0"/>
              </a:rPr>
              <a:t> points. Please place your text here and insert the icon above.</a:t>
            </a:r>
          </a:p>
        </p:txBody>
      </p:sp>
      <p:sp>
        <p:nvSpPr>
          <p:cNvPr id="52" name="Picture Placeholder 13">
            <a:extLst>
              <a:ext uri="{FF2B5EF4-FFF2-40B4-BE49-F238E27FC236}">
                <a16:creationId xmlns:a16="http://schemas.microsoft.com/office/drawing/2014/main" id="{11509E31-22FF-2B44-82A5-695941632C79}"/>
              </a:ext>
            </a:extLst>
          </p:cNvPr>
          <p:cNvSpPr>
            <a:spLocks noGrp="1"/>
          </p:cNvSpPr>
          <p:nvPr>
            <p:ph type="pic" sz="quarter" idx="15" hasCustomPrompt="1"/>
          </p:nvPr>
        </p:nvSpPr>
        <p:spPr>
          <a:xfrm>
            <a:off x="381000" y="1657351"/>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53" name="Picture Placeholder 13">
            <a:extLst>
              <a:ext uri="{FF2B5EF4-FFF2-40B4-BE49-F238E27FC236}">
                <a16:creationId xmlns:a16="http://schemas.microsoft.com/office/drawing/2014/main" id="{98423950-961F-C647-889D-9ED37EB43155}"/>
              </a:ext>
            </a:extLst>
          </p:cNvPr>
          <p:cNvSpPr>
            <a:spLocks noGrp="1"/>
          </p:cNvSpPr>
          <p:nvPr>
            <p:ph type="pic" sz="quarter" idx="23" hasCustomPrompt="1"/>
          </p:nvPr>
        </p:nvSpPr>
        <p:spPr>
          <a:xfrm>
            <a:off x="3295650" y="1657352"/>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54" name="Picture Placeholder 13">
            <a:extLst>
              <a:ext uri="{FF2B5EF4-FFF2-40B4-BE49-F238E27FC236}">
                <a16:creationId xmlns:a16="http://schemas.microsoft.com/office/drawing/2014/main" id="{96F4C0FB-9360-8D4D-89F0-C3AB51A33C54}"/>
              </a:ext>
            </a:extLst>
          </p:cNvPr>
          <p:cNvSpPr>
            <a:spLocks noGrp="1"/>
          </p:cNvSpPr>
          <p:nvPr>
            <p:ph type="pic" sz="quarter" idx="35" hasCustomPrompt="1"/>
          </p:nvPr>
        </p:nvSpPr>
        <p:spPr>
          <a:xfrm>
            <a:off x="381000" y="3829051"/>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55" name="Picture Placeholder 13">
            <a:extLst>
              <a:ext uri="{FF2B5EF4-FFF2-40B4-BE49-F238E27FC236}">
                <a16:creationId xmlns:a16="http://schemas.microsoft.com/office/drawing/2014/main" id="{2A92F94F-BC8C-8547-9D46-4F887D338D7D}"/>
              </a:ext>
            </a:extLst>
          </p:cNvPr>
          <p:cNvSpPr>
            <a:spLocks noGrp="1"/>
          </p:cNvSpPr>
          <p:nvPr>
            <p:ph type="pic" sz="quarter" idx="36" hasCustomPrompt="1"/>
          </p:nvPr>
        </p:nvSpPr>
        <p:spPr>
          <a:xfrm>
            <a:off x="3295650" y="3829052"/>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3" name="Footer Placeholder 2">
            <a:extLst>
              <a:ext uri="{FF2B5EF4-FFF2-40B4-BE49-F238E27FC236}">
                <a16:creationId xmlns:a16="http://schemas.microsoft.com/office/drawing/2014/main" id="{896E6825-6A10-3447-9061-1EDFF625D196}"/>
              </a:ext>
            </a:extLst>
          </p:cNvPr>
          <p:cNvSpPr>
            <a:spLocks noGrp="1"/>
          </p:cNvSpPr>
          <p:nvPr>
            <p:ph type="ftr" sz="quarter" idx="46"/>
          </p:nvPr>
        </p:nvSpPr>
        <p:spPr/>
        <p:txBody>
          <a:bodyPr/>
          <a:lstStyle/>
          <a:p>
            <a:endParaRPr lang="ru-RU" dirty="0"/>
          </a:p>
        </p:txBody>
      </p:sp>
    </p:spTree>
    <p:extLst>
      <p:ext uri="{BB962C8B-B14F-4D97-AF65-F5344CB8AC3E}">
        <p14:creationId xmlns:p14="http://schemas.microsoft.com/office/powerpoint/2010/main" val="166657662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ist 3-4 + 1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CBE92-50BC-BA4D-90BF-6CDAD4AB0CC4}"/>
              </a:ext>
            </a:extLst>
          </p:cNvPr>
          <p:cNvSpPr>
            <a:spLocks noGrp="1"/>
          </p:cNvSpPr>
          <p:nvPr>
            <p:ph type="title" hasCustomPrompt="1"/>
          </p:nvPr>
        </p:nvSpPr>
        <p:spPr>
          <a:xfrm>
            <a:off x="380999" y="252261"/>
            <a:ext cx="5600700" cy="937498"/>
          </a:xfrm>
        </p:spPr>
        <p:txBody>
          <a:bodyPr lIns="72000" rIns="90000">
            <a:noAutofit/>
          </a:bodyPr>
          <a:lstStyle>
            <a:lvl1pPr>
              <a:defRPr sz="2400"/>
            </a:lvl1pPr>
          </a:lstStyle>
          <a:p>
            <a:pPr lvl="0"/>
            <a:r>
              <a:rPr lang="en-US" dirty="0"/>
              <a:t>This is the message of this slide. </a:t>
            </a:r>
            <a:br>
              <a:rPr lang="en-US" dirty="0"/>
            </a:br>
            <a:r>
              <a:rPr lang="en-US" dirty="0"/>
              <a:t>You can write it in one or two lines </a:t>
            </a:r>
            <a:endParaRPr lang="x-none" dirty="0"/>
          </a:p>
        </p:txBody>
      </p:sp>
      <p:sp>
        <p:nvSpPr>
          <p:cNvPr id="22" name="Picture Placeholder 13">
            <a:extLst>
              <a:ext uri="{FF2B5EF4-FFF2-40B4-BE49-F238E27FC236}">
                <a16:creationId xmlns:a16="http://schemas.microsoft.com/office/drawing/2014/main" id="{F4C75284-996C-1E45-BC15-A66B461F0114}"/>
              </a:ext>
            </a:extLst>
          </p:cNvPr>
          <p:cNvSpPr>
            <a:spLocks noGrp="1"/>
          </p:cNvSpPr>
          <p:nvPr>
            <p:ph type="pic" sz="quarter" idx="29" hasCustomPrompt="1"/>
          </p:nvPr>
        </p:nvSpPr>
        <p:spPr>
          <a:xfrm>
            <a:off x="6210300" y="228600"/>
            <a:ext cx="5600700" cy="5886450"/>
          </a:xfrm>
          <a:prstGeom prst="rect">
            <a:avLst/>
          </a:prstGeom>
          <a:pattFill prst="wdUpDiag">
            <a:fgClr>
              <a:srgbClr val="FFFFFF"/>
            </a:fgClr>
            <a:bgClr>
              <a:srgbClr val="C7C7C7"/>
            </a:bgClr>
          </a:pattFill>
          <a:ln>
            <a:solidFill>
              <a:srgbClr val="FFFFFF"/>
            </a:solidFill>
          </a:ln>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Picture</a:t>
            </a:r>
          </a:p>
        </p:txBody>
      </p:sp>
      <p:sp>
        <p:nvSpPr>
          <p:cNvPr id="4" name="Slide Number Placeholder 3">
            <a:extLst>
              <a:ext uri="{FF2B5EF4-FFF2-40B4-BE49-F238E27FC236}">
                <a16:creationId xmlns:a16="http://schemas.microsoft.com/office/drawing/2014/main" id="{0FD610BA-B4B9-AD42-BBFC-5813CB557615}"/>
              </a:ext>
            </a:extLst>
          </p:cNvPr>
          <p:cNvSpPr>
            <a:spLocks noGrp="1"/>
          </p:cNvSpPr>
          <p:nvPr>
            <p:ph type="sldNum" sz="quarter" idx="44"/>
          </p:nvPr>
        </p:nvSpPr>
        <p:spPr/>
        <p:txBody>
          <a:bodyPr/>
          <a:lstStyle/>
          <a:p>
            <a:fld id="{E200D83E-88D0-C440-9F2A-EBA669C92F70}" type="slidenum">
              <a:rPr lang="ru-RU" smtClean="0"/>
              <a:pPr/>
              <a:t>‹#›</a:t>
            </a:fld>
            <a:endParaRPr lang="ru-RU"/>
          </a:p>
        </p:txBody>
      </p:sp>
      <p:sp>
        <p:nvSpPr>
          <p:cNvPr id="48" name="Text Placeholder 2">
            <a:extLst>
              <a:ext uri="{FF2B5EF4-FFF2-40B4-BE49-F238E27FC236}">
                <a16:creationId xmlns:a16="http://schemas.microsoft.com/office/drawing/2014/main" id="{B7C23967-09D2-2649-80F9-E0657EC1E3C0}"/>
              </a:ext>
            </a:extLst>
          </p:cNvPr>
          <p:cNvSpPr>
            <a:spLocks noGrp="1"/>
          </p:cNvSpPr>
          <p:nvPr>
            <p:ph type="body" sz="quarter" idx="12" hasCustomPrompt="1"/>
          </p:nvPr>
        </p:nvSpPr>
        <p:spPr>
          <a:xfrm>
            <a:off x="381000" y="2649730"/>
            <a:ext cx="2686051" cy="926998"/>
          </a:xfrm>
          <a:prstGeom prst="rect">
            <a:avLst/>
          </a:prstGeom>
        </p:spPr>
        <p:txBody>
          <a:bodyPr lIns="90000" tIns="0" rIns="90000" bIns="0"/>
          <a:lstStyle>
            <a:lvl1pPr marL="0" indent="0" rtl="0">
              <a:spcBef>
                <a:spcPts val="0"/>
              </a:spcBef>
              <a:buNone/>
              <a:defRPr lang="en-US" sz="1650" b="0" i="0" u="none" strike="noStrike" smtClean="0">
                <a:effectLst/>
                <a:latin typeface="Arial Regular"/>
                <a:cs typeface="Arial" panose="020B0604020202020204" pitchFamily="34" charset="0"/>
              </a:defRPr>
            </a:lvl1pPr>
          </a:lstStyle>
          <a:p>
            <a:pPr rtl="0"/>
            <a:r>
              <a:rPr lang="en-US" b="0" i="0" u="none" strike="noStrike" dirty="0">
                <a:solidFill>
                  <a:srgbClr val="000000"/>
                </a:solidFill>
                <a:effectLst/>
                <a:latin typeface="HelveticaNeue" panose="02000503000000020004" pitchFamily="2" charset="0"/>
              </a:rPr>
              <a:t>1/</a:t>
            </a:r>
            <a:r>
              <a:rPr lang="ru-RU" b="0" i="0" u="none" strike="noStrike" dirty="0">
                <a:solidFill>
                  <a:srgbClr val="000000"/>
                </a:solidFill>
                <a:effectLst/>
                <a:latin typeface="HelveticaNeue" panose="02000503000000020004" pitchFamily="2" charset="0"/>
              </a:rPr>
              <a:t>4</a:t>
            </a:r>
            <a:r>
              <a:rPr lang="en-US" b="0" i="0" u="none" strike="noStrike" dirty="0">
                <a:solidFill>
                  <a:srgbClr val="000000"/>
                </a:solidFill>
                <a:effectLst/>
                <a:latin typeface="HelveticaNeue" panose="02000503000000020004" pitchFamily="2" charset="0"/>
              </a:rPr>
              <a:t> points. Please place your text here and insert the icon above.</a:t>
            </a:r>
          </a:p>
        </p:txBody>
      </p:sp>
      <p:sp>
        <p:nvSpPr>
          <p:cNvPr id="49" name="Text Placeholder 2">
            <a:extLst>
              <a:ext uri="{FF2B5EF4-FFF2-40B4-BE49-F238E27FC236}">
                <a16:creationId xmlns:a16="http://schemas.microsoft.com/office/drawing/2014/main" id="{9462082D-192F-BD4A-961A-F871B80BC6E5}"/>
              </a:ext>
            </a:extLst>
          </p:cNvPr>
          <p:cNvSpPr>
            <a:spLocks noGrp="1"/>
          </p:cNvSpPr>
          <p:nvPr>
            <p:ph type="body" sz="quarter" idx="21" hasCustomPrompt="1"/>
          </p:nvPr>
        </p:nvSpPr>
        <p:spPr>
          <a:xfrm>
            <a:off x="3295651" y="2649730"/>
            <a:ext cx="2673737" cy="926998"/>
          </a:xfrm>
          <a:prstGeom prst="rect">
            <a:avLst/>
          </a:prstGeom>
        </p:spPr>
        <p:txBody>
          <a:bodyPr lIns="90000" tIns="0" rIns="90000" bIns="0"/>
          <a:lstStyle>
            <a:lvl1pPr marL="0" indent="0" rtl="0">
              <a:spcBef>
                <a:spcPts val="0"/>
              </a:spcBef>
              <a:buNone/>
              <a:defRPr sz="1650" b="0" i="0">
                <a:solidFill>
                  <a:schemeClr val="tx1"/>
                </a:solidFill>
                <a:latin typeface="Arial Regular"/>
                <a:cs typeface="Arial" panose="020B0604020202020204" pitchFamily="34" charset="0"/>
              </a:defRPr>
            </a:lvl1pPr>
          </a:lstStyle>
          <a:p>
            <a:pPr rtl="0"/>
            <a:r>
              <a:rPr lang="en-US" b="0" i="0" u="none" strike="noStrike" dirty="0">
                <a:solidFill>
                  <a:srgbClr val="000000"/>
                </a:solidFill>
                <a:effectLst/>
                <a:latin typeface="HelveticaNeue" panose="02000503000000020004" pitchFamily="2" charset="0"/>
              </a:rPr>
              <a:t>2/</a:t>
            </a:r>
            <a:r>
              <a:rPr lang="ru-RU" b="0" i="0" u="none" strike="noStrike" dirty="0">
                <a:solidFill>
                  <a:srgbClr val="000000"/>
                </a:solidFill>
                <a:effectLst/>
                <a:latin typeface="HelveticaNeue" panose="02000503000000020004" pitchFamily="2" charset="0"/>
              </a:rPr>
              <a:t>4</a:t>
            </a:r>
            <a:r>
              <a:rPr lang="en-US" b="0" i="0" u="none" strike="noStrike" dirty="0">
                <a:solidFill>
                  <a:srgbClr val="000000"/>
                </a:solidFill>
                <a:effectLst/>
                <a:latin typeface="HelveticaNeue" panose="02000503000000020004" pitchFamily="2" charset="0"/>
              </a:rPr>
              <a:t> points. Please place your text here and insert the icon above.</a:t>
            </a:r>
          </a:p>
        </p:txBody>
      </p:sp>
      <p:sp>
        <p:nvSpPr>
          <p:cNvPr id="50" name="Text Placeholder 2">
            <a:extLst>
              <a:ext uri="{FF2B5EF4-FFF2-40B4-BE49-F238E27FC236}">
                <a16:creationId xmlns:a16="http://schemas.microsoft.com/office/drawing/2014/main" id="{5705EA74-4537-BE44-8C36-DC6D2C0BE916}"/>
              </a:ext>
            </a:extLst>
          </p:cNvPr>
          <p:cNvSpPr>
            <a:spLocks noGrp="1"/>
          </p:cNvSpPr>
          <p:nvPr>
            <p:ph type="body" sz="quarter" idx="28" hasCustomPrompt="1"/>
          </p:nvPr>
        </p:nvSpPr>
        <p:spPr>
          <a:xfrm>
            <a:off x="381000" y="4788003"/>
            <a:ext cx="2686051" cy="926998"/>
          </a:xfrm>
          <a:prstGeom prst="rect">
            <a:avLst/>
          </a:prstGeom>
        </p:spPr>
        <p:txBody>
          <a:bodyPr lIns="90000" tIns="0" rIns="90000" bIns="0"/>
          <a:lstStyle>
            <a:lvl1pPr marL="0" indent="0" rtl="0">
              <a:spcBef>
                <a:spcPts val="0"/>
              </a:spcBef>
              <a:buNone/>
              <a:defRPr lang="en-US" sz="1650" b="0" i="0" u="none" strike="noStrike" smtClean="0">
                <a:effectLst/>
                <a:latin typeface="Arial Regular"/>
                <a:cs typeface="Arial" panose="020B0604020202020204" pitchFamily="34" charset="0"/>
              </a:defRPr>
            </a:lvl1pPr>
          </a:lstStyle>
          <a:p>
            <a:pPr rtl="0"/>
            <a:r>
              <a:rPr lang="ru-RU" b="0" i="0" u="none" strike="noStrike" dirty="0">
                <a:solidFill>
                  <a:srgbClr val="000000"/>
                </a:solidFill>
                <a:effectLst/>
                <a:latin typeface="HelveticaNeue" panose="02000503000000020004" pitchFamily="2" charset="0"/>
              </a:rPr>
              <a:t>3</a:t>
            </a:r>
            <a:r>
              <a:rPr lang="en-US" b="0" i="0" u="none" strike="noStrike" dirty="0">
                <a:solidFill>
                  <a:srgbClr val="000000"/>
                </a:solidFill>
                <a:effectLst/>
                <a:latin typeface="HelveticaNeue" panose="02000503000000020004" pitchFamily="2" charset="0"/>
              </a:rPr>
              <a:t>/</a:t>
            </a:r>
            <a:r>
              <a:rPr lang="ru-RU" b="0" i="0" u="none" strike="noStrike" dirty="0">
                <a:solidFill>
                  <a:srgbClr val="000000"/>
                </a:solidFill>
                <a:effectLst/>
                <a:latin typeface="HelveticaNeue" panose="02000503000000020004" pitchFamily="2" charset="0"/>
              </a:rPr>
              <a:t>4</a:t>
            </a:r>
            <a:r>
              <a:rPr lang="en-US" b="0" i="0" u="none" strike="noStrike" dirty="0">
                <a:solidFill>
                  <a:srgbClr val="000000"/>
                </a:solidFill>
                <a:effectLst/>
                <a:latin typeface="HelveticaNeue" panose="02000503000000020004" pitchFamily="2" charset="0"/>
              </a:rPr>
              <a:t> points. Please place your text here and insert the icon above.</a:t>
            </a:r>
          </a:p>
        </p:txBody>
      </p:sp>
      <p:sp>
        <p:nvSpPr>
          <p:cNvPr id="51" name="Text Placeholder 2">
            <a:extLst>
              <a:ext uri="{FF2B5EF4-FFF2-40B4-BE49-F238E27FC236}">
                <a16:creationId xmlns:a16="http://schemas.microsoft.com/office/drawing/2014/main" id="{B6B7CF0B-ECD5-BA46-BC34-598896580C29}"/>
              </a:ext>
            </a:extLst>
          </p:cNvPr>
          <p:cNvSpPr>
            <a:spLocks noGrp="1"/>
          </p:cNvSpPr>
          <p:nvPr>
            <p:ph type="body" sz="quarter" idx="45" hasCustomPrompt="1"/>
          </p:nvPr>
        </p:nvSpPr>
        <p:spPr>
          <a:xfrm>
            <a:off x="3295651" y="4788003"/>
            <a:ext cx="2673737" cy="926998"/>
          </a:xfrm>
          <a:prstGeom prst="rect">
            <a:avLst/>
          </a:prstGeom>
        </p:spPr>
        <p:txBody>
          <a:bodyPr lIns="90000" tIns="0" rIns="90000" bIns="0"/>
          <a:lstStyle>
            <a:lvl1pPr marL="0" indent="0" rtl="0">
              <a:spcBef>
                <a:spcPts val="0"/>
              </a:spcBef>
              <a:buNone/>
              <a:defRPr sz="1650" b="0" i="0">
                <a:solidFill>
                  <a:schemeClr val="tx1"/>
                </a:solidFill>
                <a:latin typeface="Arial Regular"/>
                <a:cs typeface="Arial" panose="020B0604020202020204" pitchFamily="34" charset="0"/>
              </a:defRPr>
            </a:lvl1pPr>
          </a:lstStyle>
          <a:p>
            <a:pPr rtl="0"/>
            <a:r>
              <a:rPr lang="ru-RU" b="0" i="0" u="none" strike="noStrike" dirty="0">
                <a:solidFill>
                  <a:srgbClr val="000000"/>
                </a:solidFill>
                <a:effectLst/>
                <a:latin typeface="HelveticaNeue" panose="02000503000000020004" pitchFamily="2" charset="0"/>
              </a:rPr>
              <a:t>4</a:t>
            </a:r>
            <a:r>
              <a:rPr lang="en-US" b="0" i="0" u="none" strike="noStrike" dirty="0">
                <a:solidFill>
                  <a:srgbClr val="000000"/>
                </a:solidFill>
                <a:effectLst/>
                <a:latin typeface="HelveticaNeue" panose="02000503000000020004" pitchFamily="2" charset="0"/>
              </a:rPr>
              <a:t>/</a:t>
            </a:r>
            <a:r>
              <a:rPr lang="ru-RU" b="0" i="0" u="none" strike="noStrike" dirty="0">
                <a:solidFill>
                  <a:srgbClr val="000000"/>
                </a:solidFill>
                <a:effectLst/>
                <a:latin typeface="HelveticaNeue" panose="02000503000000020004" pitchFamily="2" charset="0"/>
              </a:rPr>
              <a:t>4</a:t>
            </a:r>
            <a:r>
              <a:rPr lang="en-US" b="0" i="0" u="none" strike="noStrike" dirty="0">
                <a:solidFill>
                  <a:srgbClr val="000000"/>
                </a:solidFill>
                <a:effectLst/>
                <a:latin typeface="HelveticaNeue" panose="02000503000000020004" pitchFamily="2" charset="0"/>
              </a:rPr>
              <a:t> points. Please place your text here and insert the icon above.</a:t>
            </a:r>
          </a:p>
        </p:txBody>
      </p:sp>
      <p:sp>
        <p:nvSpPr>
          <p:cNvPr id="52" name="Picture Placeholder 13">
            <a:extLst>
              <a:ext uri="{FF2B5EF4-FFF2-40B4-BE49-F238E27FC236}">
                <a16:creationId xmlns:a16="http://schemas.microsoft.com/office/drawing/2014/main" id="{11509E31-22FF-2B44-82A5-695941632C79}"/>
              </a:ext>
            </a:extLst>
          </p:cNvPr>
          <p:cNvSpPr>
            <a:spLocks noGrp="1"/>
          </p:cNvSpPr>
          <p:nvPr>
            <p:ph type="pic" sz="quarter" idx="15" hasCustomPrompt="1"/>
          </p:nvPr>
        </p:nvSpPr>
        <p:spPr>
          <a:xfrm>
            <a:off x="381000" y="1657351"/>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53" name="Picture Placeholder 13">
            <a:extLst>
              <a:ext uri="{FF2B5EF4-FFF2-40B4-BE49-F238E27FC236}">
                <a16:creationId xmlns:a16="http://schemas.microsoft.com/office/drawing/2014/main" id="{98423950-961F-C647-889D-9ED37EB43155}"/>
              </a:ext>
            </a:extLst>
          </p:cNvPr>
          <p:cNvSpPr>
            <a:spLocks noGrp="1"/>
          </p:cNvSpPr>
          <p:nvPr>
            <p:ph type="pic" sz="quarter" idx="23" hasCustomPrompt="1"/>
          </p:nvPr>
        </p:nvSpPr>
        <p:spPr>
          <a:xfrm>
            <a:off x="3295650" y="1657352"/>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54" name="Picture Placeholder 13">
            <a:extLst>
              <a:ext uri="{FF2B5EF4-FFF2-40B4-BE49-F238E27FC236}">
                <a16:creationId xmlns:a16="http://schemas.microsoft.com/office/drawing/2014/main" id="{96F4C0FB-9360-8D4D-89F0-C3AB51A33C54}"/>
              </a:ext>
            </a:extLst>
          </p:cNvPr>
          <p:cNvSpPr>
            <a:spLocks noGrp="1"/>
          </p:cNvSpPr>
          <p:nvPr>
            <p:ph type="pic" sz="quarter" idx="35" hasCustomPrompt="1"/>
          </p:nvPr>
        </p:nvSpPr>
        <p:spPr>
          <a:xfrm>
            <a:off x="381000" y="3829051"/>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55" name="Picture Placeholder 13">
            <a:extLst>
              <a:ext uri="{FF2B5EF4-FFF2-40B4-BE49-F238E27FC236}">
                <a16:creationId xmlns:a16="http://schemas.microsoft.com/office/drawing/2014/main" id="{2A92F94F-BC8C-8547-9D46-4F887D338D7D}"/>
              </a:ext>
            </a:extLst>
          </p:cNvPr>
          <p:cNvSpPr>
            <a:spLocks noGrp="1"/>
          </p:cNvSpPr>
          <p:nvPr>
            <p:ph type="pic" sz="quarter" idx="36" hasCustomPrompt="1"/>
          </p:nvPr>
        </p:nvSpPr>
        <p:spPr>
          <a:xfrm>
            <a:off x="3295650" y="3829052"/>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3" name="Footer Placeholder 2">
            <a:extLst>
              <a:ext uri="{FF2B5EF4-FFF2-40B4-BE49-F238E27FC236}">
                <a16:creationId xmlns:a16="http://schemas.microsoft.com/office/drawing/2014/main" id="{11230A17-3B0D-964D-A09B-668A0397684B}"/>
              </a:ext>
            </a:extLst>
          </p:cNvPr>
          <p:cNvSpPr>
            <a:spLocks noGrp="1"/>
          </p:cNvSpPr>
          <p:nvPr>
            <p:ph type="ftr" sz="quarter" idx="46"/>
          </p:nvPr>
        </p:nvSpPr>
        <p:spPr/>
        <p:txBody>
          <a:bodyPr/>
          <a:lstStyle/>
          <a:p>
            <a:endParaRPr lang="ru-RU" dirty="0"/>
          </a:p>
        </p:txBody>
      </p:sp>
    </p:spTree>
    <p:extLst>
      <p:ext uri="{BB962C8B-B14F-4D97-AF65-F5344CB8AC3E}">
        <p14:creationId xmlns:p14="http://schemas.microsoft.com/office/powerpoint/2010/main" val="421045003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ist + 1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CBE92-50BC-BA4D-90BF-6CDAD4AB0CC4}"/>
              </a:ext>
            </a:extLst>
          </p:cNvPr>
          <p:cNvSpPr>
            <a:spLocks noGrp="1"/>
          </p:cNvSpPr>
          <p:nvPr>
            <p:ph type="title" hasCustomPrompt="1"/>
          </p:nvPr>
        </p:nvSpPr>
        <p:spPr>
          <a:xfrm>
            <a:off x="380999" y="252261"/>
            <a:ext cx="5600700" cy="937498"/>
          </a:xfrm>
        </p:spPr>
        <p:txBody>
          <a:bodyPr lIns="72000" rIns="90000">
            <a:noAutofit/>
          </a:bodyPr>
          <a:lstStyle>
            <a:lvl1pPr>
              <a:defRPr sz="2400"/>
            </a:lvl1pPr>
          </a:lstStyle>
          <a:p>
            <a:pPr lvl="0"/>
            <a:r>
              <a:rPr lang="en-US" dirty="0"/>
              <a:t>This is the message of this slide. </a:t>
            </a:r>
            <a:br>
              <a:rPr lang="en-US" dirty="0"/>
            </a:br>
            <a:r>
              <a:rPr lang="en-US" dirty="0"/>
              <a:t>You can write it in one or two lines </a:t>
            </a:r>
            <a:endParaRPr lang="x-none" dirty="0"/>
          </a:p>
        </p:txBody>
      </p:sp>
      <p:sp>
        <p:nvSpPr>
          <p:cNvPr id="22" name="Picture Placeholder 13">
            <a:extLst>
              <a:ext uri="{FF2B5EF4-FFF2-40B4-BE49-F238E27FC236}">
                <a16:creationId xmlns:a16="http://schemas.microsoft.com/office/drawing/2014/main" id="{F4C75284-996C-1E45-BC15-A66B461F0114}"/>
              </a:ext>
            </a:extLst>
          </p:cNvPr>
          <p:cNvSpPr>
            <a:spLocks noGrp="1"/>
          </p:cNvSpPr>
          <p:nvPr>
            <p:ph type="pic" sz="quarter" idx="29" hasCustomPrompt="1"/>
          </p:nvPr>
        </p:nvSpPr>
        <p:spPr>
          <a:xfrm>
            <a:off x="6210300" y="228600"/>
            <a:ext cx="5600700" cy="5886450"/>
          </a:xfrm>
          <a:prstGeom prst="rect">
            <a:avLst/>
          </a:prstGeom>
          <a:pattFill prst="wdUpDiag">
            <a:fgClr>
              <a:srgbClr val="FFFFFF"/>
            </a:fgClr>
            <a:bgClr>
              <a:srgbClr val="C7C7C7"/>
            </a:bgClr>
          </a:pattFill>
          <a:ln>
            <a:solidFill>
              <a:srgbClr val="FFFFFF"/>
            </a:solidFill>
          </a:ln>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Picture</a:t>
            </a:r>
          </a:p>
        </p:txBody>
      </p:sp>
      <p:sp>
        <p:nvSpPr>
          <p:cNvPr id="4" name="Slide Number Placeholder 3">
            <a:extLst>
              <a:ext uri="{FF2B5EF4-FFF2-40B4-BE49-F238E27FC236}">
                <a16:creationId xmlns:a16="http://schemas.microsoft.com/office/drawing/2014/main" id="{0FD610BA-B4B9-AD42-BBFC-5813CB557615}"/>
              </a:ext>
            </a:extLst>
          </p:cNvPr>
          <p:cNvSpPr>
            <a:spLocks noGrp="1"/>
          </p:cNvSpPr>
          <p:nvPr>
            <p:ph type="sldNum" sz="quarter" idx="44"/>
          </p:nvPr>
        </p:nvSpPr>
        <p:spPr/>
        <p:txBody>
          <a:bodyPr/>
          <a:lstStyle/>
          <a:p>
            <a:fld id="{E200D83E-88D0-C440-9F2A-EBA669C92F70}" type="slidenum">
              <a:rPr lang="ru-RU" smtClean="0"/>
              <a:pPr/>
              <a:t>‹#›</a:t>
            </a:fld>
            <a:endParaRPr lang="ru-RU"/>
          </a:p>
        </p:txBody>
      </p:sp>
      <p:sp>
        <p:nvSpPr>
          <p:cNvPr id="13" name="Text Placeholder 2">
            <a:extLst>
              <a:ext uri="{FF2B5EF4-FFF2-40B4-BE49-F238E27FC236}">
                <a16:creationId xmlns:a16="http://schemas.microsoft.com/office/drawing/2014/main" id="{AFFA57C6-F55B-9445-8850-214D779B2E01}"/>
              </a:ext>
            </a:extLst>
          </p:cNvPr>
          <p:cNvSpPr>
            <a:spLocks noGrp="1"/>
          </p:cNvSpPr>
          <p:nvPr>
            <p:ph type="body" sz="quarter" idx="21" hasCustomPrompt="1"/>
          </p:nvPr>
        </p:nvSpPr>
        <p:spPr>
          <a:xfrm>
            <a:off x="381000" y="1664623"/>
            <a:ext cx="5600700" cy="4457700"/>
          </a:xfrm>
          <a:prstGeom prst="rect">
            <a:avLst/>
          </a:prstGeom>
        </p:spPr>
        <p:txBody>
          <a:bodyPr lIns="0" tIns="0" rIns="0" bIns="0"/>
          <a:lstStyle>
            <a:lvl1pPr marL="257175" marR="0" indent="-257175" algn="l" defTabSz="685800" rtl="0" eaLnBrk="1" fontAlgn="auto" latinLnBrk="0" hangingPunct="1">
              <a:lnSpc>
                <a:spcPct val="90000"/>
              </a:lnSpc>
              <a:spcBef>
                <a:spcPts val="750"/>
              </a:spcBef>
              <a:spcAft>
                <a:spcPts val="0"/>
              </a:spcAft>
              <a:buClrTx/>
              <a:buSzTx/>
              <a:buFont typeface="Wingdings" pitchFamily="2" charset="2"/>
              <a:buChar char="§"/>
              <a:tabLst/>
              <a:defRPr sz="1650" b="0">
                <a:solidFill>
                  <a:srgbClr val="000000"/>
                </a:solidFill>
                <a:latin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a:t>
            </a:r>
            <a:endParaRPr lang="ru-RU" dirty="0"/>
          </a:p>
          <a:p>
            <a:pPr lvl="0"/>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 </a:t>
            </a:r>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p>
          <a:p>
            <a:pPr lvl="0"/>
            <a:r>
              <a:rPr lang="en-US" dirty="0"/>
              <a:t>Duis </a:t>
            </a:r>
            <a:r>
              <a:rPr lang="en-US" dirty="0" err="1"/>
              <a:t>autem</a:t>
            </a:r>
            <a:r>
              <a:rPr lang="en-US" dirty="0"/>
              <a:t> vel </a:t>
            </a:r>
            <a:r>
              <a:rPr lang="en-US" dirty="0" err="1"/>
              <a:t>eum</a:t>
            </a:r>
            <a:r>
              <a:rPr lang="en-US" dirty="0"/>
              <a:t> </a:t>
            </a:r>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molestie</a:t>
            </a:r>
            <a:r>
              <a:rPr lang="en-US" dirty="0"/>
              <a:t> </a:t>
            </a:r>
            <a:r>
              <a:rPr lang="en-US" dirty="0" err="1"/>
              <a:t>consequat</a:t>
            </a:r>
            <a:r>
              <a:rPr lang="en-US" dirty="0"/>
              <a:t>, vel </a:t>
            </a:r>
            <a:r>
              <a:rPr lang="en-US" dirty="0" err="1"/>
              <a:t>illum</a:t>
            </a:r>
            <a:r>
              <a:rPr lang="en-US" dirty="0"/>
              <a:t> dolore </a:t>
            </a:r>
            <a:r>
              <a:rPr lang="en-US" dirty="0" err="1"/>
              <a:t>eu</a:t>
            </a:r>
            <a:r>
              <a:rPr lang="en-US" dirty="0"/>
              <a:t> </a:t>
            </a:r>
            <a:r>
              <a:rPr lang="en-US" dirty="0" err="1"/>
              <a:t>feugiat</a:t>
            </a:r>
            <a:r>
              <a:rPr lang="en-US" dirty="0"/>
              <a:t> </a:t>
            </a:r>
            <a:r>
              <a:rPr lang="en-US" dirty="0" err="1"/>
              <a:t>nulla</a:t>
            </a:r>
            <a:r>
              <a:rPr lang="en-US" dirty="0"/>
              <a:t> </a:t>
            </a:r>
            <a:r>
              <a:rPr lang="en-US" dirty="0" err="1"/>
              <a:t>facilisis</a:t>
            </a:r>
            <a:r>
              <a:rPr lang="en-US" dirty="0"/>
              <a:t> at </a:t>
            </a:r>
            <a:r>
              <a:rPr lang="en-US" dirty="0" err="1"/>
              <a:t>vero</a:t>
            </a:r>
            <a:r>
              <a:rPr lang="en-US" dirty="0"/>
              <a:t> eros et </a:t>
            </a:r>
            <a:r>
              <a:rPr lang="en-US" dirty="0" err="1"/>
              <a:t>accumsan</a:t>
            </a:r>
            <a:r>
              <a:rPr lang="en-US" dirty="0"/>
              <a:t> et </a:t>
            </a:r>
            <a:r>
              <a:rPr lang="en-US" dirty="0" err="1"/>
              <a:t>iusto</a:t>
            </a:r>
            <a:r>
              <a:rPr lang="en-US" dirty="0"/>
              <a:t> </a:t>
            </a:r>
            <a:r>
              <a:rPr lang="en-US" dirty="0" err="1"/>
              <a:t>odio</a:t>
            </a:r>
            <a:r>
              <a:rPr lang="en-US" dirty="0"/>
              <a:t> </a:t>
            </a:r>
            <a:r>
              <a:rPr lang="en-US" dirty="0" err="1"/>
              <a:t>dignissim</a:t>
            </a:r>
            <a:r>
              <a:rPr lang="en-US" dirty="0"/>
              <a:t> qui </a:t>
            </a:r>
            <a:r>
              <a:rPr lang="en-US" dirty="0" err="1"/>
              <a:t>blandit</a:t>
            </a:r>
            <a:r>
              <a:rPr lang="en-US" dirty="0"/>
              <a:t> </a:t>
            </a:r>
            <a:r>
              <a:rPr lang="en-US" dirty="0" err="1"/>
              <a:t>praesent</a:t>
            </a:r>
            <a:r>
              <a:rPr lang="en-US" dirty="0"/>
              <a:t> </a:t>
            </a:r>
            <a:r>
              <a:rPr lang="en-US" dirty="0" err="1"/>
              <a:t>luptatum</a:t>
            </a:r>
            <a:r>
              <a:rPr lang="en-US" dirty="0"/>
              <a:t> </a:t>
            </a:r>
            <a:r>
              <a:rPr lang="en-US" dirty="0" err="1"/>
              <a:t>zzril</a:t>
            </a:r>
            <a:r>
              <a:rPr lang="en-US" dirty="0"/>
              <a:t> </a:t>
            </a:r>
            <a:r>
              <a:rPr lang="en-US" dirty="0" err="1"/>
              <a:t>delenit</a:t>
            </a:r>
            <a:r>
              <a:rPr lang="en-US" dirty="0"/>
              <a:t> </a:t>
            </a:r>
            <a:r>
              <a:rPr lang="en-US" dirty="0" err="1"/>
              <a:t>augue</a:t>
            </a:r>
            <a:r>
              <a:rPr lang="en-US" dirty="0"/>
              <a:t> </a:t>
            </a:r>
            <a:r>
              <a:rPr lang="en-US" dirty="0" err="1"/>
              <a:t>duis</a:t>
            </a:r>
            <a:r>
              <a:rPr lang="en-US" dirty="0"/>
              <a:t> dolore </a:t>
            </a:r>
            <a:r>
              <a:rPr lang="en-US" dirty="0" err="1"/>
              <a:t>te</a:t>
            </a:r>
            <a:r>
              <a:rPr lang="en-US" dirty="0"/>
              <a:t> </a:t>
            </a:r>
            <a:r>
              <a:rPr lang="en-US" dirty="0" err="1"/>
              <a:t>feugait</a:t>
            </a:r>
            <a:r>
              <a:rPr lang="en-US" dirty="0"/>
              <a:t> </a:t>
            </a:r>
            <a:r>
              <a:rPr lang="en-US" dirty="0" err="1"/>
              <a:t>nulla</a:t>
            </a:r>
            <a:r>
              <a:rPr lang="en-US" dirty="0"/>
              <a:t> </a:t>
            </a:r>
            <a:r>
              <a:rPr lang="en-US" dirty="0" err="1"/>
              <a:t>facilisi</a:t>
            </a:r>
            <a:r>
              <a:rPr lang="en-US" dirty="0"/>
              <a:t>.</a:t>
            </a:r>
          </a:p>
          <a:p>
            <a:pPr lvl="0"/>
            <a:r>
              <a:rPr lang="en-US" dirty="0"/>
              <a:t>Lorem ipsum dolor sit </a:t>
            </a:r>
            <a:r>
              <a:rPr lang="en-US" dirty="0" err="1"/>
              <a:t>amet</a:t>
            </a:r>
            <a:r>
              <a:rPr lang="en-US" dirty="0"/>
              <a:t>, cons </a:t>
            </a:r>
            <a:r>
              <a:rPr lang="en-US" dirty="0" err="1"/>
              <a:t>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a:t>
            </a:r>
            <a:endParaRPr lang="ru-RU" dirty="0"/>
          </a:p>
          <a:p>
            <a:pPr lvl="0"/>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 </a:t>
            </a:r>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endParaRPr lang="en-US" dirty="0"/>
          </a:p>
        </p:txBody>
      </p:sp>
      <p:sp>
        <p:nvSpPr>
          <p:cNvPr id="3" name="Footer Placeholder 2">
            <a:extLst>
              <a:ext uri="{FF2B5EF4-FFF2-40B4-BE49-F238E27FC236}">
                <a16:creationId xmlns:a16="http://schemas.microsoft.com/office/drawing/2014/main" id="{2596857B-FAD7-C249-8A13-6FBFF97C6536}"/>
              </a:ext>
            </a:extLst>
          </p:cNvPr>
          <p:cNvSpPr>
            <a:spLocks noGrp="1"/>
          </p:cNvSpPr>
          <p:nvPr>
            <p:ph type="ftr" sz="quarter" idx="45"/>
          </p:nvPr>
        </p:nvSpPr>
        <p:spPr/>
        <p:txBody>
          <a:bodyPr/>
          <a:lstStyle/>
          <a:p>
            <a:endParaRPr lang="ru-RU" dirty="0"/>
          </a:p>
        </p:txBody>
      </p:sp>
    </p:spTree>
    <p:extLst>
      <p:ext uri="{BB962C8B-B14F-4D97-AF65-F5344CB8AC3E}">
        <p14:creationId xmlns:p14="http://schemas.microsoft.com/office/powerpoint/2010/main" val="198676748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ist 3-4 + Conclus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CBE92-50BC-BA4D-90BF-6CDAD4AB0CC4}"/>
              </a:ext>
            </a:extLst>
          </p:cNvPr>
          <p:cNvSpPr>
            <a:spLocks noGrp="1"/>
          </p:cNvSpPr>
          <p:nvPr>
            <p:ph type="title" hasCustomPrompt="1"/>
          </p:nvPr>
        </p:nvSpPr>
        <p:spPr>
          <a:xfrm>
            <a:off x="380999" y="252261"/>
            <a:ext cx="5600700" cy="937498"/>
          </a:xfrm>
        </p:spPr>
        <p:txBody>
          <a:bodyPr lIns="72000" rIns="90000">
            <a:noAutofit/>
          </a:bodyPr>
          <a:lstStyle>
            <a:lvl1pPr>
              <a:defRPr sz="2400"/>
            </a:lvl1pPr>
          </a:lstStyle>
          <a:p>
            <a:pPr lvl="0"/>
            <a:r>
              <a:rPr lang="en-US" dirty="0"/>
              <a:t>This is the message of this slide. </a:t>
            </a:r>
            <a:br>
              <a:rPr lang="en-US" dirty="0"/>
            </a:br>
            <a:r>
              <a:rPr lang="en-US" dirty="0"/>
              <a:t>You can write it in one or two lines </a:t>
            </a:r>
            <a:endParaRPr lang="x-none" dirty="0"/>
          </a:p>
        </p:txBody>
      </p:sp>
      <p:sp>
        <p:nvSpPr>
          <p:cNvPr id="4" name="Slide Number Placeholder 3">
            <a:extLst>
              <a:ext uri="{FF2B5EF4-FFF2-40B4-BE49-F238E27FC236}">
                <a16:creationId xmlns:a16="http://schemas.microsoft.com/office/drawing/2014/main" id="{0FD610BA-B4B9-AD42-BBFC-5813CB557615}"/>
              </a:ext>
            </a:extLst>
          </p:cNvPr>
          <p:cNvSpPr>
            <a:spLocks noGrp="1"/>
          </p:cNvSpPr>
          <p:nvPr>
            <p:ph type="sldNum" sz="quarter" idx="44"/>
          </p:nvPr>
        </p:nvSpPr>
        <p:spPr/>
        <p:txBody>
          <a:bodyPr/>
          <a:lstStyle/>
          <a:p>
            <a:fld id="{E200D83E-88D0-C440-9F2A-EBA669C92F70}" type="slidenum">
              <a:rPr lang="ru-RU" smtClean="0"/>
              <a:pPr/>
              <a:t>‹#›</a:t>
            </a:fld>
            <a:endParaRPr lang="ru-RU"/>
          </a:p>
        </p:txBody>
      </p:sp>
      <p:sp>
        <p:nvSpPr>
          <p:cNvPr id="48" name="Text Placeholder 2">
            <a:extLst>
              <a:ext uri="{FF2B5EF4-FFF2-40B4-BE49-F238E27FC236}">
                <a16:creationId xmlns:a16="http://schemas.microsoft.com/office/drawing/2014/main" id="{B7C23967-09D2-2649-80F9-E0657EC1E3C0}"/>
              </a:ext>
            </a:extLst>
          </p:cNvPr>
          <p:cNvSpPr>
            <a:spLocks noGrp="1"/>
          </p:cNvSpPr>
          <p:nvPr>
            <p:ph type="body" sz="quarter" idx="12" hasCustomPrompt="1"/>
          </p:nvPr>
        </p:nvSpPr>
        <p:spPr>
          <a:xfrm>
            <a:off x="381000" y="2649730"/>
            <a:ext cx="2686051" cy="926998"/>
          </a:xfrm>
          <a:prstGeom prst="rect">
            <a:avLst/>
          </a:prstGeom>
        </p:spPr>
        <p:txBody>
          <a:bodyPr lIns="90000" tIns="0" rIns="90000" bIns="0"/>
          <a:lstStyle>
            <a:lvl1pPr marL="0" indent="0" rtl="0">
              <a:spcBef>
                <a:spcPts val="0"/>
              </a:spcBef>
              <a:buNone/>
              <a:defRPr lang="en-US" sz="1650" b="0" i="0" u="none" strike="noStrike" smtClean="0">
                <a:effectLst/>
                <a:latin typeface="Arial Regular"/>
                <a:cs typeface="Arial" panose="020B0604020202020204" pitchFamily="34" charset="0"/>
              </a:defRPr>
            </a:lvl1pPr>
          </a:lstStyle>
          <a:p>
            <a:pPr rtl="0"/>
            <a:r>
              <a:rPr lang="en-US" b="0" i="0" u="none" strike="noStrike" dirty="0">
                <a:solidFill>
                  <a:srgbClr val="000000"/>
                </a:solidFill>
                <a:effectLst/>
                <a:latin typeface="HelveticaNeue" panose="02000503000000020004" pitchFamily="2" charset="0"/>
              </a:rPr>
              <a:t>1/</a:t>
            </a:r>
            <a:r>
              <a:rPr lang="ru-RU" b="0" i="0" u="none" strike="noStrike" dirty="0">
                <a:solidFill>
                  <a:srgbClr val="000000"/>
                </a:solidFill>
                <a:effectLst/>
                <a:latin typeface="HelveticaNeue" panose="02000503000000020004" pitchFamily="2" charset="0"/>
              </a:rPr>
              <a:t>4</a:t>
            </a:r>
            <a:r>
              <a:rPr lang="en-US" b="0" i="0" u="none" strike="noStrike" dirty="0">
                <a:solidFill>
                  <a:srgbClr val="000000"/>
                </a:solidFill>
                <a:effectLst/>
                <a:latin typeface="HelveticaNeue" panose="02000503000000020004" pitchFamily="2" charset="0"/>
              </a:rPr>
              <a:t> points. Please place your text here and insert the icon above.</a:t>
            </a:r>
          </a:p>
        </p:txBody>
      </p:sp>
      <p:sp>
        <p:nvSpPr>
          <p:cNvPr id="49" name="Text Placeholder 2">
            <a:extLst>
              <a:ext uri="{FF2B5EF4-FFF2-40B4-BE49-F238E27FC236}">
                <a16:creationId xmlns:a16="http://schemas.microsoft.com/office/drawing/2014/main" id="{9462082D-192F-BD4A-961A-F871B80BC6E5}"/>
              </a:ext>
            </a:extLst>
          </p:cNvPr>
          <p:cNvSpPr>
            <a:spLocks noGrp="1"/>
          </p:cNvSpPr>
          <p:nvPr>
            <p:ph type="body" sz="quarter" idx="21" hasCustomPrompt="1"/>
          </p:nvPr>
        </p:nvSpPr>
        <p:spPr>
          <a:xfrm>
            <a:off x="3295651" y="2649730"/>
            <a:ext cx="2673737" cy="926998"/>
          </a:xfrm>
          <a:prstGeom prst="rect">
            <a:avLst/>
          </a:prstGeom>
        </p:spPr>
        <p:txBody>
          <a:bodyPr lIns="90000" tIns="0" rIns="90000" bIns="0"/>
          <a:lstStyle>
            <a:lvl1pPr marL="0" indent="0" rtl="0">
              <a:spcBef>
                <a:spcPts val="0"/>
              </a:spcBef>
              <a:buNone/>
              <a:defRPr sz="1650" b="0" i="0">
                <a:solidFill>
                  <a:schemeClr val="tx1"/>
                </a:solidFill>
                <a:latin typeface="Arial Regular"/>
                <a:cs typeface="Arial" panose="020B0604020202020204" pitchFamily="34" charset="0"/>
              </a:defRPr>
            </a:lvl1pPr>
          </a:lstStyle>
          <a:p>
            <a:pPr rtl="0"/>
            <a:r>
              <a:rPr lang="en-US" b="0" i="0" u="none" strike="noStrike" dirty="0">
                <a:solidFill>
                  <a:srgbClr val="000000"/>
                </a:solidFill>
                <a:effectLst/>
                <a:latin typeface="HelveticaNeue" panose="02000503000000020004" pitchFamily="2" charset="0"/>
              </a:rPr>
              <a:t>2/</a:t>
            </a:r>
            <a:r>
              <a:rPr lang="ru-RU" b="0" i="0" u="none" strike="noStrike" dirty="0">
                <a:solidFill>
                  <a:srgbClr val="000000"/>
                </a:solidFill>
                <a:effectLst/>
                <a:latin typeface="HelveticaNeue" panose="02000503000000020004" pitchFamily="2" charset="0"/>
              </a:rPr>
              <a:t>4</a:t>
            </a:r>
            <a:r>
              <a:rPr lang="en-US" b="0" i="0" u="none" strike="noStrike" dirty="0">
                <a:solidFill>
                  <a:srgbClr val="000000"/>
                </a:solidFill>
                <a:effectLst/>
                <a:latin typeface="HelveticaNeue" panose="02000503000000020004" pitchFamily="2" charset="0"/>
              </a:rPr>
              <a:t> points. Please place your text here and insert the icon above.</a:t>
            </a:r>
          </a:p>
        </p:txBody>
      </p:sp>
      <p:sp>
        <p:nvSpPr>
          <p:cNvPr id="50" name="Text Placeholder 2">
            <a:extLst>
              <a:ext uri="{FF2B5EF4-FFF2-40B4-BE49-F238E27FC236}">
                <a16:creationId xmlns:a16="http://schemas.microsoft.com/office/drawing/2014/main" id="{5705EA74-4537-BE44-8C36-DC6D2C0BE916}"/>
              </a:ext>
            </a:extLst>
          </p:cNvPr>
          <p:cNvSpPr>
            <a:spLocks noGrp="1"/>
          </p:cNvSpPr>
          <p:nvPr>
            <p:ph type="body" sz="quarter" idx="28" hasCustomPrompt="1"/>
          </p:nvPr>
        </p:nvSpPr>
        <p:spPr>
          <a:xfrm>
            <a:off x="381000" y="4788003"/>
            <a:ext cx="2686051" cy="926998"/>
          </a:xfrm>
          <a:prstGeom prst="rect">
            <a:avLst/>
          </a:prstGeom>
        </p:spPr>
        <p:txBody>
          <a:bodyPr lIns="90000" tIns="0" rIns="90000" bIns="0"/>
          <a:lstStyle>
            <a:lvl1pPr marL="0" indent="0" rtl="0">
              <a:spcBef>
                <a:spcPts val="0"/>
              </a:spcBef>
              <a:buNone/>
              <a:defRPr lang="en-US" sz="1650" b="0" i="0" u="none" strike="noStrike" smtClean="0">
                <a:effectLst/>
                <a:latin typeface="Arial Regular"/>
                <a:cs typeface="Arial" panose="020B0604020202020204" pitchFamily="34" charset="0"/>
              </a:defRPr>
            </a:lvl1pPr>
          </a:lstStyle>
          <a:p>
            <a:pPr rtl="0"/>
            <a:r>
              <a:rPr lang="ru-RU" b="0" i="0" u="none" strike="noStrike" dirty="0">
                <a:solidFill>
                  <a:srgbClr val="000000"/>
                </a:solidFill>
                <a:effectLst/>
                <a:latin typeface="HelveticaNeue" panose="02000503000000020004" pitchFamily="2" charset="0"/>
              </a:rPr>
              <a:t>3</a:t>
            </a:r>
            <a:r>
              <a:rPr lang="en-US" b="0" i="0" u="none" strike="noStrike" dirty="0">
                <a:solidFill>
                  <a:srgbClr val="000000"/>
                </a:solidFill>
                <a:effectLst/>
                <a:latin typeface="HelveticaNeue" panose="02000503000000020004" pitchFamily="2" charset="0"/>
              </a:rPr>
              <a:t>/</a:t>
            </a:r>
            <a:r>
              <a:rPr lang="ru-RU" b="0" i="0" u="none" strike="noStrike" dirty="0">
                <a:solidFill>
                  <a:srgbClr val="000000"/>
                </a:solidFill>
                <a:effectLst/>
                <a:latin typeface="HelveticaNeue" panose="02000503000000020004" pitchFamily="2" charset="0"/>
              </a:rPr>
              <a:t>4</a:t>
            </a:r>
            <a:r>
              <a:rPr lang="en-US" b="0" i="0" u="none" strike="noStrike" dirty="0">
                <a:solidFill>
                  <a:srgbClr val="000000"/>
                </a:solidFill>
                <a:effectLst/>
                <a:latin typeface="HelveticaNeue" panose="02000503000000020004" pitchFamily="2" charset="0"/>
              </a:rPr>
              <a:t> points. Please place your text here and insert the icon above.</a:t>
            </a:r>
          </a:p>
        </p:txBody>
      </p:sp>
      <p:sp>
        <p:nvSpPr>
          <p:cNvPr id="51" name="Text Placeholder 2">
            <a:extLst>
              <a:ext uri="{FF2B5EF4-FFF2-40B4-BE49-F238E27FC236}">
                <a16:creationId xmlns:a16="http://schemas.microsoft.com/office/drawing/2014/main" id="{B6B7CF0B-ECD5-BA46-BC34-598896580C29}"/>
              </a:ext>
            </a:extLst>
          </p:cNvPr>
          <p:cNvSpPr>
            <a:spLocks noGrp="1"/>
          </p:cNvSpPr>
          <p:nvPr>
            <p:ph type="body" sz="quarter" idx="45" hasCustomPrompt="1"/>
          </p:nvPr>
        </p:nvSpPr>
        <p:spPr>
          <a:xfrm>
            <a:off x="3295651" y="4788003"/>
            <a:ext cx="2673737" cy="926998"/>
          </a:xfrm>
          <a:prstGeom prst="rect">
            <a:avLst/>
          </a:prstGeom>
        </p:spPr>
        <p:txBody>
          <a:bodyPr lIns="90000" tIns="0" rIns="90000" bIns="0"/>
          <a:lstStyle>
            <a:lvl1pPr marL="0" indent="0" rtl="0">
              <a:spcBef>
                <a:spcPts val="0"/>
              </a:spcBef>
              <a:buNone/>
              <a:defRPr sz="1650" b="0" i="0">
                <a:solidFill>
                  <a:schemeClr val="tx1"/>
                </a:solidFill>
                <a:latin typeface="Arial Regular"/>
                <a:cs typeface="Arial" panose="020B0604020202020204" pitchFamily="34" charset="0"/>
              </a:defRPr>
            </a:lvl1pPr>
          </a:lstStyle>
          <a:p>
            <a:pPr rtl="0"/>
            <a:r>
              <a:rPr lang="ru-RU" b="0" i="0" u="none" strike="noStrike" dirty="0">
                <a:solidFill>
                  <a:srgbClr val="000000"/>
                </a:solidFill>
                <a:effectLst/>
                <a:latin typeface="HelveticaNeue" panose="02000503000000020004" pitchFamily="2" charset="0"/>
              </a:rPr>
              <a:t>4</a:t>
            </a:r>
            <a:r>
              <a:rPr lang="en-US" b="0" i="0" u="none" strike="noStrike" dirty="0">
                <a:solidFill>
                  <a:srgbClr val="000000"/>
                </a:solidFill>
                <a:effectLst/>
                <a:latin typeface="HelveticaNeue" panose="02000503000000020004" pitchFamily="2" charset="0"/>
              </a:rPr>
              <a:t>/</a:t>
            </a:r>
            <a:r>
              <a:rPr lang="ru-RU" b="0" i="0" u="none" strike="noStrike" dirty="0">
                <a:solidFill>
                  <a:srgbClr val="000000"/>
                </a:solidFill>
                <a:effectLst/>
                <a:latin typeface="HelveticaNeue" panose="02000503000000020004" pitchFamily="2" charset="0"/>
              </a:rPr>
              <a:t>4</a:t>
            </a:r>
            <a:r>
              <a:rPr lang="en-US" b="0" i="0" u="none" strike="noStrike" dirty="0">
                <a:solidFill>
                  <a:srgbClr val="000000"/>
                </a:solidFill>
                <a:effectLst/>
                <a:latin typeface="HelveticaNeue" panose="02000503000000020004" pitchFamily="2" charset="0"/>
              </a:rPr>
              <a:t> points. Please place your text here and insert the icon above.</a:t>
            </a:r>
          </a:p>
        </p:txBody>
      </p:sp>
      <p:sp>
        <p:nvSpPr>
          <p:cNvPr id="52" name="Picture Placeholder 13">
            <a:extLst>
              <a:ext uri="{FF2B5EF4-FFF2-40B4-BE49-F238E27FC236}">
                <a16:creationId xmlns:a16="http://schemas.microsoft.com/office/drawing/2014/main" id="{11509E31-22FF-2B44-82A5-695941632C79}"/>
              </a:ext>
            </a:extLst>
          </p:cNvPr>
          <p:cNvSpPr>
            <a:spLocks noGrp="1"/>
          </p:cNvSpPr>
          <p:nvPr>
            <p:ph type="pic" sz="quarter" idx="15" hasCustomPrompt="1"/>
          </p:nvPr>
        </p:nvSpPr>
        <p:spPr>
          <a:xfrm>
            <a:off x="381000" y="1657351"/>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53" name="Picture Placeholder 13">
            <a:extLst>
              <a:ext uri="{FF2B5EF4-FFF2-40B4-BE49-F238E27FC236}">
                <a16:creationId xmlns:a16="http://schemas.microsoft.com/office/drawing/2014/main" id="{98423950-961F-C647-889D-9ED37EB43155}"/>
              </a:ext>
            </a:extLst>
          </p:cNvPr>
          <p:cNvSpPr>
            <a:spLocks noGrp="1"/>
          </p:cNvSpPr>
          <p:nvPr>
            <p:ph type="pic" sz="quarter" idx="23" hasCustomPrompt="1"/>
          </p:nvPr>
        </p:nvSpPr>
        <p:spPr>
          <a:xfrm>
            <a:off x="3295650" y="1657352"/>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54" name="Picture Placeholder 13">
            <a:extLst>
              <a:ext uri="{FF2B5EF4-FFF2-40B4-BE49-F238E27FC236}">
                <a16:creationId xmlns:a16="http://schemas.microsoft.com/office/drawing/2014/main" id="{96F4C0FB-9360-8D4D-89F0-C3AB51A33C54}"/>
              </a:ext>
            </a:extLst>
          </p:cNvPr>
          <p:cNvSpPr>
            <a:spLocks noGrp="1"/>
          </p:cNvSpPr>
          <p:nvPr>
            <p:ph type="pic" sz="quarter" idx="35" hasCustomPrompt="1"/>
          </p:nvPr>
        </p:nvSpPr>
        <p:spPr>
          <a:xfrm>
            <a:off x="381000" y="3829051"/>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55" name="Picture Placeholder 13">
            <a:extLst>
              <a:ext uri="{FF2B5EF4-FFF2-40B4-BE49-F238E27FC236}">
                <a16:creationId xmlns:a16="http://schemas.microsoft.com/office/drawing/2014/main" id="{2A92F94F-BC8C-8547-9D46-4F887D338D7D}"/>
              </a:ext>
            </a:extLst>
          </p:cNvPr>
          <p:cNvSpPr>
            <a:spLocks noGrp="1"/>
          </p:cNvSpPr>
          <p:nvPr>
            <p:ph type="pic" sz="quarter" idx="36" hasCustomPrompt="1"/>
          </p:nvPr>
        </p:nvSpPr>
        <p:spPr>
          <a:xfrm>
            <a:off x="3295650" y="3829052"/>
            <a:ext cx="742950" cy="74471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13" name="object 22">
            <a:extLst>
              <a:ext uri="{FF2B5EF4-FFF2-40B4-BE49-F238E27FC236}">
                <a16:creationId xmlns:a16="http://schemas.microsoft.com/office/drawing/2014/main" id="{A640BFE5-D700-2E4D-9019-AAD9A827087E}"/>
              </a:ext>
            </a:extLst>
          </p:cNvPr>
          <p:cNvSpPr/>
          <p:nvPr/>
        </p:nvSpPr>
        <p:spPr>
          <a:xfrm>
            <a:off x="6210301" y="0"/>
            <a:ext cx="5981700" cy="6858000"/>
          </a:xfrm>
          <a:custGeom>
            <a:avLst/>
            <a:gdLst/>
            <a:ahLst/>
            <a:cxnLst/>
            <a:rect l="l" t="t" r="r" b="b"/>
            <a:pathLst>
              <a:path w="4406900" h="9144000">
                <a:moveTo>
                  <a:pt x="4406887" y="0"/>
                </a:moveTo>
                <a:lnTo>
                  <a:pt x="0" y="0"/>
                </a:lnTo>
                <a:lnTo>
                  <a:pt x="0" y="9144000"/>
                </a:lnTo>
                <a:lnTo>
                  <a:pt x="4406887" y="9144000"/>
                </a:lnTo>
                <a:lnTo>
                  <a:pt x="4406887" y="0"/>
                </a:lnTo>
                <a:close/>
              </a:path>
            </a:pathLst>
          </a:custGeom>
          <a:solidFill>
            <a:schemeClr val="tx2"/>
          </a:solidFill>
          <a:ln>
            <a:noFill/>
          </a:ln>
        </p:spPr>
        <p:txBody>
          <a:bodyPr wrap="square" lIns="0" tIns="0" rIns="0" bIns="0" rtlCol="0"/>
          <a:lstStyle/>
          <a:p>
            <a:endParaRPr sz="1350" b="0" i="0" dirty="0">
              <a:latin typeface="Arial Regular"/>
            </a:endParaRPr>
          </a:p>
        </p:txBody>
      </p:sp>
      <p:sp>
        <p:nvSpPr>
          <p:cNvPr id="14" name="Text Placeholder 2">
            <a:extLst>
              <a:ext uri="{FF2B5EF4-FFF2-40B4-BE49-F238E27FC236}">
                <a16:creationId xmlns:a16="http://schemas.microsoft.com/office/drawing/2014/main" id="{CC2EDE5E-23D4-0749-A74C-4045C511BC81}"/>
              </a:ext>
            </a:extLst>
          </p:cNvPr>
          <p:cNvSpPr>
            <a:spLocks noGrp="1"/>
          </p:cNvSpPr>
          <p:nvPr>
            <p:ph type="body" sz="quarter" idx="29" hasCustomPrompt="1"/>
          </p:nvPr>
        </p:nvSpPr>
        <p:spPr>
          <a:xfrm>
            <a:off x="7181851" y="1657350"/>
            <a:ext cx="4629149" cy="4249060"/>
          </a:xfrm>
          <a:prstGeom prst="rect">
            <a:avLst/>
          </a:prstGeom>
        </p:spPr>
        <p:txBody>
          <a:bodyPr lIns="0" tIns="0" rIns="0" bIns="0"/>
          <a:lstStyle>
            <a:lvl1pPr marL="9525" marR="3810" indent="0" algn="l" defTabSz="685800" rtl="0" eaLnBrk="1" fontAlgn="auto" latinLnBrk="0" hangingPunct="1">
              <a:lnSpc>
                <a:spcPct val="100000"/>
              </a:lnSpc>
              <a:spcBef>
                <a:spcPts val="75"/>
              </a:spcBef>
              <a:spcAft>
                <a:spcPts val="0"/>
              </a:spcAft>
              <a:buClrTx/>
              <a:buSzTx/>
              <a:buFont typeface="Arial" panose="020B0604020202020204" pitchFamily="34" charset="0"/>
              <a:buNone/>
              <a:tabLst/>
              <a:defRPr sz="2400" b="1" i="0">
                <a:solidFill>
                  <a:schemeClr val="bg1"/>
                </a:solidFill>
                <a:latin typeface="Arial" panose="020B0604020202020204" pitchFamily="34" charset="0"/>
                <a:cs typeface="Arial" panose="020B0604020202020204" pitchFamily="34" charset="0"/>
              </a:defRPr>
            </a:lvl1pPr>
          </a:lstStyle>
          <a:p>
            <a:pPr marL="9525" marR="3810" lvl="0" indent="0" algn="l" defTabSz="685800" rtl="0" eaLnBrk="1" fontAlgn="auto" latinLnBrk="0" hangingPunct="1">
              <a:lnSpc>
                <a:spcPct val="100000"/>
              </a:lnSpc>
              <a:spcBef>
                <a:spcPts val="75"/>
              </a:spcBef>
              <a:spcAft>
                <a:spcPts val="0"/>
              </a:spcAft>
              <a:buClrTx/>
              <a:buSzTx/>
              <a:buFont typeface="Arial" panose="020B0604020202020204" pitchFamily="34" charset="0"/>
              <a:buNone/>
              <a:tabLst/>
              <a:defRPr/>
            </a:pPr>
            <a:r>
              <a:rPr lang="en-US" sz="2400" b="1" spc="-4" dirty="0">
                <a:latin typeface="Arial"/>
                <a:cs typeface="Arial"/>
              </a:rPr>
              <a:t>Post the conclusion here</a:t>
            </a:r>
            <a:endParaRPr lang="en-GB" sz="2400" dirty="0">
              <a:latin typeface="Arial"/>
              <a:cs typeface="Arial"/>
            </a:endParaRPr>
          </a:p>
        </p:txBody>
      </p:sp>
      <p:sp>
        <p:nvSpPr>
          <p:cNvPr id="15" name="Triangle 14">
            <a:extLst>
              <a:ext uri="{FF2B5EF4-FFF2-40B4-BE49-F238E27FC236}">
                <a16:creationId xmlns:a16="http://schemas.microsoft.com/office/drawing/2014/main" id="{E752783B-9EEE-8341-8DAA-34009A455E35}"/>
              </a:ext>
            </a:extLst>
          </p:cNvPr>
          <p:cNvSpPr/>
          <p:nvPr/>
        </p:nvSpPr>
        <p:spPr>
          <a:xfrm rot="5400000">
            <a:off x="6116574" y="1693926"/>
            <a:ext cx="530352" cy="342900"/>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350" b="0" i="0" dirty="0">
              <a:latin typeface="Arial Regular"/>
            </a:endParaRPr>
          </a:p>
        </p:txBody>
      </p:sp>
      <p:grpSp>
        <p:nvGrpSpPr>
          <p:cNvPr id="16" name="Group 15">
            <a:extLst>
              <a:ext uri="{FF2B5EF4-FFF2-40B4-BE49-F238E27FC236}">
                <a16:creationId xmlns:a16="http://schemas.microsoft.com/office/drawing/2014/main" id="{D60E6224-E6EF-1446-93F0-C8D86D174ADB}"/>
              </a:ext>
            </a:extLst>
          </p:cNvPr>
          <p:cNvGrpSpPr/>
          <p:nvPr/>
        </p:nvGrpSpPr>
        <p:grpSpPr>
          <a:xfrm>
            <a:off x="10839450" y="6410620"/>
            <a:ext cx="971550" cy="161630"/>
            <a:chOff x="14294536" y="8436933"/>
            <a:chExt cx="1501942" cy="249867"/>
          </a:xfrm>
          <a:solidFill>
            <a:schemeClr val="bg1"/>
          </a:solidFill>
        </p:grpSpPr>
        <p:sp>
          <p:nvSpPr>
            <p:cNvPr id="17" name="object 2">
              <a:extLst>
                <a:ext uri="{FF2B5EF4-FFF2-40B4-BE49-F238E27FC236}">
                  <a16:creationId xmlns:a16="http://schemas.microsoft.com/office/drawing/2014/main" id="{68A3176C-50EB-0147-AC4C-F36119F83100}"/>
                </a:ext>
              </a:extLst>
            </p:cNvPr>
            <p:cNvSpPr/>
            <p:nvPr/>
          </p:nvSpPr>
          <p:spPr>
            <a:xfrm>
              <a:off x="14294536" y="8436933"/>
              <a:ext cx="210239" cy="249867"/>
            </a:xfrm>
            <a:custGeom>
              <a:avLst/>
              <a:gdLst/>
              <a:ahLst/>
              <a:cxnLst/>
              <a:rect l="l" t="t" r="r" b="b"/>
              <a:pathLst>
                <a:path w="1798954" h="2138045">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18" name="object 3">
              <a:extLst>
                <a:ext uri="{FF2B5EF4-FFF2-40B4-BE49-F238E27FC236}">
                  <a16:creationId xmlns:a16="http://schemas.microsoft.com/office/drawing/2014/main" id="{F6F18FEF-47DD-504A-B948-1EF01DD89FE5}"/>
                </a:ext>
              </a:extLst>
            </p:cNvPr>
            <p:cNvSpPr/>
            <p:nvPr/>
          </p:nvSpPr>
          <p:spPr>
            <a:xfrm>
              <a:off x="14543672" y="8448213"/>
              <a:ext cx="194655" cy="238587"/>
            </a:xfrm>
            <a:custGeom>
              <a:avLst/>
              <a:gdLst/>
              <a:ahLst/>
              <a:cxnLst/>
              <a:rect l="l" t="t" r="r" b="b"/>
              <a:pathLst>
                <a:path w="1665604" h="2041525">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19" name="object 4">
              <a:extLst>
                <a:ext uri="{FF2B5EF4-FFF2-40B4-BE49-F238E27FC236}">
                  <a16:creationId xmlns:a16="http://schemas.microsoft.com/office/drawing/2014/main" id="{A5FDD665-883C-224C-9EEC-780E5D24113B}"/>
                </a:ext>
              </a:extLst>
            </p:cNvPr>
            <p:cNvSpPr/>
            <p:nvPr/>
          </p:nvSpPr>
          <p:spPr>
            <a:xfrm>
              <a:off x="14745615" y="8511292"/>
              <a:ext cx="193022" cy="175508"/>
            </a:xfrm>
            <a:custGeom>
              <a:avLst/>
              <a:gdLst/>
              <a:ahLst/>
              <a:cxnLst/>
              <a:rect l="l" t="t" r="r" b="b"/>
              <a:pathLst>
                <a:path w="1651634" h="1501775">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w="1651634" h="1501775">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0" name="object 5">
              <a:extLst>
                <a:ext uri="{FF2B5EF4-FFF2-40B4-BE49-F238E27FC236}">
                  <a16:creationId xmlns:a16="http://schemas.microsoft.com/office/drawing/2014/main" id="{EF71DFBE-64B7-384B-ADA2-792BB9856272}"/>
                </a:ext>
              </a:extLst>
            </p:cNvPr>
            <p:cNvSpPr/>
            <p:nvPr/>
          </p:nvSpPr>
          <p:spPr>
            <a:xfrm>
              <a:off x="14976246" y="8448139"/>
              <a:ext cx="62189" cy="238661"/>
            </a:xfrm>
            <a:custGeom>
              <a:avLst/>
              <a:gdLst/>
              <a:ahLst/>
              <a:cxnLst/>
              <a:rect l="l" t="t" r="r" b="b"/>
              <a:pathLst>
                <a:path w="532129" h="2042160">
                  <a:moveTo>
                    <a:pt x="531622" y="0"/>
                  </a:moveTo>
                  <a:lnTo>
                    <a:pt x="0" y="0"/>
                  </a:lnTo>
                  <a:lnTo>
                    <a:pt x="0" y="2041613"/>
                  </a:lnTo>
                  <a:lnTo>
                    <a:pt x="531622" y="2041613"/>
                  </a:lnTo>
                  <a:lnTo>
                    <a:pt x="531622"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1" name="object 6">
              <a:extLst>
                <a:ext uri="{FF2B5EF4-FFF2-40B4-BE49-F238E27FC236}">
                  <a16:creationId xmlns:a16="http://schemas.microsoft.com/office/drawing/2014/main" id="{9B24A619-7780-F54C-8516-32138CF334F3}"/>
                </a:ext>
              </a:extLst>
            </p:cNvPr>
            <p:cNvSpPr/>
            <p:nvPr/>
          </p:nvSpPr>
          <p:spPr>
            <a:xfrm>
              <a:off x="15067761" y="8469289"/>
              <a:ext cx="131576" cy="217511"/>
            </a:xfrm>
            <a:custGeom>
              <a:avLst/>
              <a:gdLst/>
              <a:ahLst/>
              <a:cxnLst/>
              <a:rect l="l" t="t" r="r" b="b"/>
              <a:pathLst>
                <a:path w="1125854" h="1861185">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2" name="object 7">
              <a:extLst>
                <a:ext uri="{FF2B5EF4-FFF2-40B4-BE49-F238E27FC236}">
                  <a16:creationId xmlns:a16="http://schemas.microsoft.com/office/drawing/2014/main" id="{6B21E98F-98DA-1749-8F1B-DA065E5758EC}"/>
                </a:ext>
              </a:extLst>
            </p:cNvPr>
            <p:cNvSpPr/>
            <p:nvPr/>
          </p:nvSpPr>
          <p:spPr>
            <a:xfrm>
              <a:off x="15222399" y="8511292"/>
              <a:ext cx="176547" cy="175508"/>
            </a:xfrm>
            <a:custGeom>
              <a:avLst/>
              <a:gdLst/>
              <a:ahLst/>
              <a:cxnLst/>
              <a:rect l="l" t="t" r="r" b="b"/>
              <a:pathLst>
                <a:path w="1510665" h="150177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w="1510665" h="150177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w="1510665" h="150177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grpFill/>
          </p:spPr>
          <p:txBody>
            <a:bodyPr wrap="square" lIns="0" tIns="0" rIns="0" bIns="0" rtlCol="0"/>
            <a:lstStyle/>
            <a:p>
              <a:endParaRPr sz="1350" dirty="0">
                <a:latin typeface="Arial" panose="020B0604020202020204" pitchFamily="34" charset="0"/>
                <a:cs typeface="Arial" panose="020B0604020202020204" pitchFamily="34" charset="0"/>
              </a:endParaRPr>
            </a:p>
          </p:txBody>
        </p:sp>
        <p:sp>
          <p:nvSpPr>
            <p:cNvPr id="23" name="object 8">
              <a:extLst>
                <a:ext uri="{FF2B5EF4-FFF2-40B4-BE49-F238E27FC236}">
                  <a16:creationId xmlns:a16="http://schemas.microsoft.com/office/drawing/2014/main" id="{102F189F-18A8-9E41-8838-C9EA6ED32611}"/>
                </a:ext>
              </a:extLst>
            </p:cNvPr>
            <p:cNvSpPr/>
            <p:nvPr/>
          </p:nvSpPr>
          <p:spPr>
            <a:xfrm>
              <a:off x="15425933" y="8511292"/>
              <a:ext cx="176844" cy="175508"/>
            </a:xfrm>
            <a:custGeom>
              <a:avLst/>
              <a:gdLst/>
              <a:ahLst/>
              <a:cxnLst/>
              <a:rect l="l" t="t" r="r" b="b"/>
              <a:pathLst>
                <a:path w="1513204" h="1501775">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4" name="object 9">
              <a:extLst>
                <a:ext uri="{FF2B5EF4-FFF2-40B4-BE49-F238E27FC236}">
                  <a16:creationId xmlns:a16="http://schemas.microsoft.com/office/drawing/2014/main" id="{C017C4FC-2CD2-0940-A971-E1F4B5146892}"/>
                </a:ext>
              </a:extLst>
            </p:cNvPr>
            <p:cNvSpPr/>
            <p:nvPr/>
          </p:nvSpPr>
          <p:spPr>
            <a:xfrm>
              <a:off x="15618966" y="8448213"/>
              <a:ext cx="177512" cy="238587"/>
            </a:xfrm>
            <a:custGeom>
              <a:avLst/>
              <a:gdLst/>
              <a:ahLst/>
              <a:cxnLst/>
              <a:rect l="l" t="t" r="r" b="b"/>
              <a:pathLst>
                <a:path w="1518919" h="2041525">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grpSp>
      <p:sp>
        <p:nvSpPr>
          <p:cNvPr id="3" name="Footer Placeholder 2">
            <a:extLst>
              <a:ext uri="{FF2B5EF4-FFF2-40B4-BE49-F238E27FC236}">
                <a16:creationId xmlns:a16="http://schemas.microsoft.com/office/drawing/2014/main" id="{397F2CE1-F458-AB4E-955C-E35E7486BC3E}"/>
              </a:ext>
            </a:extLst>
          </p:cNvPr>
          <p:cNvSpPr>
            <a:spLocks noGrp="1"/>
          </p:cNvSpPr>
          <p:nvPr>
            <p:ph type="ftr" sz="quarter" idx="46"/>
          </p:nvPr>
        </p:nvSpPr>
        <p:spPr/>
        <p:txBody>
          <a:bodyPr/>
          <a:lstStyle/>
          <a:p>
            <a:endParaRPr lang="ru-RU" dirty="0"/>
          </a:p>
        </p:txBody>
      </p:sp>
    </p:spTree>
    <p:extLst>
      <p:ext uri="{BB962C8B-B14F-4D97-AF65-F5344CB8AC3E}">
        <p14:creationId xmlns:p14="http://schemas.microsoft.com/office/powerpoint/2010/main" val="348574195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ist + Conclus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CBE92-50BC-BA4D-90BF-6CDAD4AB0CC4}"/>
              </a:ext>
            </a:extLst>
          </p:cNvPr>
          <p:cNvSpPr>
            <a:spLocks noGrp="1"/>
          </p:cNvSpPr>
          <p:nvPr>
            <p:ph type="title" hasCustomPrompt="1"/>
          </p:nvPr>
        </p:nvSpPr>
        <p:spPr>
          <a:xfrm>
            <a:off x="380999" y="252261"/>
            <a:ext cx="5600700" cy="937498"/>
          </a:xfrm>
        </p:spPr>
        <p:txBody>
          <a:bodyPr lIns="72000" rIns="90000">
            <a:noAutofit/>
          </a:bodyPr>
          <a:lstStyle>
            <a:lvl1pPr>
              <a:defRPr sz="2400"/>
            </a:lvl1pPr>
          </a:lstStyle>
          <a:p>
            <a:pPr lvl="0"/>
            <a:r>
              <a:rPr lang="en-US" dirty="0"/>
              <a:t>This is the message of this slide. </a:t>
            </a:r>
            <a:br>
              <a:rPr lang="en-US" dirty="0"/>
            </a:br>
            <a:r>
              <a:rPr lang="en-US" dirty="0"/>
              <a:t>You can write it in one or two lines </a:t>
            </a:r>
            <a:endParaRPr lang="x-none" dirty="0"/>
          </a:p>
        </p:txBody>
      </p:sp>
      <p:sp>
        <p:nvSpPr>
          <p:cNvPr id="4" name="Slide Number Placeholder 3">
            <a:extLst>
              <a:ext uri="{FF2B5EF4-FFF2-40B4-BE49-F238E27FC236}">
                <a16:creationId xmlns:a16="http://schemas.microsoft.com/office/drawing/2014/main" id="{0FD610BA-B4B9-AD42-BBFC-5813CB557615}"/>
              </a:ext>
            </a:extLst>
          </p:cNvPr>
          <p:cNvSpPr>
            <a:spLocks noGrp="1"/>
          </p:cNvSpPr>
          <p:nvPr>
            <p:ph type="sldNum" sz="quarter" idx="44"/>
          </p:nvPr>
        </p:nvSpPr>
        <p:spPr/>
        <p:txBody>
          <a:bodyPr/>
          <a:lstStyle/>
          <a:p>
            <a:fld id="{E200D83E-88D0-C440-9F2A-EBA669C92F70}" type="slidenum">
              <a:rPr lang="ru-RU" smtClean="0"/>
              <a:pPr/>
              <a:t>‹#›</a:t>
            </a:fld>
            <a:endParaRPr lang="ru-RU"/>
          </a:p>
        </p:txBody>
      </p:sp>
      <p:sp>
        <p:nvSpPr>
          <p:cNvPr id="13" name="object 22">
            <a:extLst>
              <a:ext uri="{FF2B5EF4-FFF2-40B4-BE49-F238E27FC236}">
                <a16:creationId xmlns:a16="http://schemas.microsoft.com/office/drawing/2014/main" id="{A640BFE5-D700-2E4D-9019-AAD9A827087E}"/>
              </a:ext>
            </a:extLst>
          </p:cNvPr>
          <p:cNvSpPr/>
          <p:nvPr/>
        </p:nvSpPr>
        <p:spPr>
          <a:xfrm>
            <a:off x="6210301" y="0"/>
            <a:ext cx="5981700" cy="6858000"/>
          </a:xfrm>
          <a:custGeom>
            <a:avLst/>
            <a:gdLst/>
            <a:ahLst/>
            <a:cxnLst/>
            <a:rect l="l" t="t" r="r" b="b"/>
            <a:pathLst>
              <a:path w="4406900" h="9144000">
                <a:moveTo>
                  <a:pt x="4406887" y="0"/>
                </a:moveTo>
                <a:lnTo>
                  <a:pt x="0" y="0"/>
                </a:lnTo>
                <a:lnTo>
                  <a:pt x="0" y="9144000"/>
                </a:lnTo>
                <a:lnTo>
                  <a:pt x="4406887" y="9144000"/>
                </a:lnTo>
                <a:lnTo>
                  <a:pt x="4406887" y="0"/>
                </a:lnTo>
                <a:close/>
              </a:path>
            </a:pathLst>
          </a:custGeom>
          <a:solidFill>
            <a:schemeClr val="tx2"/>
          </a:solidFill>
          <a:ln>
            <a:noFill/>
          </a:ln>
        </p:spPr>
        <p:txBody>
          <a:bodyPr wrap="square" lIns="0" tIns="0" rIns="0" bIns="0" rtlCol="0"/>
          <a:lstStyle/>
          <a:p>
            <a:endParaRPr sz="1350" b="0" i="0" dirty="0">
              <a:latin typeface="Arial Regular"/>
            </a:endParaRPr>
          </a:p>
        </p:txBody>
      </p:sp>
      <p:sp>
        <p:nvSpPr>
          <p:cNvPr id="14" name="Text Placeholder 2">
            <a:extLst>
              <a:ext uri="{FF2B5EF4-FFF2-40B4-BE49-F238E27FC236}">
                <a16:creationId xmlns:a16="http://schemas.microsoft.com/office/drawing/2014/main" id="{CC2EDE5E-23D4-0749-A74C-4045C511BC81}"/>
              </a:ext>
            </a:extLst>
          </p:cNvPr>
          <p:cNvSpPr>
            <a:spLocks noGrp="1"/>
          </p:cNvSpPr>
          <p:nvPr>
            <p:ph type="body" sz="quarter" idx="29" hasCustomPrompt="1"/>
          </p:nvPr>
        </p:nvSpPr>
        <p:spPr>
          <a:xfrm>
            <a:off x="7181851" y="1657350"/>
            <a:ext cx="4629149" cy="4249060"/>
          </a:xfrm>
          <a:prstGeom prst="rect">
            <a:avLst/>
          </a:prstGeom>
        </p:spPr>
        <p:txBody>
          <a:bodyPr lIns="0" tIns="0" rIns="0" bIns="0"/>
          <a:lstStyle>
            <a:lvl1pPr marL="9525" marR="3810" indent="0" algn="l" defTabSz="685800" rtl="0" eaLnBrk="1" fontAlgn="auto" latinLnBrk="0" hangingPunct="1">
              <a:lnSpc>
                <a:spcPct val="100000"/>
              </a:lnSpc>
              <a:spcBef>
                <a:spcPts val="75"/>
              </a:spcBef>
              <a:spcAft>
                <a:spcPts val="0"/>
              </a:spcAft>
              <a:buClrTx/>
              <a:buSzTx/>
              <a:buFont typeface="Arial" panose="020B0604020202020204" pitchFamily="34" charset="0"/>
              <a:buNone/>
              <a:tabLst/>
              <a:defRPr sz="2400" b="1" i="0">
                <a:solidFill>
                  <a:schemeClr val="bg1"/>
                </a:solidFill>
                <a:latin typeface="Arial" panose="020B0604020202020204" pitchFamily="34" charset="0"/>
                <a:cs typeface="Arial" panose="020B0604020202020204" pitchFamily="34" charset="0"/>
              </a:defRPr>
            </a:lvl1pPr>
          </a:lstStyle>
          <a:p>
            <a:pPr marL="9525" marR="3810" lvl="0" indent="0" algn="l" defTabSz="685800" rtl="0" eaLnBrk="1" fontAlgn="auto" latinLnBrk="0" hangingPunct="1">
              <a:lnSpc>
                <a:spcPct val="100000"/>
              </a:lnSpc>
              <a:spcBef>
                <a:spcPts val="75"/>
              </a:spcBef>
              <a:spcAft>
                <a:spcPts val="0"/>
              </a:spcAft>
              <a:buClrTx/>
              <a:buSzTx/>
              <a:buFont typeface="Arial" panose="020B0604020202020204" pitchFamily="34" charset="0"/>
              <a:buNone/>
              <a:tabLst/>
              <a:defRPr/>
            </a:pPr>
            <a:r>
              <a:rPr lang="en-US" sz="2400" b="1" spc="-4" dirty="0">
                <a:latin typeface="Arial"/>
                <a:cs typeface="Arial"/>
              </a:rPr>
              <a:t>Post the conclusion here</a:t>
            </a:r>
            <a:endParaRPr lang="en-GB" sz="2400" dirty="0">
              <a:latin typeface="Arial"/>
              <a:cs typeface="Arial"/>
            </a:endParaRPr>
          </a:p>
        </p:txBody>
      </p:sp>
      <p:sp>
        <p:nvSpPr>
          <p:cNvPr id="15" name="Triangle 14">
            <a:extLst>
              <a:ext uri="{FF2B5EF4-FFF2-40B4-BE49-F238E27FC236}">
                <a16:creationId xmlns:a16="http://schemas.microsoft.com/office/drawing/2014/main" id="{E752783B-9EEE-8341-8DAA-34009A455E35}"/>
              </a:ext>
            </a:extLst>
          </p:cNvPr>
          <p:cNvSpPr/>
          <p:nvPr/>
        </p:nvSpPr>
        <p:spPr>
          <a:xfrm rot="5400000">
            <a:off x="6116574" y="1693926"/>
            <a:ext cx="530352" cy="342900"/>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350" b="0" i="0" dirty="0">
              <a:latin typeface="Arial Regular"/>
            </a:endParaRPr>
          </a:p>
        </p:txBody>
      </p:sp>
      <p:sp>
        <p:nvSpPr>
          <p:cNvPr id="16" name="Text Placeholder 2">
            <a:extLst>
              <a:ext uri="{FF2B5EF4-FFF2-40B4-BE49-F238E27FC236}">
                <a16:creationId xmlns:a16="http://schemas.microsoft.com/office/drawing/2014/main" id="{CB291896-FE0B-3C4F-BB58-20D3A86A051D}"/>
              </a:ext>
            </a:extLst>
          </p:cNvPr>
          <p:cNvSpPr>
            <a:spLocks noGrp="1"/>
          </p:cNvSpPr>
          <p:nvPr>
            <p:ph type="body" sz="quarter" idx="21" hasCustomPrompt="1"/>
          </p:nvPr>
        </p:nvSpPr>
        <p:spPr>
          <a:xfrm>
            <a:off x="381000" y="1664623"/>
            <a:ext cx="5600700" cy="4457700"/>
          </a:xfrm>
          <a:prstGeom prst="rect">
            <a:avLst/>
          </a:prstGeom>
        </p:spPr>
        <p:txBody>
          <a:bodyPr lIns="0" tIns="0" rIns="0" bIns="0"/>
          <a:lstStyle>
            <a:lvl1pPr marL="257175" marR="0" indent="-257175" algn="l" defTabSz="685800" rtl="0" eaLnBrk="1" fontAlgn="auto" latinLnBrk="0" hangingPunct="1">
              <a:lnSpc>
                <a:spcPct val="90000"/>
              </a:lnSpc>
              <a:spcBef>
                <a:spcPts val="750"/>
              </a:spcBef>
              <a:spcAft>
                <a:spcPts val="0"/>
              </a:spcAft>
              <a:buClrTx/>
              <a:buSzTx/>
              <a:buFont typeface="Wingdings" pitchFamily="2" charset="2"/>
              <a:buChar char="§"/>
              <a:tabLst/>
              <a:defRPr sz="1650" b="0">
                <a:solidFill>
                  <a:srgbClr val="000000"/>
                </a:solidFill>
                <a:latin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a:t>
            </a:r>
            <a:endParaRPr lang="ru-RU" dirty="0"/>
          </a:p>
          <a:p>
            <a:pPr lvl="0"/>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 </a:t>
            </a:r>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p>
          <a:p>
            <a:pPr lvl="0"/>
            <a:r>
              <a:rPr lang="en-US" dirty="0"/>
              <a:t>Duis </a:t>
            </a:r>
            <a:r>
              <a:rPr lang="en-US" dirty="0" err="1"/>
              <a:t>autem</a:t>
            </a:r>
            <a:r>
              <a:rPr lang="en-US" dirty="0"/>
              <a:t> vel </a:t>
            </a:r>
            <a:r>
              <a:rPr lang="en-US" dirty="0" err="1"/>
              <a:t>eum</a:t>
            </a:r>
            <a:r>
              <a:rPr lang="en-US" dirty="0"/>
              <a:t> </a:t>
            </a:r>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molestie</a:t>
            </a:r>
            <a:r>
              <a:rPr lang="en-US" dirty="0"/>
              <a:t> </a:t>
            </a:r>
            <a:r>
              <a:rPr lang="en-US" dirty="0" err="1"/>
              <a:t>consequat</a:t>
            </a:r>
            <a:r>
              <a:rPr lang="en-US" dirty="0"/>
              <a:t>, vel </a:t>
            </a:r>
            <a:r>
              <a:rPr lang="en-US" dirty="0" err="1"/>
              <a:t>illum</a:t>
            </a:r>
            <a:r>
              <a:rPr lang="en-US" dirty="0"/>
              <a:t> dolore </a:t>
            </a:r>
            <a:r>
              <a:rPr lang="en-US" dirty="0" err="1"/>
              <a:t>eu</a:t>
            </a:r>
            <a:r>
              <a:rPr lang="en-US" dirty="0"/>
              <a:t> </a:t>
            </a:r>
            <a:r>
              <a:rPr lang="en-US" dirty="0" err="1"/>
              <a:t>feugiat</a:t>
            </a:r>
            <a:r>
              <a:rPr lang="en-US" dirty="0"/>
              <a:t> </a:t>
            </a:r>
            <a:r>
              <a:rPr lang="en-US" dirty="0" err="1"/>
              <a:t>nulla</a:t>
            </a:r>
            <a:r>
              <a:rPr lang="en-US" dirty="0"/>
              <a:t> </a:t>
            </a:r>
            <a:r>
              <a:rPr lang="en-US" dirty="0" err="1"/>
              <a:t>facilisis</a:t>
            </a:r>
            <a:r>
              <a:rPr lang="en-US" dirty="0"/>
              <a:t> at </a:t>
            </a:r>
            <a:r>
              <a:rPr lang="en-US" dirty="0" err="1"/>
              <a:t>vero</a:t>
            </a:r>
            <a:r>
              <a:rPr lang="en-US" dirty="0"/>
              <a:t> eros et </a:t>
            </a:r>
            <a:r>
              <a:rPr lang="en-US" dirty="0" err="1"/>
              <a:t>accumsan</a:t>
            </a:r>
            <a:r>
              <a:rPr lang="en-US" dirty="0"/>
              <a:t> et </a:t>
            </a:r>
            <a:r>
              <a:rPr lang="en-US" dirty="0" err="1"/>
              <a:t>iusto</a:t>
            </a:r>
            <a:r>
              <a:rPr lang="en-US" dirty="0"/>
              <a:t> </a:t>
            </a:r>
            <a:r>
              <a:rPr lang="en-US" dirty="0" err="1"/>
              <a:t>odio</a:t>
            </a:r>
            <a:r>
              <a:rPr lang="en-US" dirty="0"/>
              <a:t> </a:t>
            </a:r>
            <a:r>
              <a:rPr lang="en-US" dirty="0" err="1"/>
              <a:t>dignissim</a:t>
            </a:r>
            <a:r>
              <a:rPr lang="en-US" dirty="0"/>
              <a:t> qui </a:t>
            </a:r>
            <a:r>
              <a:rPr lang="en-US" dirty="0" err="1"/>
              <a:t>blandit</a:t>
            </a:r>
            <a:r>
              <a:rPr lang="en-US" dirty="0"/>
              <a:t> </a:t>
            </a:r>
            <a:r>
              <a:rPr lang="en-US" dirty="0" err="1"/>
              <a:t>praesent</a:t>
            </a:r>
            <a:r>
              <a:rPr lang="en-US" dirty="0"/>
              <a:t> </a:t>
            </a:r>
            <a:r>
              <a:rPr lang="en-US" dirty="0" err="1"/>
              <a:t>luptatum</a:t>
            </a:r>
            <a:r>
              <a:rPr lang="en-US" dirty="0"/>
              <a:t> </a:t>
            </a:r>
            <a:r>
              <a:rPr lang="en-US" dirty="0" err="1"/>
              <a:t>zzril</a:t>
            </a:r>
            <a:r>
              <a:rPr lang="en-US" dirty="0"/>
              <a:t> </a:t>
            </a:r>
            <a:r>
              <a:rPr lang="en-US" dirty="0" err="1"/>
              <a:t>delenit</a:t>
            </a:r>
            <a:r>
              <a:rPr lang="en-US" dirty="0"/>
              <a:t> </a:t>
            </a:r>
            <a:r>
              <a:rPr lang="en-US" dirty="0" err="1"/>
              <a:t>augue</a:t>
            </a:r>
            <a:r>
              <a:rPr lang="en-US" dirty="0"/>
              <a:t> </a:t>
            </a:r>
            <a:r>
              <a:rPr lang="en-US" dirty="0" err="1"/>
              <a:t>duis</a:t>
            </a:r>
            <a:r>
              <a:rPr lang="en-US" dirty="0"/>
              <a:t> dolore </a:t>
            </a:r>
            <a:r>
              <a:rPr lang="en-US" dirty="0" err="1"/>
              <a:t>te</a:t>
            </a:r>
            <a:r>
              <a:rPr lang="en-US" dirty="0"/>
              <a:t> </a:t>
            </a:r>
            <a:r>
              <a:rPr lang="en-US" dirty="0" err="1"/>
              <a:t>feugait</a:t>
            </a:r>
            <a:r>
              <a:rPr lang="en-US" dirty="0"/>
              <a:t> </a:t>
            </a:r>
            <a:r>
              <a:rPr lang="en-US" dirty="0" err="1"/>
              <a:t>nulla</a:t>
            </a:r>
            <a:r>
              <a:rPr lang="en-US" dirty="0"/>
              <a:t> </a:t>
            </a:r>
            <a:r>
              <a:rPr lang="en-US" dirty="0" err="1"/>
              <a:t>facilisi</a:t>
            </a:r>
            <a:r>
              <a:rPr lang="en-US" dirty="0"/>
              <a:t>.</a:t>
            </a:r>
          </a:p>
          <a:p>
            <a:pPr lvl="0"/>
            <a:r>
              <a:rPr lang="en-US" dirty="0"/>
              <a:t>Lorem ipsum dolor sit </a:t>
            </a:r>
            <a:r>
              <a:rPr lang="en-US" dirty="0" err="1"/>
              <a:t>amet</a:t>
            </a:r>
            <a:r>
              <a:rPr lang="en-US" dirty="0"/>
              <a:t>, cons </a:t>
            </a:r>
            <a:r>
              <a:rPr lang="en-US" dirty="0" err="1"/>
              <a:t>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a:t>
            </a:r>
            <a:endParaRPr lang="ru-RU" dirty="0"/>
          </a:p>
          <a:p>
            <a:pPr lvl="0"/>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 </a:t>
            </a:r>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endParaRPr lang="en-US" dirty="0"/>
          </a:p>
        </p:txBody>
      </p:sp>
      <p:grpSp>
        <p:nvGrpSpPr>
          <p:cNvPr id="8" name="Group 7">
            <a:extLst>
              <a:ext uri="{FF2B5EF4-FFF2-40B4-BE49-F238E27FC236}">
                <a16:creationId xmlns:a16="http://schemas.microsoft.com/office/drawing/2014/main" id="{632DC9C2-59A9-9A41-8C64-BE0D0A959547}"/>
              </a:ext>
            </a:extLst>
          </p:cNvPr>
          <p:cNvGrpSpPr/>
          <p:nvPr/>
        </p:nvGrpSpPr>
        <p:grpSpPr>
          <a:xfrm>
            <a:off x="10839450" y="6410620"/>
            <a:ext cx="971550" cy="161630"/>
            <a:chOff x="14294536" y="8436933"/>
            <a:chExt cx="1501942" cy="249867"/>
          </a:xfrm>
          <a:solidFill>
            <a:schemeClr val="bg1"/>
          </a:solidFill>
        </p:grpSpPr>
        <p:sp>
          <p:nvSpPr>
            <p:cNvPr id="9" name="object 2">
              <a:extLst>
                <a:ext uri="{FF2B5EF4-FFF2-40B4-BE49-F238E27FC236}">
                  <a16:creationId xmlns:a16="http://schemas.microsoft.com/office/drawing/2014/main" id="{F357948B-5DC8-2143-B380-AD992ECD8E43}"/>
                </a:ext>
              </a:extLst>
            </p:cNvPr>
            <p:cNvSpPr/>
            <p:nvPr/>
          </p:nvSpPr>
          <p:spPr>
            <a:xfrm>
              <a:off x="14294536" y="8436933"/>
              <a:ext cx="210239" cy="249867"/>
            </a:xfrm>
            <a:custGeom>
              <a:avLst/>
              <a:gdLst/>
              <a:ahLst/>
              <a:cxnLst/>
              <a:rect l="l" t="t" r="r" b="b"/>
              <a:pathLst>
                <a:path w="1798954" h="2138045">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10" name="object 3">
              <a:extLst>
                <a:ext uri="{FF2B5EF4-FFF2-40B4-BE49-F238E27FC236}">
                  <a16:creationId xmlns:a16="http://schemas.microsoft.com/office/drawing/2014/main" id="{4C6B6FD4-623D-DF49-B20F-445C890F6C33}"/>
                </a:ext>
              </a:extLst>
            </p:cNvPr>
            <p:cNvSpPr/>
            <p:nvPr/>
          </p:nvSpPr>
          <p:spPr>
            <a:xfrm>
              <a:off x="14543672" y="8448213"/>
              <a:ext cx="194655" cy="238587"/>
            </a:xfrm>
            <a:custGeom>
              <a:avLst/>
              <a:gdLst/>
              <a:ahLst/>
              <a:cxnLst/>
              <a:rect l="l" t="t" r="r" b="b"/>
              <a:pathLst>
                <a:path w="1665604" h="2041525">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grpFill/>
          </p:spPr>
          <p:txBody>
            <a:bodyPr wrap="square" lIns="0" tIns="0" rIns="0" bIns="0" rtlCol="0"/>
            <a:lstStyle/>
            <a:p>
              <a:endParaRPr sz="1350" dirty="0">
                <a:latin typeface="Arial" panose="020B0604020202020204" pitchFamily="34" charset="0"/>
                <a:cs typeface="Arial" panose="020B0604020202020204" pitchFamily="34" charset="0"/>
              </a:endParaRPr>
            </a:p>
          </p:txBody>
        </p:sp>
        <p:sp>
          <p:nvSpPr>
            <p:cNvPr id="11" name="object 4">
              <a:extLst>
                <a:ext uri="{FF2B5EF4-FFF2-40B4-BE49-F238E27FC236}">
                  <a16:creationId xmlns:a16="http://schemas.microsoft.com/office/drawing/2014/main" id="{E8566573-069B-B344-9907-B12AA4E54C55}"/>
                </a:ext>
              </a:extLst>
            </p:cNvPr>
            <p:cNvSpPr/>
            <p:nvPr/>
          </p:nvSpPr>
          <p:spPr>
            <a:xfrm>
              <a:off x="14745615" y="8511292"/>
              <a:ext cx="193022" cy="175508"/>
            </a:xfrm>
            <a:custGeom>
              <a:avLst/>
              <a:gdLst/>
              <a:ahLst/>
              <a:cxnLst/>
              <a:rect l="l" t="t" r="r" b="b"/>
              <a:pathLst>
                <a:path w="1651634" h="1501775">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w="1651634" h="1501775">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12" name="object 5">
              <a:extLst>
                <a:ext uri="{FF2B5EF4-FFF2-40B4-BE49-F238E27FC236}">
                  <a16:creationId xmlns:a16="http://schemas.microsoft.com/office/drawing/2014/main" id="{1D06EE15-5DE1-494D-A0D0-6B484ABF2FC0}"/>
                </a:ext>
              </a:extLst>
            </p:cNvPr>
            <p:cNvSpPr/>
            <p:nvPr/>
          </p:nvSpPr>
          <p:spPr>
            <a:xfrm>
              <a:off x="14976246" y="8448139"/>
              <a:ext cx="62189" cy="238661"/>
            </a:xfrm>
            <a:custGeom>
              <a:avLst/>
              <a:gdLst/>
              <a:ahLst/>
              <a:cxnLst/>
              <a:rect l="l" t="t" r="r" b="b"/>
              <a:pathLst>
                <a:path w="532129" h="2042160">
                  <a:moveTo>
                    <a:pt x="531622" y="0"/>
                  </a:moveTo>
                  <a:lnTo>
                    <a:pt x="0" y="0"/>
                  </a:lnTo>
                  <a:lnTo>
                    <a:pt x="0" y="2041613"/>
                  </a:lnTo>
                  <a:lnTo>
                    <a:pt x="531622" y="2041613"/>
                  </a:lnTo>
                  <a:lnTo>
                    <a:pt x="531622"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17" name="object 6">
              <a:extLst>
                <a:ext uri="{FF2B5EF4-FFF2-40B4-BE49-F238E27FC236}">
                  <a16:creationId xmlns:a16="http://schemas.microsoft.com/office/drawing/2014/main" id="{06F08D9F-7A18-E349-9B7E-B271CCD1DDB7}"/>
                </a:ext>
              </a:extLst>
            </p:cNvPr>
            <p:cNvSpPr/>
            <p:nvPr/>
          </p:nvSpPr>
          <p:spPr>
            <a:xfrm>
              <a:off x="15067761" y="8469289"/>
              <a:ext cx="131576" cy="217511"/>
            </a:xfrm>
            <a:custGeom>
              <a:avLst/>
              <a:gdLst/>
              <a:ahLst/>
              <a:cxnLst/>
              <a:rect l="l" t="t" r="r" b="b"/>
              <a:pathLst>
                <a:path w="1125854" h="1861185">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18" name="object 7">
              <a:extLst>
                <a:ext uri="{FF2B5EF4-FFF2-40B4-BE49-F238E27FC236}">
                  <a16:creationId xmlns:a16="http://schemas.microsoft.com/office/drawing/2014/main" id="{E0BBE0BE-B3CE-F540-BD2F-40882BD81C47}"/>
                </a:ext>
              </a:extLst>
            </p:cNvPr>
            <p:cNvSpPr/>
            <p:nvPr/>
          </p:nvSpPr>
          <p:spPr>
            <a:xfrm>
              <a:off x="15222399" y="8511292"/>
              <a:ext cx="176547" cy="175508"/>
            </a:xfrm>
            <a:custGeom>
              <a:avLst/>
              <a:gdLst/>
              <a:ahLst/>
              <a:cxnLst/>
              <a:rect l="l" t="t" r="r" b="b"/>
              <a:pathLst>
                <a:path w="1510665" h="150177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w="1510665" h="150177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w="1510665" h="150177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grpFill/>
          </p:spPr>
          <p:txBody>
            <a:bodyPr wrap="square" lIns="0" tIns="0" rIns="0" bIns="0" rtlCol="0"/>
            <a:lstStyle/>
            <a:p>
              <a:endParaRPr sz="1350" dirty="0">
                <a:latin typeface="Arial" panose="020B0604020202020204" pitchFamily="34" charset="0"/>
                <a:cs typeface="Arial" panose="020B0604020202020204" pitchFamily="34" charset="0"/>
              </a:endParaRPr>
            </a:p>
          </p:txBody>
        </p:sp>
        <p:sp>
          <p:nvSpPr>
            <p:cNvPr id="19" name="object 8">
              <a:extLst>
                <a:ext uri="{FF2B5EF4-FFF2-40B4-BE49-F238E27FC236}">
                  <a16:creationId xmlns:a16="http://schemas.microsoft.com/office/drawing/2014/main" id="{B0A8801B-C7BF-554B-A0A2-F65EB810C7D9}"/>
                </a:ext>
              </a:extLst>
            </p:cNvPr>
            <p:cNvSpPr/>
            <p:nvPr/>
          </p:nvSpPr>
          <p:spPr>
            <a:xfrm>
              <a:off x="15425933" y="8511292"/>
              <a:ext cx="176844" cy="175508"/>
            </a:xfrm>
            <a:custGeom>
              <a:avLst/>
              <a:gdLst/>
              <a:ahLst/>
              <a:cxnLst/>
              <a:rect l="l" t="t" r="r" b="b"/>
              <a:pathLst>
                <a:path w="1513204" h="1501775">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0" name="object 9">
              <a:extLst>
                <a:ext uri="{FF2B5EF4-FFF2-40B4-BE49-F238E27FC236}">
                  <a16:creationId xmlns:a16="http://schemas.microsoft.com/office/drawing/2014/main" id="{EBD5BB06-28B7-ED40-963E-97493CA8232C}"/>
                </a:ext>
              </a:extLst>
            </p:cNvPr>
            <p:cNvSpPr/>
            <p:nvPr/>
          </p:nvSpPr>
          <p:spPr>
            <a:xfrm>
              <a:off x="15618966" y="8448213"/>
              <a:ext cx="177512" cy="238587"/>
            </a:xfrm>
            <a:custGeom>
              <a:avLst/>
              <a:gdLst/>
              <a:ahLst/>
              <a:cxnLst/>
              <a:rect l="l" t="t" r="r" b="b"/>
              <a:pathLst>
                <a:path w="1518919" h="2041525">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grpSp>
      <p:sp>
        <p:nvSpPr>
          <p:cNvPr id="3" name="Footer Placeholder 2">
            <a:extLst>
              <a:ext uri="{FF2B5EF4-FFF2-40B4-BE49-F238E27FC236}">
                <a16:creationId xmlns:a16="http://schemas.microsoft.com/office/drawing/2014/main" id="{D9F1A1AA-C0FD-3849-95E0-819F9F8E6EC0}"/>
              </a:ext>
            </a:extLst>
          </p:cNvPr>
          <p:cNvSpPr>
            <a:spLocks noGrp="1"/>
          </p:cNvSpPr>
          <p:nvPr>
            <p:ph type="ftr" sz="quarter" idx="45"/>
          </p:nvPr>
        </p:nvSpPr>
        <p:spPr/>
        <p:txBody>
          <a:bodyPr/>
          <a:lstStyle/>
          <a:p>
            <a:endParaRPr lang="ru-RU" dirty="0"/>
          </a:p>
        </p:txBody>
      </p:sp>
    </p:spTree>
    <p:extLst>
      <p:ext uri="{BB962C8B-B14F-4D97-AF65-F5344CB8AC3E}">
        <p14:creationId xmlns:p14="http://schemas.microsoft.com/office/powerpoint/2010/main" val="388219669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ist (1-2)/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755A1-EA3D-D54A-AE76-83C33BC434E2}"/>
              </a:ext>
            </a:extLst>
          </p:cNvPr>
          <p:cNvSpPr>
            <a:spLocks noGrp="1"/>
          </p:cNvSpPr>
          <p:nvPr>
            <p:ph type="title" hasCustomPrompt="1"/>
          </p:nvPr>
        </p:nvSpPr>
        <p:spPr/>
        <p:txBody>
          <a:bodyPr/>
          <a:lstStyle>
            <a:lvl1pPr>
              <a:defRPr/>
            </a:lvl1pPr>
          </a:lstStyle>
          <a:p>
            <a:r>
              <a:rPr lang="en-US" dirty="0"/>
              <a:t>This is the message of this slide</a:t>
            </a:r>
            <a:br>
              <a:rPr lang="en-US" dirty="0"/>
            </a:br>
            <a:r>
              <a:rPr lang="en-US" dirty="0"/>
              <a:t>You can write it in one or two lines </a:t>
            </a:r>
            <a:endParaRPr lang="ru-RU" dirty="0"/>
          </a:p>
        </p:txBody>
      </p:sp>
      <p:sp>
        <p:nvSpPr>
          <p:cNvPr id="3" name="Footer Placeholder 2">
            <a:extLst>
              <a:ext uri="{FF2B5EF4-FFF2-40B4-BE49-F238E27FC236}">
                <a16:creationId xmlns:a16="http://schemas.microsoft.com/office/drawing/2014/main" id="{947F0B1F-65F8-D742-AB7B-757C91644D02}"/>
              </a:ext>
            </a:extLst>
          </p:cNvPr>
          <p:cNvSpPr>
            <a:spLocks noGrp="1"/>
          </p:cNvSpPr>
          <p:nvPr>
            <p:ph type="ftr" sz="quarter" idx="10"/>
          </p:nvPr>
        </p:nvSpPr>
        <p:spPr/>
        <p:txBody>
          <a:bodyPr/>
          <a:lstStyle/>
          <a:p>
            <a:endParaRPr lang="ru-RU" dirty="0"/>
          </a:p>
        </p:txBody>
      </p:sp>
      <p:sp>
        <p:nvSpPr>
          <p:cNvPr id="4" name="Slide Number Placeholder 3">
            <a:extLst>
              <a:ext uri="{FF2B5EF4-FFF2-40B4-BE49-F238E27FC236}">
                <a16:creationId xmlns:a16="http://schemas.microsoft.com/office/drawing/2014/main" id="{15FC75A1-EE1A-344F-90BD-A07590F0E51A}"/>
              </a:ext>
            </a:extLst>
          </p:cNvPr>
          <p:cNvSpPr>
            <a:spLocks noGrp="1"/>
          </p:cNvSpPr>
          <p:nvPr>
            <p:ph type="sldNum" sz="quarter" idx="11"/>
          </p:nvPr>
        </p:nvSpPr>
        <p:spPr/>
        <p:txBody>
          <a:bodyPr/>
          <a:lstStyle/>
          <a:p>
            <a:fld id="{E200D83E-88D0-C440-9F2A-EBA669C92F70}" type="slidenum">
              <a:rPr lang="ru-RU" smtClean="0"/>
              <a:pPr/>
              <a:t>‹#›</a:t>
            </a:fld>
            <a:endParaRPr lang="ru-RU"/>
          </a:p>
        </p:txBody>
      </p:sp>
      <p:sp>
        <p:nvSpPr>
          <p:cNvPr id="5" name="Picture Placeholder 13">
            <a:extLst>
              <a:ext uri="{FF2B5EF4-FFF2-40B4-BE49-F238E27FC236}">
                <a16:creationId xmlns:a16="http://schemas.microsoft.com/office/drawing/2014/main" id="{E82D5492-6409-024A-B31C-9BC8B5C8C313}"/>
              </a:ext>
            </a:extLst>
          </p:cNvPr>
          <p:cNvSpPr>
            <a:spLocks noGrp="1"/>
          </p:cNvSpPr>
          <p:nvPr>
            <p:ph type="pic" sz="quarter" idx="36" hasCustomPrompt="1"/>
          </p:nvPr>
        </p:nvSpPr>
        <p:spPr>
          <a:xfrm>
            <a:off x="2324100" y="2114551"/>
            <a:ext cx="742950" cy="742950"/>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6" name="Text Placeholder 2">
            <a:extLst>
              <a:ext uri="{FF2B5EF4-FFF2-40B4-BE49-F238E27FC236}">
                <a16:creationId xmlns:a16="http://schemas.microsoft.com/office/drawing/2014/main" id="{38CD4995-1242-B841-9F9F-D2B005C821DD}"/>
              </a:ext>
            </a:extLst>
          </p:cNvPr>
          <p:cNvSpPr>
            <a:spLocks noGrp="1"/>
          </p:cNvSpPr>
          <p:nvPr>
            <p:ph type="body" sz="quarter" idx="38" hasCustomPrompt="1"/>
          </p:nvPr>
        </p:nvSpPr>
        <p:spPr>
          <a:xfrm>
            <a:off x="381000" y="2114550"/>
            <a:ext cx="744894" cy="742950"/>
          </a:xfrm>
          <a:prstGeom prst="rect">
            <a:avLst/>
          </a:prstGeom>
        </p:spPr>
        <p:txBody>
          <a:bodyPr lIns="72000" tIns="0" rIns="7200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400" b="1" i="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01</a:t>
            </a:r>
          </a:p>
        </p:txBody>
      </p:sp>
      <p:sp>
        <p:nvSpPr>
          <p:cNvPr id="7" name="Text Placeholder 2">
            <a:extLst>
              <a:ext uri="{FF2B5EF4-FFF2-40B4-BE49-F238E27FC236}">
                <a16:creationId xmlns:a16="http://schemas.microsoft.com/office/drawing/2014/main" id="{A6BA570C-31F9-134C-B4DC-E349B90CF0E7}"/>
              </a:ext>
            </a:extLst>
          </p:cNvPr>
          <p:cNvSpPr>
            <a:spLocks noGrp="1"/>
          </p:cNvSpPr>
          <p:nvPr>
            <p:ph type="body" sz="quarter" idx="39" hasCustomPrompt="1"/>
          </p:nvPr>
        </p:nvSpPr>
        <p:spPr>
          <a:xfrm>
            <a:off x="3295650" y="4000500"/>
            <a:ext cx="8515350" cy="1657350"/>
          </a:xfrm>
          <a:prstGeom prst="rect">
            <a:avLst/>
          </a:prstGeom>
        </p:spPr>
        <p:txBody>
          <a:bodyPr lIns="72000" tIns="0" rIns="72000" bIns="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650" b="0" i="0">
                <a:latin typeface="Arial Regular"/>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b="0" i="0" u="none" strike="noStrike" dirty="0">
                <a:solidFill>
                  <a:srgbClr val="000000"/>
                </a:solidFill>
                <a:effectLst/>
                <a:latin typeface="HelveticaNeue" panose="02000503000000020004" pitchFamily="2" charset="0"/>
              </a:rPr>
              <a:t>2/X points. Please place your text here and insert the icon</a:t>
            </a:r>
            <a:r>
              <a:rPr lang="ru-RU" b="0" i="0" u="none" strike="noStrike" dirty="0">
                <a:solidFill>
                  <a:srgbClr val="000000"/>
                </a:solidFill>
                <a:effectLst/>
                <a:latin typeface="HelveticaNeue" panose="02000503000000020004" pitchFamily="2" charset="0"/>
              </a:rPr>
              <a:t>.</a:t>
            </a:r>
            <a:r>
              <a:rPr lang="en-US" b="0" i="0" u="none" strike="noStrike" dirty="0">
                <a:solidFill>
                  <a:srgbClr val="000000"/>
                </a:solidFill>
                <a:effectLst/>
                <a:latin typeface="HelveticaNeue" panose="02000503000000020004" pitchFamily="2" charset="0"/>
              </a:rPr>
              <a:t> Please place your text here and insert the icon</a:t>
            </a:r>
            <a:r>
              <a:rPr lang="ru-RU" b="0" i="0" u="none" strike="noStrike" dirty="0">
                <a:solidFill>
                  <a:srgbClr val="000000"/>
                </a:solidFill>
                <a:effectLst/>
                <a:latin typeface="HelveticaNeue" panose="02000503000000020004" pitchFamily="2" charset="0"/>
              </a:rPr>
              <a:t>.</a:t>
            </a:r>
            <a:r>
              <a:rPr lang="en-US" b="0" i="0" u="none" strike="noStrike" dirty="0">
                <a:solidFill>
                  <a:srgbClr val="000000"/>
                </a:solidFill>
                <a:effectLst/>
                <a:latin typeface="HelveticaNeue" panose="02000503000000020004" pitchFamily="2" charset="0"/>
              </a:rPr>
              <a:t> Please place your text here and insert the icon</a:t>
            </a:r>
            <a:r>
              <a:rPr lang="ru-RU" b="0" i="0" u="none" strike="noStrike" dirty="0">
                <a:solidFill>
                  <a:srgbClr val="000000"/>
                </a:solidFill>
                <a:effectLst/>
                <a:latin typeface="HelveticaNeue" panose="02000503000000020004" pitchFamily="2" charset="0"/>
              </a:rPr>
              <a:t>.</a:t>
            </a:r>
            <a:r>
              <a:rPr lang="en-US" b="0" i="0" u="none" strike="noStrike" dirty="0">
                <a:solidFill>
                  <a:srgbClr val="000000"/>
                </a:solidFill>
                <a:effectLst/>
                <a:latin typeface="HelveticaNeue" panose="02000503000000020004" pitchFamily="2" charset="0"/>
              </a:rPr>
              <a:t> Please place your text here and insert the icon</a:t>
            </a:r>
            <a:r>
              <a:rPr lang="ru-RU" b="0" i="0" u="none" strike="noStrike" dirty="0">
                <a:solidFill>
                  <a:srgbClr val="000000"/>
                </a:solidFill>
                <a:effectLst/>
                <a:latin typeface="HelveticaNeue" panose="02000503000000020004" pitchFamily="2" charset="0"/>
              </a:rPr>
              <a:t>.</a:t>
            </a:r>
            <a:endParaRPr lang="en-US" b="0" i="0" u="none" strike="noStrike" dirty="0">
              <a:solidFill>
                <a:srgbClr val="000000"/>
              </a:solidFill>
              <a:effectLst/>
              <a:latin typeface="HelveticaNeue" panose="02000503000000020004" pitchFamily="2" charset="0"/>
            </a:endParaRPr>
          </a:p>
        </p:txBody>
      </p:sp>
      <p:sp>
        <p:nvSpPr>
          <p:cNvPr id="8" name="Picture Placeholder 13">
            <a:extLst>
              <a:ext uri="{FF2B5EF4-FFF2-40B4-BE49-F238E27FC236}">
                <a16:creationId xmlns:a16="http://schemas.microsoft.com/office/drawing/2014/main" id="{88ABEF40-4769-2D47-BA82-751693C50DE4}"/>
              </a:ext>
            </a:extLst>
          </p:cNvPr>
          <p:cNvSpPr>
            <a:spLocks noGrp="1"/>
          </p:cNvSpPr>
          <p:nvPr>
            <p:ph type="pic" sz="quarter" idx="40" hasCustomPrompt="1"/>
          </p:nvPr>
        </p:nvSpPr>
        <p:spPr>
          <a:xfrm>
            <a:off x="2324100" y="4000501"/>
            <a:ext cx="742950" cy="742950"/>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9" name="Text Placeholder 2">
            <a:extLst>
              <a:ext uri="{FF2B5EF4-FFF2-40B4-BE49-F238E27FC236}">
                <a16:creationId xmlns:a16="http://schemas.microsoft.com/office/drawing/2014/main" id="{955B7C94-E0BC-B347-99AA-DF3F2F410436}"/>
              </a:ext>
            </a:extLst>
          </p:cNvPr>
          <p:cNvSpPr>
            <a:spLocks noGrp="1"/>
          </p:cNvSpPr>
          <p:nvPr>
            <p:ph type="body" sz="quarter" idx="41" hasCustomPrompt="1"/>
          </p:nvPr>
        </p:nvSpPr>
        <p:spPr>
          <a:xfrm>
            <a:off x="381000" y="4000500"/>
            <a:ext cx="742950" cy="742950"/>
          </a:xfrm>
          <a:prstGeom prst="rect">
            <a:avLst/>
          </a:prstGeom>
        </p:spPr>
        <p:txBody>
          <a:bodyPr lIns="72000" tIns="0" rIns="7200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400" b="1" i="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02</a:t>
            </a:r>
          </a:p>
        </p:txBody>
      </p:sp>
      <p:sp>
        <p:nvSpPr>
          <p:cNvPr id="10" name="Text Placeholder 2">
            <a:extLst>
              <a:ext uri="{FF2B5EF4-FFF2-40B4-BE49-F238E27FC236}">
                <a16:creationId xmlns:a16="http://schemas.microsoft.com/office/drawing/2014/main" id="{F564C66A-33C0-2D47-838E-0EAC8AD83EA8}"/>
              </a:ext>
            </a:extLst>
          </p:cNvPr>
          <p:cNvSpPr>
            <a:spLocks noGrp="1"/>
          </p:cNvSpPr>
          <p:nvPr>
            <p:ph type="body" sz="quarter" idx="29" hasCustomPrompt="1"/>
          </p:nvPr>
        </p:nvSpPr>
        <p:spPr>
          <a:xfrm>
            <a:off x="3295650" y="2114550"/>
            <a:ext cx="8515350" cy="1657350"/>
          </a:xfrm>
          <a:prstGeom prst="rect">
            <a:avLst/>
          </a:prstGeom>
        </p:spPr>
        <p:txBody>
          <a:bodyPr lIns="72000" tIns="0" rIns="72000" bIns="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650" b="0" i="0">
                <a:latin typeface="Arial Regular"/>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b="0" i="0" u="none" strike="noStrike" dirty="0">
                <a:solidFill>
                  <a:srgbClr val="000000"/>
                </a:solidFill>
                <a:effectLst/>
                <a:latin typeface="HelveticaNeue" panose="02000503000000020004" pitchFamily="2" charset="0"/>
              </a:rPr>
              <a:t>1/X points. Please place your text here and insert the icon</a:t>
            </a:r>
            <a:r>
              <a:rPr lang="ru-RU" b="0" i="0" u="none" strike="noStrike" dirty="0">
                <a:solidFill>
                  <a:srgbClr val="000000"/>
                </a:solidFill>
                <a:effectLst/>
                <a:latin typeface="HelveticaNeue" panose="02000503000000020004" pitchFamily="2" charset="0"/>
              </a:rPr>
              <a:t>.</a:t>
            </a:r>
            <a:r>
              <a:rPr lang="en-US" b="0" i="0" u="none" strike="noStrike" dirty="0">
                <a:solidFill>
                  <a:srgbClr val="000000"/>
                </a:solidFill>
                <a:effectLst/>
                <a:latin typeface="HelveticaNeue" panose="02000503000000020004" pitchFamily="2" charset="0"/>
              </a:rPr>
              <a:t> Please place your text here and insert the icon</a:t>
            </a:r>
            <a:r>
              <a:rPr lang="ru-RU" b="0" i="0" u="none" strike="noStrike" dirty="0">
                <a:solidFill>
                  <a:srgbClr val="000000"/>
                </a:solidFill>
                <a:effectLst/>
                <a:latin typeface="HelveticaNeue" panose="02000503000000020004" pitchFamily="2" charset="0"/>
              </a:rPr>
              <a:t>.</a:t>
            </a:r>
            <a:r>
              <a:rPr lang="en-US" b="0" i="0" u="none" strike="noStrike" dirty="0">
                <a:solidFill>
                  <a:srgbClr val="000000"/>
                </a:solidFill>
                <a:effectLst/>
                <a:latin typeface="HelveticaNeue" panose="02000503000000020004" pitchFamily="2" charset="0"/>
              </a:rPr>
              <a:t> Please place your text here and insert the icon</a:t>
            </a:r>
            <a:r>
              <a:rPr lang="ru-RU" b="0" i="0" u="none" strike="noStrike" dirty="0">
                <a:solidFill>
                  <a:srgbClr val="000000"/>
                </a:solidFill>
                <a:effectLst/>
                <a:latin typeface="HelveticaNeue" panose="02000503000000020004" pitchFamily="2" charset="0"/>
              </a:rPr>
              <a:t>.</a:t>
            </a:r>
            <a:r>
              <a:rPr lang="en-US" b="0" i="0" u="none" strike="noStrike" dirty="0">
                <a:solidFill>
                  <a:srgbClr val="000000"/>
                </a:solidFill>
                <a:effectLst/>
                <a:latin typeface="HelveticaNeue" panose="02000503000000020004" pitchFamily="2" charset="0"/>
              </a:rPr>
              <a:t> Please place your text here and insert the icon</a:t>
            </a:r>
            <a:r>
              <a:rPr lang="ru-RU" b="0" i="0" u="none" strike="noStrike" dirty="0">
                <a:solidFill>
                  <a:srgbClr val="000000"/>
                </a:solidFill>
                <a:effectLst/>
                <a:latin typeface="HelveticaNeue" panose="02000503000000020004" pitchFamily="2" charset="0"/>
              </a:rPr>
              <a:t>.</a:t>
            </a:r>
            <a:endParaRPr lang="en-US" b="0" i="0" u="none" strike="noStrike" dirty="0">
              <a:solidFill>
                <a:srgbClr val="000000"/>
              </a:solidFill>
              <a:effectLst/>
              <a:latin typeface="HelveticaNeue" panose="02000503000000020004" pitchFamily="2" charset="0"/>
            </a:endParaRP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lang="en-US" b="0" i="0" u="none" strike="noStrike" dirty="0">
              <a:solidFill>
                <a:srgbClr val="000000"/>
              </a:solidFill>
              <a:effectLst/>
              <a:latin typeface="HelveticaNeue" panose="02000503000000020004" pitchFamily="2" charset="0"/>
            </a:endParaRP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lang="en-US" dirty="0"/>
          </a:p>
        </p:txBody>
      </p:sp>
    </p:spTree>
    <p:extLst>
      <p:ext uri="{BB962C8B-B14F-4D97-AF65-F5344CB8AC3E}">
        <p14:creationId xmlns:p14="http://schemas.microsoft.com/office/powerpoint/2010/main" val="355040417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ist (1-3)/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755A1-EA3D-D54A-AE76-83C33BC434E2}"/>
              </a:ext>
            </a:extLst>
          </p:cNvPr>
          <p:cNvSpPr>
            <a:spLocks noGrp="1"/>
          </p:cNvSpPr>
          <p:nvPr>
            <p:ph type="title" hasCustomPrompt="1"/>
          </p:nvPr>
        </p:nvSpPr>
        <p:spPr/>
        <p:txBody>
          <a:bodyPr/>
          <a:lstStyle>
            <a:lvl1pPr>
              <a:defRPr/>
            </a:lvl1pPr>
          </a:lstStyle>
          <a:p>
            <a:r>
              <a:rPr lang="en-US" dirty="0"/>
              <a:t>This is the message of this slide</a:t>
            </a:r>
            <a:br>
              <a:rPr lang="en-US" dirty="0"/>
            </a:br>
            <a:r>
              <a:rPr lang="en-US" dirty="0"/>
              <a:t>You can write it in one or two lines </a:t>
            </a:r>
            <a:endParaRPr lang="ru-RU" dirty="0"/>
          </a:p>
        </p:txBody>
      </p:sp>
      <p:sp>
        <p:nvSpPr>
          <p:cNvPr id="3" name="Footer Placeholder 2">
            <a:extLst>
              <a:ext uri="{FF2B5EF4-FFF2-40B4-BE49-F238E27FC236}">
                <a16:creationId xmlns:a16="http://schemas.microsoft.com/office/drawing/2014/main" id="{947F0B1F-65F8-D742-AB7B-757C91644D02}"/>
              </a:ext>
            </a:extLst>
          </p:cNvPr>
          <p:cNvSpPr>
            <a:spLocks noGrp="1"/>
          </p:cNvSpPr>
          <p:nvPr>
            <p:ph type="ftr" sz="quarter" idx="10"/>
          </p:nvPr>
        </p:nvSpPr>
        <p:spPr/>
        <p:txBody>
          <a:bodyPr/>
          <a:lstStyle/>
          <a:p>
            <a:endParaRPr lang="ru-RU" dirty="0"/>
          </a:p>
        </p:txBody>
      </p:sp>
      <p:sp>
        <p:nvSpPr>
          <p:cNvPr id="4" name="Slide Number Placeholder 3">
            <a:extLst>
              <a:ext uri="{FF2B5EF4-FFF2-40B4-BE49-F238E27FC236}">
                <a16:creationId xmlns:a16="http://schemas.microsoft.com/office/drawing/2014/main" id="{15FC75A1-EE1A-344F-90BD-A07590F0E51A}"/>
              </a:ext>
            </a:extLst>
          </p:cNvPr>
          <p:cNvSpPr>
            <a:spLocks noGrp="1"/>
          </p:cNvSpPr>
          <p:nvPr>
            <p:ph type="sldNum" sz="quarter" idx="11"/>
          </p:nvPr>
        </p:nvSpPr>
        <p:spPr/>
        <p:txBody>
          <a:bodyPr/>
          <a:lstStyle/>
          <a:p>
            <a:fld id="{E200D83E-88D0-C440-9F2A-EBA669C92F70}" type="slidenum">
              <a:rPr lang="ru-RU" smtClean="0"/>
              <a:pPr/>
              <a:t>‹#›</a:t>
            </a:fld>
            <a:endParaRPr lang="ru-RU"/>
          </a:p>
        </p:txBody>
      </p:sp>
      <p:sp>
        <p:nvSpPr>
          <p:cNvPr id="5" name="Picture Placeholder 13">
            <a:extLst>
              <a:ext uri="{FF2B5EF4-FFF2-40B4-BE49-F238E27FC236}">
                <a16:creationId xmlns:a16="http://schemas.microsoft.com/office/drawing/2014/main" id="{E82D5492-6409-024A-B31C-9BC8B5C8C313}"/>
              </a:ext>
            </a:extLst>
          </p:cNvPr>
          <p:cNvSpPr>
            <a:spLocks noGrp="1"/>
          </p:cNvSpPr>
          <p:nvPr>
            <p:ph type="pic" sz="quarter" idx="36" hasCustomPrompt="1"/>
          </p:nvPr>
        </p:nvSpPr>
        <p:spPr>
          <a:xfrm>
            <a:off x="2324101" y="2114551"/>
            <a:ext cx="735623" cy="742950"/>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6" name="Text Placeholder 2">
            <a:extLst>
              <a:ext uri="{FF2B5EF4-FFF2-40B4-BE49-F238E27FC236}">
                <a16:creationId xmlns:a16="http://schemas.microsoft.com/office/drawing/2014/main" id="{38CD4995-1242-B841-9F9F-D2B005C821DD}"/>
              </a:ext>
            </a:extLst>
          </p:cNvPr>
          <p:cNvSpPr>
            <a:spLocks noGrp="1"/>
          </p:cNvSpPr>
          <p:nvPr>
            <p:ph type="body" sz="quarter" idx="38" hasCustomPrompt="1"/>
          </p:nvPr>
        </p:nvSpPr>
        <p:spPr>
          <a:xfrm>
            <a:off x="370305" y="2114550"/>
            <a:ext cx="755590" cy="742950"/>
          </a:xfrm>
          <a:prstGeom prst="rect">
            <a:avLst/>
          </a:prstGeom>
        </p:spPr>
        <p:txBody>
          <a:bodyPr lIns="72000" tIns="0" rIns="7200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400" b="1" i="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01</a:t>
            </a:r>
          </a:p>
        </p:txBody>
      </p:sp>
      <p:sp>
        <p:nvSpPr>
          <p:cNvPr id="7" name="Text Placeholder 2">
            <a:extLst>
              <a:ext uri="{FF2B5EF4-FFF2-40B4-BE49-F238E27FC236}">
                <a16:creationId xmlns:a16="http://schemas.microsoft.com/office/drawing/2014/main" id="{A6BA570C-31F9-134C-B4DC-E349B90CF0E7}"/>
              </a:ext>
            </a:extLst>
          </p:cNvPr>
          <p:cNvSpPr>
            <a:spLocks noGrp="1"/>
          </p:cNvSpPr>
          <p:nvPr>
            <p:ph type="body" sz="quarter" idx="39" hasCustomPrompt="1"/>
          </p:nvPr>
        </p:nvSpPr>
        <p:spPr>
          <a:xfrm>
            <a:off x="3295650" y="3541102"/>
            <a:ext cx="8515350" cy="1030898"/>
          </a:xfrm>
          <a:prstGeom prst="rect">
            <a:avLst/>
          </a:prstGeom>
        </p:spPr>
        <p:txBody>
          <a:bodyPr lIns="72000" tIns="0" rIns="72000" bIns="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650" b="0" i="0">
                <a:latin typeface="Arial Regular"/>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b="0" i="0" u="none" strike="noStrike" dirty="0">
                <a:solidFill>
                  <a:srgbClr val="000000"/>
                </a:solidFill>
                <a:effectLst/>
                <a:latin typeface="HelveticaNeue" panose="02000503000000020004" pitchFamily="2" charset="0"/>
              </a:rPr>
              <a:t>2/X points. Please place your text here and insert the icon</a:t>
            </a:r>
            <a:r>
              <a:rPr lang="ru-RU" b="0" i="0" u="none" strike="noStrike" dirty="0">
                <a:solidFill>
                  <a:srgbClr val="000000"/>
                </a:solidFill>
                <a:effectLst/>
                <a:latin typeface="HelveticaNeue" panose="02000503000000020004" pitchFamily="2" charset="0"/>
              </a:rPr>
              <a:t>.</a:t>
            </a:r>
            <a:r>
              <a:rPr lang="en-US" b="0" i="0" u="none" strike="noStrike" dirty="0">
                <a:solidFill>
                  <a:srgbClr val="000000"/>
                </a:solidFill>
                <a:effectLst/>
                <a:latin typeface="HelveticaNeue" panose="02000503000000020004" pitchFamily="2" charset="0"/>
              </a:rPr>
              <a:t> Please place your text here and insert the icon</a:t>
            </a:r>
            <a:r>
              <a:rPr lang="ru-RU" b="0" i="0" u="none" strike="noStrike" dirty="0">
                <a:solidFill>
                  <a:srgbClr val="000000"/>
                </a:solidFill>
                <a:effectLst/>
                <a:latin typeface="HelveticaNeue" panose="02000503000000020004" pitchFamily="2" charset="0"/>
              </a:rPr>
              <a:t>.</a:t>
            </a:r>
            <a:r>
              <a:rPr lang="en-US" b="0" i="0" u="none" strike="noStrike" dirty="0">
                <a:solidFill>
                  <a:srgbClr val="000000"/>
                </a:solidFill>
                <a:effectLst/>
                <a:latin typeface="HelveticaNeue" panose="02000503000000020004" pitchFamily="2" charset="0"/>
              </a:rPr>
              <a:t> Please place your text here and insert the icon</a:t>
            </a:r>
            <a:r>
              <a:rPr lang="ru-RU" b="0" i="0" u="none" strike="noStrike" dirty="0">
                <a:solidFill>
                  <a:srgbClr val="000000"/>
                </a:solidFill>
                <a:effectLst/>
                <a:latin typeface="HelveticaNeue" panose="02000503000000020004" pitchFamily="2" charset="0"/>
              </a:rPr>
              <a:t>.</a:t>
            </a:r>
            <a:r>
              <a:rPr lang="en-US" b="0" i="0" u="none" strike="noStrike" dirty="0">
                <a:solidFill>
                  <a:srgbClr val="000000"/>
                </a:solidFill>
                <a:effectLst/>
                <a:latin typeface="HelveticaNeue" panose="02000503000000020004" pitchFamily="2" charset="0"/>
              </a:rPr>
              <a:t> Please place your text here and insert the icon</a:t>
            </a:r>
            <a:r>
              <a:rPr lang="ru-RU" b="0" i="0" u="none" strike="noStrike" dirty="0">
                <a:solidFill>
                  <a:srgbClr val="000000"/>
                </a:solidFill>
                <a:effectLst/>
                <a:latin typeface="HelveticaNeue" panose="02000503000000020004" pitchFamily="2" charset="0"/>
              </a:rPr>
              <a:t>.</a:t>
            </a:r>
            <a:endParaRPr lang="en-US" b="0" i="0" u="none" strike="noStrike" dirty="0">
              <a:solidFill>
                <a:srgbClr val="000000"/>
              </a:solidFill>
              <a:effectLst/>
              <a:latin typeface="HelveticaNeue" panose="02000503000000020004" pitchFamily="2" charset="0"/>
            </a:endParaRPr>
          </a:p>
        </p:txBody>
      </p:sp>
      <p:sp>
        <p:nvSpPr>
          <p:cNvPr id="8" name="Picture Placeholder 13">
            <a:extLst>
              <a:ext uri="{FF2B5EF4-FFF2-40B4-BE49-F238E27FC236}">
                <a16:creationId xmlns:a16="http://schemas.microsoft.com/office/drawing/2014/main" id="{88ABEF40-4769-2D47-BA82-751693C50DE4}"/>
              </a:ext>
            </a:extLst>
          </p:cNvPr>
          <p:cNvSpPr>
            <a:spLocks noGrp="1"/>
          </p:cNvSpPr>
          <p:nvPr>
            <p:ph type="pic" sz="quarter" idx="40" hasCustomPrompt="1"/>
          </p:nvPr>
        </p:nvSpPr>
        <p:spPr>
          <a:xfrm>
            <a:off x="2324100" y="3541102"/>
            <a:ext cx="742422" cy="749816"/>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9" name="Text Placeholder 2">
            <a:extLst>
              <a:ext uri="{FF2B5EF4-FFF2-40B4-BE49-F238E27FC236}">
                <a16:creationId xmlns:a16="http://schemas.microsoft.com/office/drawing/2014/main" id="{955B7C94-E0BC-B347-99AA-DF3F2F410436}"/>
              </a:ext>
            </a:extLst>
          </p:cNvPr>
          <p:cNvSpPr>
            <a:spLocks noGrp="1"/>
          </p:cNvSpPr>
          <p:nvPr>
            <p:ph type="body" sz="quarter" idx="41" hasCustomPrompt="1"/>
          </p:nvPr>
        </p:nvSpPr>
        <p:spPr>
          <a:xfrm>
            <a:off x="381000" y="3541102"/>
            <a:ext cx="742950" cy="742950"/>
          </a:xfrm>
          <a:prstGeom prst="rect">
            <a:avLst/>
          </a:prstGeom>
        </p:spPr>
        <p:txBody>
          <a:bodyPr lIns="72000" tIns="0" rIns="7200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400" b="1" i="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02</a:t>
            </a:r>
          </a:p>
        </p:txBody>
      </p:sp>
      <p:sp>
        <p:nvSpPr>
          <p:cNvPr id="10" name="Text Placeholder 2">
            <a:extLst>
              <a:ext uri="{FF2B5EF4-FFF2-40B4-BE49-F238E27FC236}">
                <a16:creationId xmlns:a16="http://schemas.microsoft.com/office/drawing/2014/main" id="{F564C66A-33C0-2D47-838E-0EAC8AD83EA8}"/>
              </a:ext>
            </a:extLst>
          </p:cNvPr>
          <p:cNvSpPr>
            <a:spLocks noGrp="1"/>
          </p:cNvSpPr>
          <p:nvPr>
            <p:ph type="body" sz="quarter" idx="29" hasCustomPrompt="1"/>
          </p:nvPr>
        </p:nvSpPr>
        <p:spPr>
          <a:xfrm>
            <a:off x="3295650" y="2114550"/>
            <a:ext cx="8515350" cy="971550"/>
          </a:xfrm>
          <a:prstGeom prst="rect">
            <a:avLst/>
          </a:prstGeom>
        </p:spPr>
        <p:txBody>
          <a:bodyPr lIns="72000" tIns="0" rIns="72000" bIns="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650" b="0" i="0">
                <a:latin typeface="Arial Regular"/>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b="0" i="0" u="none" strike="noStrike" dirty="0">
                <a:solidFill>
                  <a:srgbClr val="000000"/>
                </a:solidFill>
                <a:effectLst/>
                <a:latin typeface="HelveticaNeue" panose="02000503000000020004" pitchFamily="2" charset="0"/>
              </a:rPr>
              <a:t>1/X points. Please place your text here and insert the icon</a:t>
            </a:r>
            <a:r>
              <a:rPr lang="ru-RU" b="0" i="0" u="none" strike="noStrike" dirty="0">
                <a:solidFill>
                  <a:srgbClr val="000000"/>
                </a:solidFill>
                <a:effectLst/>
                <a:latin typeface="HelveticaNeue" panose="02000503000000020004" pitchFamily="2" charset="0"/>
              </a:rPr>
              <a:t>.</a:t>
            </a:r>
            <a:r>
              <a:rPr lang="en-US" b="0" i="0" u="none" strike="noStrike" dirty="0">
                <a:solidFill>
                  <a:srgbClr val="000000"/>
                </a:solidFill>
                <a:effectLst/>
                <a:latin typeface="HelveticaNeue" panose="02000503000000020004" pitchFamily="2" charset="0"/>
              </a:rPr>
              <a:t> Please place your text here and insert the icon</a:t>
            </a:r>
            <a:r>
              <a:rPr lang="ru-RU" b="0" i="0" u="none" strike="noStrike" dirty="0">
                <a:solidFill>
                  <a:srgbClr val="000000"/>
                </a:solidFill>
                <a:effectLst/>
                <a:latin typeface="HelveticaNeue" panose="02000503000000020004" pitchFamily="2" charset="0"/>
              </a:rPr>
              <a:t>.</a:t>
            </a:r>
            <a:r>
              <a:rPr lang="en-US" b="0" i="0" u="none" strike="noStrike" dirty="0">
                <a:solidFill>
                  <a:srgbClr val="000000"/>
                </a:solidFill>
                <a:effectLst/>
                <a:latin typeface="HelveticaNeue" panose="02000503000000020004" pitchFamily="2" charset="0"/>
              </a:rPr>
              <a:t> Please place your text here and insert the icon</a:t>
            </a:r>
            <a:r>
              <a:rPr lang="ru-RU" b="0" i="0" u="none" strike="noStrike" dirty="0">
                <a:solidFill>
                  <a:srgbClr val="000000"/>
                </a:solidFill>
                <a:effectLst/>
                <a:latin typeface="HelveticaNeue" panose="02000503000000020004" pitchFamily="2" charset="0"/>
              </a:rPr>
              <a:t>.</a:t>
            </a:r>
            <a:r>
              <a:rPr lang="en-US" b="0" i="0" u="none" strike="noStrike" dirty="0">
                <a:solidFill>
                  <a:srgbClr val="000000"/>
                </a:solidFill>
                <a:effectLst/>
                <a:latin typeface="HelveticaNeue" panose="02000503000000020004" pitchFamily="2" charset="0"/>
              </a:rPr>
              <a:t> Please place your text here and insert the icon</a:t>
            </a:r>
            <a:r>
              <a:rPr lang="ru-RU" b="0" i="0" u="none" strike="noStrike" dirty="0">
                <a:solidFill>
                  <a:srgbClr val="000000"/>
                </a:solidFill>
                <a:effectLst/>
                <a:latin typeface="HelveticaNeue" panose="02000503000000020004" pitchFamily="2" charset="0"/>
              </a:rPr>
              <a:t>.</a:t>
            </a:r>
            <a:endParaRPr lang="en-US" b="0" i="0" u="none" strike="noStrike" dirty="0">
              <a:solidFill>
                <a:srgbClr val="000000"/>
              </a:solidFill>
              <a:effectLst/>
              <a:latin typeface="HelveticaNeue" panose="02000503000000020004" pitchFamily="2" charset="0"/>
            </a:endParaRP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lang="en-US" b="0" i="0" u="none" strike="noStrike" dirty="0">
              <a:solidFill>
                <a:srgbClr val="000000"/>
              </a:solidFill>
              <a:effectLst/>
              <a:latin typeface="HelveticaNeue" panose="02000503000000020004" pitchFamily="2" charset="0"/>
            </a:endParaRP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lang="en-US" dirty="0"/>
          </a:p>
        </p:txBody>
      </p:sp>
      <p:sp>
        <p:nvSpPr>
          <p:cNvPr id="11" name="Text Placeholder 2">
            <a:extLst>
              <a:ext uri="{FF2B5EF4-FFF2-40B4-BE49-F238E27FC236}">
                <a16:creationId xmlns:a16="http://schemas.microsoft.com/office/drawing/2014/main" id="{050DD3A1-44BB-1F4B-A9E2-5F0BEA6F6E93}"/>
              </a:ext>
            </a:extLst>
          </p:cNvPr>
          <p:cNvSpPr>
            <a:spLocks noGrp="1"/>
          </p:cNvSpPr>
          <p:nvPr>
            <p:ph type="body" sz="quarter" idx="42" hasCustomPrompt="1"/>
          </p:nvPr>
        </p:nvSpPr>
        <p:spPr>
          <a:xfrm>
            <a:off x="3295650" y="4972050"/>
            <a:ext cx="8515350" cy="918797"/>
          </a:xfrm>
          <a:prstGeom prst="rect">
            <a:avLst/>
          </a:prstGeom>
        </p:spPr>
        <p:txBody>
          <a:bodyPr lIns="72000" tIns="0" rIns="72000" bIns="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650" b="0" i="0">
                <a:latin typeface="Arial Regular"/>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b="0" i="0" u="none" strike="noStrike" dirty="0">
                <a:solidFill>
                  <a:srgbClr val="000000"/>
                </a:solidFill>
                <a:effectLst/>
                <a:latin typeface="HelveticaNeue" panose="02000503000000020004" pitchFamily="2" charset="0"/>
              </a:rPr>
              <a:t>3/X points. Please place your text here and insert the icon</a:t>
            </a:r>
            <a:r>
              <a:rPr lang="ru-RU" b="0" i="0" u="none" strike="noStrike" dirty="0">
                <a:solidFill>
                  <a:srgbClr val="000000"/>
                </a:solidFill>
                <a:effectLst/>
                <a:latin typeface="HelveticaNeue" panose="02000503000000020004" pitchFamily="2" charset="0"/>
              </a:rPr>
              <a:t>.</a:t>
            </a:r>
            <a:r>
              <a:rPr lang="en-US" b="0" i="0" u="none" strike="noStrike" dirty="0">
                <a:solidFill>
                  <a:srgbClr val="000000"/>
                </a:solidFill>
                <a:effectLst/>
                <a:latin typeface="HelveticaNeue" panose="02000503000000020004" pitchFamily="2" charset="0"/>
              </a:rPr>
              <a:t> Please place your text here and insert the icon</a:t>
            </a:r>
            <a:r>
              <a:rPr lang="ru-RU" b="0" i="0" u="none" strike="noStrike" dirty="0">
                <a:solidFill>
                  <a:srgbClr val="000000"/>
                </a:solidFill>
                <a:effectLst/>
                <a:latin typeface="HelveticaNeue" panose="02000503000000020004" pitchFamily="2" charset="0"/>
              </a:rPr>
              <a:t>.</a:t>
            </a:r>
            <a:r>
              <a:rPr lang="en-US" b="0" i="0" u="none" strike="noStrike" dirty="0">
                <a:solidFill>
                  <a:srgbClr val="000000"/>
                </a:solidFill>
                <a:effectLst/>
                <a:latin typeface="HelveticaNeue" panose="02000503000000020004" pitchFamily="2" charset="0"/>
              </a:rPr>
              <a:t> Please place your text here and insert the icon</a:t>
            </a:r>
            <a:r>
              <a:rPr lang="ru-RU" b="0" i="0" u="none" strike="noStrike" dirty="0">
                <a:solidFill>
                  <a:srgbClr val="000000"/>
                </a:solidFill>
                <a:effectLst/>
                <a:latin typeface="HelveticaNeue" panose="02000503000000020004" pitchFamily="2" charset="0"/>
              </a:rPr>
              <a:t>.</a:t>
            </a:r>
            <a:r>
              <a:rPr lang="en-US" b="0" i="0" u="none" strike="noStrike" dirty="0">
                <a:solidFill>
                  <a:srgbClr val="000000"/>
                </a:solidFill>
                <a:effectLst/>
                <a:latin typeface="HelveticaNeue" panose="02000503000000020004" pitchFamily="2" charset="0"/>
              </a:rPr>
              <a:t> Please place your text here and insert the icon</a:t>
            </a:r>
            <a:r>
              <a:rPr lang="ru-RU" b="0" i="0" u="none" strike="noStrike" dirty="0">
                <a:solidFill>
                  <a:srgbClr val="000000"/>
                </a:solidFill>
                <a:effectLst/>
                <a:latin typeface="HelveticaNeue" panose="02000503000000020004" pitchFamily="2" charset="0"/>
              </a:rPr>
              <a:t>.</a:t>
            </a:r>
            <a:endParaRPr lang="en-US" b="0" i="0" u="none" strike="noStrike" dirty="0">
              <a:solidFill>
                <a:srgbClr val="000000"/>
              </a:solidFill>
              <a:effectLst/>
              <a:latin typeface="HelveticaNeue" panose="02000503000000020004" pitchFamily="2" charset="0"/>
            </a:endParaRPr>
          </a:p>
        </p:txBody>
      </p:sp>
      <p:sp>
        <p:nvSpPr>
          <p:cNvPr id="12" name="Picture Placeholder 13">
            <a:extLst>
              <a:ext uri="{FF2B5EF4-FFF2-40B4-BE49-F238E27FC236}">
                <a16:creationId xmlns:a16="http://schemas.microsoft.com/office/drawing/2014/main" id="{E705B9DD-7A2E-1A4E-862C-3DD607BF39CE}"/>
              </a:ext>
            </a:extLst>
          </p:cNvPr>
          <p:cNvSpPr>
            <a:spLocks noGrp="1"/>
          </p:cNvSpPr>
          <p:nvPr>
            <p:ph type="pic" sz="quarter" idx="43" hasCustomPrompt="1"/>
          </p:nvPr>
        </p:nvSpPr>
        <p:spPr>
          <a:xfrm>
            <a:off x="2324100" y="4972051"/>
            <a:ext cx="742422" cy="749816"/>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icon</a:t>
            </a:r>
          </a:p>
        </p:txBody>
      </p:sp>
      <p:sp>
        <p:nvSpPr>
          <p:cNvPr id="13" name="Text Placeholder 2">
            <a:extLst>
              <a:ext uri="{FF2B5EF4-FFF2-40B4-BE49-F238E27FC236}">
                <a16:creationId xmlns:a16="http://schemas.microsoft.com/office/drawing/2014/main" id="{3AF979B5-B964-0140-A8DD-01DD3747B3F4}"/>
              </a:ext>
            </a:extLst>
          </p:cNvPr>
          <p:cNvSpPr>
            <a:spLocks noGrp="1"/>
          </p:cNvSpPr>
          <p:nvPr>
            <p:ph type="body" sz="quarter" idx="44" hasCustomPrompt="1"/>
          </p:nvPr>
        </p:nvSpPr>
        <p:spPr>
          <a:xfrm>
            <a:off x="381000" y="4972050"/>
            <a:ext cx="742950" cy="742950"/>
          </a:xfrm>
          <a:prstGeom prst="rect">
            <a:avLst/>
          </a:prstGeom>
        </p:spPr>
        <p:txBody>
          <a:bodyPr lIns="72000" tIns="0" rIns="7200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400" b="1" i="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03</a:t>
            </a:r>
          </a:p>
        </p:txBody>
      </p:sp>
    </p:spTree>
    <p:extLst>
      <p:ext uri="{BB962C8B-B14F-4D97-AF65-F5344CB8AC3E}">
        <p14:creationId xmlns:p14="http://schemas.microsoft.com/office/powerpoint/2010/main" val="1103286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asic Clea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755A1-EA3D-D54A-AE76-83C33BC434E2}"/>
              </a:ext>
            </a:extLst>
          </p:cNvPr>
          <p:cNvSpPr>
            <a:spLocks noGrp="1"/>
          </p:cNvSpPr>
          <p:nvPr>
            <p:ph type="title" hasCustomPrompt="1"/>
          </p:nvPr>
        </p:nvSpPr>
        <p:spPr/>
        <p:txBody>
          <a:bodyPr/>
          <a:lstStyle>
            <a:lvl1pPr>
              <a:defRPr/>
            </a:lvl1pPr>
          </a:lstStyle>
          <a:p>
            <a:r>
              <a:rPr lang="en-US" dirty="0"/>
              <a:t>This is the message of this slide</a:t>
            </a:r>
            <a:br>
              <a:rPr lang="en-US" dirty="0"/>
            </a:br>
            <a:r>
              <a:rPr lang="en-US" dirty="0"/>
              <a:t>You can write it in one or two lines </a:t>
            </a:r>
            <a:endParaRPr lang="ru-RU" dirty="0"/>
          </a:p>
        </p:txBody>
      </p:sp>
      <p:sp>
        <p:nvSpPr>
          <p:cNvPr id="5" name="Footer Placeholder 4">
            <a:extLst>
              <a:ext uri="{FF2B5EF4-FFF2-40B4-BE49-F238E27FC236}">
                <a16:creationId xmlns:a16="http://schemas.microsoft.com/office/drawing/2014/main" id="{333758B5-2C9D-4841-9AEE-D7F71A46ABF2}"/>
              </a:ext>
            </a:extLst>
          </p:cNvPr>
          <p:cNvSpPr>
            <a:spLocks noGrp="1"/>
          </p:cNvSpPr>
          <p:nvPr>
            <p:ph type="ftr" sz="quarter" idx="10"/>
          </p:nvPr>
        </p:nvSpPr>
        <p:spPr/>
        <p:txBody>
          <a:bodyPr/>
          <a:lstStyle/>
          <a:p>
            <a:endParaRPr lang="ru-RU" dirty="0"/>
          </a:p>
        </p:txBody>
      </p:sp>
      <p:sp>
        <p:nvSpPr>
          <p:cNvPr id="6" name="Slide Number Placeholder 5">
            <a:extLst>
              <a:ext uri="{FF2B5EF4-FFF2-40B4-BE49-F238E27FC236}">
                <a16:creationId xmlns:a16="http://schemas.microsoft.com/office/drawing/2014/main" id="{7341F453-8F69-8C43-AD24-04213CEC600A}"/>
              </a:ext>
            </a:extLst>
          </p:cNvPr>
          <p:cNvSpPr>
            <a:spLocks noGrp="1"/>
          </p:cNvSpPr>
          <p:nvPr>
            <p:ph type="sldNum" sz="quarter" idx="11"/>
          </p:nvPr>
        </p:nvSpPr>
        <p:spPr/>
        <p:txBody>
          <a:bodyPr/>
          <a:lstStyle/>
          <a:p>
            <a:fld id="{E200D83E-88D0-C440-9F2A-EBA669C92F70}" type="slidenum">
              <a:rPr lang="ru-RU" smtClean="0"/>
              <a:pPr/>
              <a:t>‹#›</a:t>
            </a:fld>
            <a:endParaRPr lang="ru-RU"/>
          </a:p>
        </p:txBody>
      </p:sp>
    </p:spTree>
    <p:extLst>
      <p:ext uri="{BB962C8B-B14F-4D97-AF65-F5344CB8AC3E}">
        <p14:creationId xmlns:p14="http://schemas.microsoft.com/office/powerpoint/2010/main" val="241878982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Numbers 12 Colo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755A1-EA3D-D54A-AE76-83C33BC434E2}"/>
              </a:ext>
            </a:extLst>
          </p:cNvPr>
          <p:cNvSpPr>
            <a:spLocks noGrp="1"/>
          </p:cNvSpPr>
          <p:nvPr>
            <p:ph type="title" hasCustomPrompt="1"/>
          </p:nvPr>
        </p:nvSpPr>
        <p:spPr/>
        <p:txBody>
          <a:bodyPr/>
          <a:lstStyle>
            <a:lvl1pPr>
              <a:defRPr/>
            </a:lvl1pPr>
          </a:lstStyle>
          <a:p>
            <a:r>
              <a:rPr lang="en-US" dirty="0"/>
              <a:t>This is the message of this slide</a:t>
            </a:r>
            <a:br>
              <a:rPr lang="en-US" dirty="0"/>
            </a:br>
            <a:r>
              <a:rPr lang="en-US" dirty="0"/>
              <a:t>You can write it in one or two lines </a:t>
            </a:r>
            <a:endParaRPr lang="ru-RU" dirty="0"/>
          </a:p>
        </p:txBody>
      </p:sp>
      <p:sp>
        <p:nvSpPr>
          <p:cNvPr id="3" name="Footer Placeholder 2">
            <a:extLst>
              <a:ext uri="{FF2B5EF4-FFF2-40B4-BE49-F238E27FC236}">
                <a16:creationId xmlns:a16="http://schemas.microsoft.com/office/drawing/2014/main" id="{947F0B1F-65F8-D742-AB7B-757C91644D02}"/>
              </a:ext>
            </a:extLst>
          </p:cNvPr>
          <p:cNvSpPr>
            <a:spLocks noGrp="1"/>
          </p:cNvSpPr>
          <p:nvPr>
            <p:ph type="ftr" sz="quarter" idx="10"/>
          </p:nvPr>
        </p:nvSpPr>
        <p:spPr/>
        <p:txBody>
          <a:bodyPr/>
          <a:lstStyle/>
          <a:p>
            <a:endParaRPr lang="ru-RU" dirty="0"/>
          </a:p>
        </p:txBody>
      </p:sp>
      <p:sp>
        <p:nvSpPr>
          <p:cNvPr id="4" name="Slide Number Placeholder 3">
            <a:extLst>
              <a:ext uri="{FF2B5EF4-FFF2-40B4-BE49-F238E27FC236}">
                <a16:creationId xmlns:a16="http://schemas.microsoft.com/office/drawing/2014/main" id="{15FC75A1-EE1A-344F-90BD-A07590F0E51A}"/>
              </a:ext>
            </a:extLst>
          </p:cNvPr>
          <p:cNvSpPr>
            <a:spLocks noGrp="1"/>
          </p:cNvSpPr>
          <p:nvPr>
            <p:ph type="sldNum" sz="quarter" idx="11"/>
          </p:nvPr>
        </p:nvSpPr>
        <p:spPr/>
        <p:txBody>
          <a:bodyPr/>
          <a:lstStyle/>
          <a:p>
            <a:fld id="{E200D83E-88D0-C440-9F2A-EBA669C92F70}" type="slidenum">
              <a:rPr lang="ru-RU" smtClean="0"/>
              <a:pPr/>
              <a:t>‹#›</a:t>
            </a:fld>
            <a:endParaRPr lang="ru-RU"/>
          </a:p>
        </p:txBody>
      </p:sp>
      <p:sp>
        <p:nvSpPr>
          <p:cNvPr id="14" name="Text Placeholder 2">
            <a:extLst>
              <a:ext uri="{FF2B5EF4-FFF2-40B4-BE49-F238E27FC236}">
                <a16:creationId xmlns:a16="http://schemas.microsoft.com/office/drawing/2014/main" id="{35C644CF-1914-374A-97BD-C3104357C38A}"/>
              </a:ext>
            </a:extLst>
          </p:cNvPr>
          <p:cNvSpPr>
            <a:spLocks noGrp="1"/>
          </p:cNvSpPr>
          <p:nvPr>
            <p:ph type="body" sz="quarter" idx="71" hasCustomPrompt="1"/>
          </p:nvPr>
        </p:nvSpPr>
        <p:spPr>
          <a:xfrm>
            <a:off x="381000" y="1645312"/>
            <a:ext cx="2686050" cy="1383638"/>
          </a:xfrm>
          <a:prstGeom prst="rect">
            <a:avLst/>
          </a:prstGeom>
          <a:solidFill>
            <a:schemeClr val="tx2"/>
          </a:solidFill>
        </p:spPr>
        <p:txBody>
          <a:bodyPr lIns="180000" tIns="0" bIns="180000" anchor="b"/>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bg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15" name="Text Placeholder 2">
            <a:extLst>
              <a:ext uri="{FF2B5EF4-FFF2-40B4-BE49-F238E27FC236}">
                <a16:creationId xmlns:a16="http://schemas.microsoft.com/office/drawing/2014/main" id="{1BD12D5E-3339-274F-8C23-13FF3951E88F}"/>
              </a:ext>
            </a:extLst>
          </p:cNvPr>
          <p:cNvSpPr>
            <a:spLocks noGrp="1"/>
          </p:cNvSpPr>
          <p:nvPr>
            <p:ph type="body" sz="quarter" idx="70" hasCustomPrompt="1"/>
          </p:nvPr>
        </p:nvSpPr>
        <p:spPr>
          <a:xfrm>
            <a:off x="459716" y="1769738"/>
            <a:ext cx="2520002" cy="270086"/>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solidFill>
                  <a:schemeClr val="bg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ru-RU" dirty="0"/>
              <a:t>0000</a:t>
            </a:r>
            <a:endParaRPr lang="en-US" dirty="0"/>
          </a:p>
        </p:txBody>
      </p:sp>
      <p:sp>
        <p:nvSpPr>
          <p:cNvPr id="16" name="Text Placeholder 2">
            <a:extLst>
              <a:ext uri="{FF2B5EF4-FFF2-40B4-BE49-F238E27FC236}">
                <a16:creationId xmlns:a16="http://schemas.microsoft.com/office/drawing/2014/main" id="{27FE584B-D34B-6540-8295-FA79F06F2A6A}"/>
              </a:ext>
            </a:extLst>
          </p:cNvPr>
          <p:cNvSpPr>
            <a:spLocks noGrp="1"/>
          </p:cNvSpPr>
          <p:nvPr>
            <p:ph type="body" sz="quarter" idx="94" hasCustomPrompt="1"/>
          </p:nvPr>
        </p:nvSpPr>
        <p:spPr>
          <a:xfrm>
            <a:off x="3295650" y="1645312"/>
            <a:ext cx="2686051" cy="1383638"/>
          </a:xfrm>
          <a:prstGeom prst="rect">
            <a:avLst/>
          </a:prstGeom>
          <a:solidFill>
            <a:schemeClr val="tx2"/>
          </a:solidFill>
        </p:spPr>
        <p:txBody>
          <a:bodyPr lIns="180000" tIns="0" bIns="180000" anchor="b"/>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bg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17" name="Text Placeholder 2">
            <a:extLst>
              <a:ext uri="{FF2B5EF4-FFF2-40B4-BE49-F238E27FC236}">
                <a16:creationId xmlns:a16="http://schemas.microsoft.com/office/drawing/2014/main" id="{D0748BB7-EA5B-F04A-ACB2-1CE284580E36}"/>
              </a:ext>
            </a:extLst>
          </p:cNvPr>
          <p:cNvSpPr>
            <a:spLocks noGrp="1"/>
          </p:cNvSpPr>
          <p:nvPr>
            <p:ph type="body" sz="quarter" idx="95" hasCustomPrompt="1"/>
          </p:nvPr>
        </p:nvSpPr>
        <p:spPr>
          <a:xfrm>
            <a:off x="3378141" y="1769738"/>
            <a:ext cx="2520002" cy="270086"/>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solidFill>
                  <a:schemeClr val="bg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ru-RU" dirty="0"/>
              <a:t>0000</a:t>
            </a:r>
            <a:endParaRPr lang="en-US" dirty="0"/>
          </a:p>
        </p:txBody>
      </p:sp>
      <p:sp>
        <p:nvSpPr>
          <p:cNvPr id="18" name="Text Placeholder 2">
            <a:extLst>
              <a:ext uri="{FF2B5EF4-FFF2-40B4-BE49-F238E27FC236}">
                <a16:creationId xmlns:a16="http://schemas.microsoft.com/office/drawing/2014/main" id="{1ADFA6DB-CFB6-2341-8B05-32B9354BF82C}"/>
              </a:ext>
            </a:extLst>
          </p:cNvPr>
          <p:cNvSpPr>
            <a:spLocks noGrp="1"/>
          </p:cNvSpPr>
          <p:nvPr>
            <p:ph type="body" sz="quarter" idx="96" hasCustomPrompt="1"/>
          </p:nvPr>
        </p:nvSpPr>
        <p:spPr>
          <a:xfrm>
            <a:off x="6206721" y="1645312"/>
            <a:ext cx="2689622" cy="1383638"/>
          </a:xfrm>
          <a:prstGeom prst="rect">
            <a:avLst/>
          </a:prstGeom>
          <a:solidFill>
            <a:schemeClr val="tx2"/>
          </a:solidFill>
        </p:spPr>
        <p:txBody>
          <a:bodyPr lIns="180000" tIns="0" bIns="180000" anchor="b"/>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bg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19" name="Text Placeholder 2">
            <a:extLst>
              <a:ext uri="{FF2B5EF4-FFF2-40B4-BE49-F238E27FC236}">
                <a16:creationId xmlns:a16="http://schemas.microsoft.com/office/drawing/2014/main" id="{766B06F4-0CCB-6D45-9110-CD3E2D95EB0F}"/>
              </a:ext>
            </a:extLst>
          </p:cNvPr>
          <p:cNvSpPr>
            <a:spLocks noGrp="1"/>
          </p:cNvSpPr>
          <p:nvPr>
            <p:ph type="body" sz="quarter" idx="97" hasCustomPrompt="1"/>
          </p:nvPr>
        </p:nvSpPr>
        <p:spPr>
          <a:xfrm>
            <a:off x="6296107" y="1769738"/>
            <a:ext cx="2506214" cy="270086"/>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solidFill>
                  <a:schemeClr val="bg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ru-RU" dirty="0"/>
              <a:t>0000</a:t>
            </a:r>
            <a:endParaRPr lang="en-US" dirty="0"/>
          </a:p>
        </p:txBody>
      </p:sp>
      <p:sp>
        <p:nvSpPr>
          <p:cNvPr id="20" name="Text Placeholder 2">
            <a:extLst>
              <a:ext uri="{FF2B5EF4-FFF2-40B4-BE49-F238E27FC236}">
                <a16:creationId xmlns:a16="http://schemas.microsoft.com/office/drawing/2014/main" id="{D83E2798-0B42-0544-9D59-FA60E620F342}"/>
              </a:ext>
            </a:extLst>
          </p:cNvPr>
          <p:cNvSpPr>
            <a:spLocks noGrp="1"/>
          </p:cNvSpPr>
          <p:nvPr>
            <p:ph type="body" sz="quarter" idx="98" hasCustomPrompt="1"/>
          </p:nvPr>
        </p:nvSpPr>
        <p:spPr>
          <a:xfrm>
            <a:off x="9125546" y="1645312"/>
            <a:ext cx="2685454" cy="1383638"/>
          </a:xfrm>
          <a:prstGeom prst="rect">
            <a:avLst/>
          </a:prstGeom>
          <a:solidFill>
            <a:schemeClr val="tx2"/>
          </a:solidFill>
        </p:spPr>
        <p:txBody>
          <a:bodyPr lIns="180000" tIns="0" bIns="180000" anchor="b"/>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bg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21" name="Text Placeholder 2">
            <a:extLst>
              <a:ext uri="{FF2B5EF4-FFF2-40B4-BE49-F238E27FC236}">
                <a16:creationId xmlns:a16="http://schemas.microsoft.com/office/drawing/2014/main" id="{345FA970-C55F-184B-8D03-4E37D8359650}"/>
              </a:ext>
            </a:extLst>
          </p:cNvPr>
          <p:cNvSpPr>
            <a:spLocks noGrp="1"/>
          </p:cNvSpPr>
          <p:nvPr>
            <p:ph type="body" sz="quarter" idx="99" hasCustomPrompt="1"/>
          </p:nvPr>
        </p:nvSpPr>
        <p:spPr>
          <a:xfrm>
            <a:off x="9213712" y="1769738"/>
            <a:ext cx="2506214" cy="270086"/>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solidFill>
                  <a:schemeClr val="bg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ru-RU" dirty="0"/>
              <a:t>0000</a:t>
            </a:r>
            <a:endParaRPr lang="en-US" dirty="0"/>
          </a:p>
        </p:txBody>
      </p:sp>
      <p:sp>
        <p:nvSpPr>
          <p:cNvPr id="22" name="Text Placeholder 2">
            <a:extLst>
              <a:ext uri="{FF2B5EF4-FFF2-40B4-BE49-F238E27FC236}">
                <a16:creationId xmlns:a16="http://schemas.microsoft.com/office/drawing/2014/main" id="{542A705C-AC49-AB47-A83B-D220DEE09443}"/>
              </a:ext>
            </a:extLst>
          </p:cNvPr>
          <p:cNvSpPr>
            <a:spLocks noGrp="1"/>
          </p:cNvSpPr>
          <p:nvPr>
            <p:ph type="body" sz="quarter" idx="104" hasCustomPrompt="1"/>
          </p:nvPr>
        </p:nvSpPr>
        <p:spPr>
          <a:xfrm>
            <a:off x="381000" y="3188362"/>
            <a:ext cx="2686050" cy="1383638"/>
          </a:xfrm>
          <a:prstGeom prst="rect">
            <a:avLst/>
          </a:prstGeom>
          <a:solidFill>
            <a:schemeClr val="tx2"/>
          </a:solidFill>
        </p:spPr>
        <p:txBody>
          <a:bodyPr lIns="180000" tIns="0" bIns="180000" anchor="b"/>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bg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23" name="Text Placeholder 2">
            <a:extLst>
              <a:ext uri="{FF2B5EF4-FFF2-40B4-BE49-F238E27FC236}">
                <a16:creationId xmlns:a16="http://schemas.microsoft.com/office/drawing/2014/main" id="{9196BADA-C7EE-114C-BFB1-DEA1F9A2101F}"/>
              </a:ext>
            </a:extLst>
          </p:cNvPr>
          <p:cNvSpPr>
            <a:spLocks noGrp="1"/>
          </p:cNvSpPr>
          <p:nvPr>
            <p:ph type="body" sz="quarter" idx="105" hasCustomPrompt="1"/>
          </p:nvPr>
        </p:nvSpPr>
        <p:spPr>
          <a:xfrm>
            <a:off x="459716" y="3312788"/>
            <a:ext cx="2520002" cy="270086"/>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solidFill>
                  <a:schemeClr val="bg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ru-RU" dirty="0"/>
              <a:t>0000</a:t>
            </a:r>
            <a:endParaRPr lang="en-US" dirty="0"/>
          </a:p>
        </p:txBody>
      </p:sp>
      <p:sp>
        <p:nvSpPr>
          <p:cNvPr id="24" name="Text Placeholder 2">
            <a:extLst>
              <a:ext uri="{FF2B5EF4-FFF2-40B4-BE49-F238E27FC236}">
                <a16:creationId xmlns:a16="http://schemas.microsoft.com/office/drawing/2014/main" id="{F295EA99-07C5-BB42-B1F5-999C307B416D}"/>
              </a:ext>
            </a:extLst>
          </p:cNvPr>
          <p:cNvSpPr>
            <a:spLocks noGrp="1"/>
          </p:cNvSpPr>
          <p:nvPr>
            <p:ph type="body" sz="quarter" idx="106" hasCustomPrompt="1"/>
          </p:nvPr>
        </p:nvSpPr>
        <p:spPr>
          <a:xfrm>
            <a:off x="3295650" y="3188362"/>
            <a:ext cx="2686050" cy="1383638"/>
          </a:xfrm>
          <a:prstGeom prst="rect">
            <a:avLst/>
          </a:prstGeom>
          <a:solidFill>
            <a:schemeClr val="tx2"/>
          </a:solidFill>
        </p:spPr>
        <p:txBody>
          <a:bodyPr lIns="180000" tIns="0" bIns="180000" anchor="b"/>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bg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25" name="Text Placeholder 2">
            <a:extLst>
              <a:ext uri="{FF2B5EF4-FFF2-40B4-BE49-F238E27FC236}">
                <a16:creationId xmlns:a16="http://schemas.microsoft.com/office/drawing/2014/main" id="{978C66EA-0E40-D34D-AF4F-2D886932CDB9}"/>
              </a:ext>
            </a:extLst>
          </p:cNvPr>
          <p:cNvSpPr>
            <a:spLocks noGrp="1"/>
          </p:cNvSpPr>
          <p:nvPr>
            <p:ph type="body" sz="quarter" idx="107" hasCustomPrompt="1"/>
          </p:nvPr>
        </p:nvSpPr>
        <p:spPr>
          <a:xfrm>
            <a:off x="3378142" y="3312788"/>
            <a:ext cx="2520002" cy="270086"/>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solidFill>
                  <a:schemeClr val="bg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ru-RU" dirty="0"/>
              <a:t>0000</a:t>
            </a:r>
            <a:endParaRPr lang="en-US" dirty="0"/>
          </a:p>
        </p:txBody>
      </p:sp>
      <p:sp>
        <p:nvSpPr>
          <p:cNvPr id="26" name="Text Placeholder 2">
            <a:extLst>
              <a:ext uri="{FF2B5EF4-FFF2-40B4-BE49-F238E27FC236}">
                <a16:creationId xmlns:a16="http://schemas.microsoft.com/office/drawing/2014/main" id="{6955A1B3-1A51-1B49-9575-FE6D1A0166D1}"/>
              </a:ext>
            </a:extLst>
          </p:cNvPr>
          <p:cNvSpPr>
            <a:spLocks noGrp="1"/>
          </p:cNvSpPr>
          <p:nvPr>
            <p:ph type="body" sz="quarter" idx="108" hasCustomPrompt="1"/>
          </p:nvPr>
        </p:nvSpPr>
        <p:spPr>
          <a:xfrm>
            <a:off x="6210301" y="3188362"/>
            <a:ext cx="2686049" cy="1383638"/>
          </a:xfrm>
          <a:prstGeom prst="rect">
            <a:avLst/>
          </a:prstGeom>
          <a:solidFill>
            <a:schemeClr val="tx2"/>
          </a:solidFill>
        </p:spPr>
        <p:txBody>
          <a:bodyPr lIns="180000" tIns="0" bIns="180000" anchor="b"/>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bg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27" name="Text Placeholder 2">
            <a:extLst>
              <a:ext uri="{FF2B5EF4-FFF2-40B4-BE49-F238E27FC236}">
                <a16:creationId xmlns:a16="http://schemas.microsoft.com/office/drawing/2014/main" id="{350DBFA4-D116-534D-81E7-8484A8483EA4}"/>
              </a:ext>
            </a:extLst>
          </p:cNvPr>
          <p:cNvSpPr>
            <a:spLocks noGrp="1"/>
          </p:cNvSpPr>
          <p:nvPr>
            <p:ph type="body" sz="quarter" idx="109" hasCustomPrompt="1"/>
          </p:nvPr>
        </p:nvSpPr>
        <p:spPr>
          <a:xfrm>
            <a:off x="6295736" y="3312788"/>
            <a:ext cx="2520003" cy="270086"/>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solidFill>
                  <a:schemeClr val="bg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ru-RU" dirty="0"/>
              <a:t>0000</a:t>
            </a:r>
            <a:endParaRPr lang="en-US" dirty="0"/>
          </a:p>
        </p:txBody>
      </p:sp>
      <p:sp>
        <p:nvSpPr>
          <p:cNvPr id="28" name="Text Placeholder 2">
            <a:extLst>
              <a:ext uri="{FF2B5EF4-FFF2-40B4-BE49-F238E27FC236}">
                <a16:creationId xmlns:a16="http://schemas.microsoft.com/office/drawing/2014/main" id="{8E3960C4-A60A-684D-AD37-05FFF4851EFD}"/>
              </a:ext>
            </a:extLst>
          </p:cNvPr>
          <p:cNvSpPr>
            <a:spLocks noGrp="1"/>
          </p:cNvSpPr>
          <p:nvPr>
            <p:ph type="body" sz="quarter" idx="110" hasCustomPrompt="1"/>
          </p:nvPr>
        </p:nvSpPr>
        <p:spPr>
          <a:xfrm>
            <a:off x="9124951" y="3188362"/>
            <a:ext cx="2686050" cy="1383638"/>
          </a:xfrm>
          <a:prstGeom prst="rect">
            <a:avLst/>
          </a:prstGeom>
          <a:solidFill>
            <a:schemeClr val="tx2"/>
          </a:solidFill>
        </p:spPr>
        <p:txBody>
          <a:bodyPr lIns="180000" tIns="0" bIns="180000" anchor="b"/>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bg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29" name="Text Placeholder 2">
            <a:extLst>
              <a:ext uri="{FF2B5EF4-FFF2-40B4-BE49-F238E27FC236}">
                <a16:creationId xmlns:a16="http://schemas.microsoft.com/office/drawing/2014/main" id="{1328FA2B-7FD4-CF4E-8FE2-C74C1CEBF91F}"/>
              </a:ext>
            </a:extLst>
          </p:cNvPr>
          <p:cNvSpPr>
            <a:spLocks noGrp="1"/>
          </p:cNvSpPr>
          <p:nvPr>
            <p:ph type="body" sz="quarter" idx="111" hasCustomPrompt="1"/>
          </p:nvPr>
        </p:nvSpPr>
        <p:spPr>
          <a:xfrm>
            <a:off x="9213116" y="3312788"/>
            <a:ext cx="2520002" cy="270086"/>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solidFill>
                  <a:schemeClr val="bg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ru-RU" dirty="0"/>
              <a:t>0000</a:t>
            </a:r>
            <a:endParaRPr lang="en-US" dirty="0"/>
          </a:p>
        </p:txBody>
      </p:sp>
      <p:sp>
        <p:nvSpPr>
          <p:cNvPr id="30" name="Text Placeholder 2">
            <a:extLst>
              <a:ext uri="{FF2B5EF4-FFF2-40B4-BE49-F238E27FC236}">
                <a16:creationId xmlns:a16="http://schemas.microsoft.com/office/drawing/2014/main" id="{A0014655-D7B3-6E4A-AC2F-8855F03C783B}"/>
              </a:ext>
            </a:extLst>
          </p:cNvPr>
          <p:cNvSpPr>
            <a:spLocks noGrp="1"/>
          </p:cNvSpPr>
          <p:nvPr>
            <p:ph type="body" sz="quarter" idx="112" hasCustomPrompt="1"/>
          </p:nvPr>
        </p:nvSpPr>
        <p:spPr>
          <a:xfrm>
            <a:off x="381000" y="4731973"/>
            <a:ext cx="2686050" cy="1383638"/>
          </a:xfrm>
          <a:prstGeom prst="rect">
            <a:avLst/>
          </a:prstGeom>
          <a:solidFill>
            <a:schemeClr val="tx2"/>
          </a:solidFill>
        </p:spPr>
        <p:txBody>
          <a:bodyPr lIns="180000" tIns="0" bIns="180000" anchor="b"/>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bg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31" name="Text Placeholder 2">
            <a:extLst>
              <a:ext uri="{FF2B5EF4-FFF2-40B4-BE49-F238E27FC236}">
                <a16:creationId xmlns:a16="http://schemas.microsoft.com/office/drawing/2014/main" id="{4381D416-08C9-8C42-8F82-F1CF02CFC6D5}"/>
              </a:ext>
            </a:extLst>
          </p:cNvPr>
          <p:cNvSpPr>
            <a:spLocks noGrp="1"/>
          </p:cNvSpPr>
          <p:nvPr>
            <p:ph type="body" sz="quarter" idx="113" hasCustomPrompt="1"/>
          </p:nvPr>
        </p:nvSpPr>
        <p:spPr>
          <a:xfrm>
            <a:off x="460546" y="4856398"/>
            <a:ext cx="2520002" cy="270086"/>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solidFill>
                  <a:schemeClr val="bg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ru-RU" dirty="0"/>
              <a:t>0000</a:t>
            </a:r>
            <a:endParaRPr lang="en-US" dirty="0"/>
          </a:p>
        </p:txBody>
      </p:sp>
      <p:sp>
        <p:nvSpPr>
          <p:cNvPr id="32" name="Text Placeholder 2">
            <a:extLst>
              <a:ext uri="{FF2B5EF4-FFF2-40B4-BE49-F238E27FC236}">
                <a16:creationId xmlns:a16="http://schemas.microsoft.com/office/drawing/2014/main" id="{5E7524E7-856E-D442-AF56-A0CF276FD2BC}"/>
              </a:ext>
            </a:extLst>
          </p:cNvPr>
          <p:cNvSpPr>
            <a:spLocks noGrp="1"/>
          </p:cNvSpPr>
          <p:nvPr>
            <p:ph type="body" sz="quarter" idx="114" hasCustomPrompt="1"/>
          </p:nvPr>
        </p:nvSpPr>
        <p:spPr>
          <a:xfrm>
            <a:off x="3295650" y="4731973"/>
            <a:ext cx="2686050" cy="1383638"/>
          </a:xfrm>
          <a:prstGeom prst="rect">
            <a:avLst/>
          </a:prstGeom>
          <a:solidFill>
            <a:schemeClr val="tx2"/>
          </a:solidFill>
        </p:spPr>
        <p:txBody>
          <a:bodyPr lIns="180000" tIns="0" bIns="180000" anchor="b"/>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bg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33" name="Text Placeholder 2">
            <a:extLst>
              <a:ext uri="{FF2B5EF4-FFF2-40B4-BE49-F238E27FC236}">
                <a16:creationId xmlns:a16="http://schemas.microsoft.com/office/drawing/2014/main" id="{B7838F98-EE06-8A4F-A944-2EBDC5F34FC7}"/>
              </a:ext>
            </a:extLst>
          </p:cNvPr>
          <p:cNvSpPr>
            <a:spLocks noGrp="1"/>
          </p:cNvSpPr>
          <p:nvPr>
            <p:ph type="body" sz="quarter" idx="115" hasCustomPrompt="1"/>
          </p:nvPr>
        </p:nvSpPr>
        <p:spPr>
          <a:xfrm>
            <a:off x="3378142" y="4856398"/>
            <a:ext cx="2520002" cy="270086"/>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solidFill>
                  <a:schemeClr val="bg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ru-RU" dirty="0"/>
              <a:t>0000</a:t>
            </a:r>
            <a:endParaRPr lang="en-US" dirty="0"/>
          </a:p>
        </p:txBody>
      </p:sp>
      <p:sp>
        <p:nvSpPr>
          <p:cNvPr id="34" name="Text Placeholder 2">
            <a:extLst>
              <a:ext uri="{FF2B5EF4-FFF2-40B4-BE49-F238E27FC236}">
                <a16:creationId xmlns:a16="http://schemas.microsoft.com/office/drawing/2014/main" id="{D58CB8EE-6AD1-B548-93A2-D583ABC31440}"/>
              </a:ext>
            </a:extLst>
          </p:cNvPr>
          <p:cNvSpPr>
            <a:spLocks noGrp="1"/>
          </p:cNvSpPr>
          <p:nvPr>
            <p:ph type="body" sz="quarter" idx="116" hasCustomPrompt="1"/>
          </p:nvPr>
        </p:nvSpPr>
        <p:spPr>
          <a:xfrm>
            <a:off x="6210300" y="4731973"/>
            <a:ext cx="2686050" cy="1383638"/>
          </a:xfrm>
          <a:prstGeom prst="rect">
            <a:avLst/>
          </a:prstGeom>
          <a:solidFill>
            <a:schemeClr val="tx2"/>
          </a:solidFill>
        </p:spPr>
        <p:txBody>
          <a:bodyPr lIns="180000" tIns="0" bIns="180000" anchor="b"/>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bg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35" name="Text Placeholder 2">
            <a:extLst>
              <a:ext uri="{FF2B5EF4-FFF2-40B4-BE49-F238E27FC236}">
                <a16:creationId xmlns:a16="http://schemas.microsoft.com/office/drawing/2014/main" id="{B5886441-6B0F-9144-B1B2-812ED4A0EF4A}"/>
              </a:ext>
            </a:extLst>
          </p:cNvPr>
          <p:cNvSpPr>
            <a:spLocks noGrp="1"/>
          </p:cNvSpPr>
          <p:nvPr>
            <p:ph type="body" sz="quarter" idx="117" hasCustomPrompt="1"/>
          </p:nvPr>
        </p:nvSpPr>
        <p:spPr>
          <a:xfrm>
            <a:off x="6295736" y="4856398"/>
            <a:ext cx="2520003" cy="270086"/>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solidFill>
                  <a:schemeClr val="bg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ru-RU" dirty="0"/>
              <a:t>0000</a:t>
            </a:r>
            <a:endParaRPr lang="en-US" dirty="0"/>
          </a:p>
        </p:txBody>
      </p:sp>
      <p:sp>
        <p:nvSpPr>
          <p:cNvPr id="36" name="Text Placeholder 2">
            <a:extLst>
              <a:ext uri="{FF2B5EF4-FFF2-40B4-BE49-F238E27FC236}">
                <a16:creationId xmlns:a16="http://schemas.microsoft.com/office/drawing/2014/main" id="{FC2CDF90-C43E-614E-82CF-5AEB30C88C82}"/>
              </a:ext>
            </a:extLst>
          </p:cNvPr>
          <p:cNvSpPr>
            <a:spLocks noGrp="1"/>
          </p:cNvSpPr>
          <p:nvPr>
            <p:ph type="body" sz="quarter" idx="118" hasCustomPrompt="1"/>
          </p:nvPr>
        </p:nvSpPr>
        <p:spPr>
          <a:xfrm>
            <a:off x="9124951" y="4731973"/>
            <a:ext cx="2686050" cy="1383638"/>
          </a:xfrm>
          <a:prstGeom prst="rect">
            <a:avLst/>
          </a:prstGeom>
          <a:solidFill>
            <a:schemeClr val="tx2"/>
          </a:solidFill>
        </p:spPr>
        <p:txBody>
          <a:bodyPr lIns="180000" tIns="0" bIns="180000" anchor="b"/>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bg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37" name="Text Placeholder 2">
            <a:extLst>
              <a:ext uri="{FF2B5EF4-FFF2-40B4-BE49-F238E27FC236}">
                <a16:creationId xmlns:a16="http://schemas.microsoft.com/office/drawing/2014/main" id="{B34A8493-C19E-6B46-8AD3-AF270DD3CE30}"/>
              </a:ext>
            </a:extLst>
          </p:cNvPr>
          <p:cNvSpPr>
            <a:spLocks noGrp="1"/>
          </p:cNvSpPr>
          <p:nvPr>
            <p:ph type="body" sz="quarter" idx="119" hasCustomPrompt="1"/>
          </p:nvPr>
        </p:nvSpPr>
        <p:spPr>
          <a:xfrm>
            <a:off x="9213116" y="4856398"/>
            <a:ext cx="2520002" cy="270086"/>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solidFill>
                  <a:schemeClr val="bg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ru-RU" dirty="0"/>
              <a:t>0000</a:t>
            </a:r>
            <a:endParaRPr lang="en-US" dirty="0"/>
          </a:p>
        </p:txBody>
      </p:sp>
    </p:spTree>
    <p:extLst>
      <p:ext uri="{BB962C8B-B14F-4D97-AF65-F5344CB8AC3E}">
        <p14:creationId xmlns:p14="http://schemas.microsoft.com/office/powerpoint/2010/main" val="183567996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Numbers 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755A1-EA3D-D54A-AE76-83C33BC434E2}"/>
              </a:ext>
            </a:extLst>
          </p:cNvPr>
          <p:cNvSpPr>
            <a:spLocks noGrp="1"/>
          </p:cNvSpPr>
          <p:nvPr>
            <p:ph type="title" hasCustomPrompt="1"/>
          </p:nvPr>
        </p:nvSpPr>
        <p:spPr/>
        <p:txBody>
          <a:bodyPr/>
          <a:lstStyle>
            <a:lvl1pPr>
              <a:defRPr/>
            </a:lvl1pPr>
          </a:lstStyle>
          <a:p>
            <a:r>
              <a:rPr lang="en-US" dirty="0"/>
              <a:t>This is the message of this slide</a:t>
            </a:r>
            <a:br>
              <a:rPr lang="en-US" dirty="0"/>
            </a:br>
            <a:r>
              <a:rPr lang="en-US" dirty="0"/>
              <a:t>You can write it in one or two lines </a:t>
            </a:r>
            <a:endParaRPr lang="ru-RU" dirty="0"/>
          </a:p>
        </p:txBody>
      </p:sp>
      <p:sp>
        <p:nvSpPr>
          <p:cNvPr id="3" name="Footer Placeholder 2">
            <a:extLst>
              <a:ext uri="{FF2B5EF4-FFF2-40B4-BE49-F238E27FC236}">
                <a16:creationId xmlns:a16="http://schemas.microsoft.com/office/drawing/2014/main" id="{947F0B1F-65F8-D742-AB7B-757C91644D02}"/>
              </a:ext>
            </a:extLst>
          </p:cNvPr>
          <p:cNvSpPr>
            <a:spLocks noGrp="1"/>
          </p:cNvSpPr>
          <p:nvPr>
            <p:ph type="ftr" sz="quarter" idx="10"/>
          </p:nvPr>
        </p:nvSpPr>
        <p:spPr/>
        <p:txBody>
          <a:bodyPr/>
          <a:lstStyle/>
          <a:p>
            <a:endParaRPr lang="ru-RU" dirty="0"/>
          </a:p>
        </p:txBody>
      </p:sp>
      <p:sp>
        <p:nvSpPr>
          <p:cNvPr id="4" name="Slide Number Placeholder 3">
            <a:extLst>
              <a:ext uri="{FF2B5EF4-FFF2-40B4-BE49-F238E27FC236}">
                <a16:creationId xmlns:a16="http://schemas.microsoft.com/office/drawing/2014/main" id="{15FC75A1-EE1A-344F-90BD-A07590F0E51A}"/>
              </a:ext>
            </a:extLst>
          </p:cNvPr>
          <p:cNvSpPr>
            <a:spLocks noGrp="1"/>
          </p:cNvSpPr>
          <p:nvPr>
            <p:ph type="sldNum" sz="quarter" idx="11"/>
          </p:nvPr>
        </p:nvSpPr>
        <p:spPr/>
        <p:txBody>
          <a:bodyPr/>
          <a:lstStyle/>
          <a:p>
            <a:fld id="{E200D83E-88D0-C440-9F2A-EBA669C92F70}" type="slidenum">
              <a:rPr lang="ru-RU" smtClean="0"/>
              <a:pPr/>
              <a:t>‹#›</a:t>
            </a:fld>
            <a:endParaRPr lang="ru-RU"/>
          </a:p>
        </p:txBody>
      </p:sp>
      <p:sp>
        <p:nvSpPr>
          <p:cNvPr id="62" name="Text Placeholder 2">
            <a:extLst>
              <a:ext uri="{FF2B5EF4-FFF2-40B4-BE49-F238E27FC236}">
                <a16:creationId xmlns:a16="http://schemas.microsoft.com/office/drawing/2014/main" id="{231E39F4-6C5C-0D40-9E1F-F919432497B6}"/>
              </a:ext>
            </a:extLst>
          </p:cNvPr>
          <p:cNvSpPr>
            <a:spLocks noGrp="1"/>
          </p:cNvSpPr>
          <p:nvPr>
            <p:ph type="body" sz="quarter" idx="71" hasCustomPrompt="1"/>
          </p:nvPr>
        </p:nvSpPr>
        <p:spPr>
          <a:xfrm>
            <a:off x="381000" y="2059312"/>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63" name="Text Placeholder 2">
            <a:extLst>
              <a:ext uri="{FF2B5EF4-FFF2-40B4-BE49-F238E27FC236}">
                <a16:creationId xmlns:a16="http://schemas.microsoft.com/office/drawing/2014/main" id="{C087C745-9CDB-654E-86F2-ACFAF8309734}"/>
              </a:ext>
            </a:extLst>
          </p:cNvPr>
          <p:cNvSpPr>
            <a:spLocks noGrp="1"/>
          </p:cNvSpPr>
          <p:nvPr>
            <p:ph type="body" sz="quarter" idx="70" hasCustomPrompt="1"/>
          </p:nvPr>
        </p:nvSpPr>
        <p:spPr>
          <a:xfrm>
            <a:off x="381237" y="1657350"/>
            <a:ext cx="2671808" cy="270086"/>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ru-RU" dirty="0"/>
              <a:t>0000</a:t>
            </a:r>
            <a:endParaRPr lang="en-US" dirty="0"/>
          </a:p>
        </p:txBody>
      </p:sp>
      <p:sp>
        <p:nvSpPr>
          <p:cNvPr id="64" name="Text Placeholder 2">
            <a:extLst>
              <a:ext uri="{FF2B5EF4-FFF2-40B4-BE49-F238E27FC236}">
                <a16:creationId xmlns:a16="http://schemas.microsoft.com/office/drawing/2014/main" id="{D6993B41-60FB-C541-9B7E-B3973723DB08}"/>
              </a:ext>
            </a:extLst>
          </p:cNvPr>
          <p:cNvSpPr>
            <a:spLocks noGrp="1"/>
          </p:cNvSpPr>
          <p:nvPr>
            <p:ph type="body" sz="quarter" idx="94" hasCustomPrompt="1"/>
          </p:nvPr>
        </p:nvSpPr>
        <p:spPr>
          <a:xfrm>
            <a:off x="3295045" y="2059312"/>
            <a:ext cx="2691353"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65" name="Text Placeholder 2">
            <a:extLst>
              <a:ext uri="{FF2B5EF4-FFF2-40B4-BE49-F238E27FC236}">
                <a16:creationId xmlns:a16="http://schemas.microsoft.com/office/drawing/2014/main" id="{D11F9723-10FB-1441-A5A4-9DCAAC6DD7C0}"/>
              </a:ext>
            </a:extLst>
          </p:cNvPr>
          <p:cNvSpPr>
            <a:spLocks noGrp="1"/>
          </p:cNvSpPr>
          <p:nvPr>
            <p:ph type="body" sz="quarter" idx="95" hasCustomPrompt="1"/>
          </p:nvPr>
        </p:nvSpPr>
        <p:spPr>
          <a:xfrm>
            <a:off x="3296122" y="1657350"/>
            <a:ext cx="2658959" cy="270086"/>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ru-RU" dirty="0"/>
              <a:t>0000</a:t>
            </a:r>
            <a:endParaRPr lang="en-US" dirty="0"/>
          </a:p>
        </p:txBody>
      </p:sp>
      <p:sp>
        <p:nvSpPr>
          <p:cNvPr id="66" name="Text Placeholder 2">
            <a:extLst>
              <a:ext uri="{FF2B5EF4-FFF2-40B4-BE49-F238E27FC236}">
                <a16:creationId xmlns:a16="http://schemas.microsoft.com/office/drawing/2014/main" id="{0BAB8889-E1A1-4945-9176-33286048E8A2}"/>
              </a:ext>
            </a:extLst>
          </p:cNvPr>
          <p:cNvSpPr>
            <a:spLocks noGrp="1"/>
          </p:cNvSpPr>
          <p:nvPr>
            <p:ph type="body" sz="quarter" idx="96" hasCustomPrompt="1"/>
          </p:nvPr>
        </p:nvSpPr>
        <p:spPr>
          <a:xfrm>
            <a:off x="6197390" y="2059312"/>
            <a:ext cx="2698869"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67" name="Text Placeholder 2">
            <a:extLst>
              <a:ext uri="{FF2B5EF4-FFF2-40B4-BE49-F238E27FC236}">
                <a16:creationId xmlns:a16="http://schemas.microsoft.com/office/drawing/2014/main" id="{F4260AC2-B88C-D341-9708-0BE66300CA08}"/>
              </a:ext>
            </a:extLst>
          </p:cNvPr>
          <p:cNvSpPr>
            <a:spLocks noGrp="1"/>
          </p:cNvSpPr>
          <p:nvPr>
            <p:ph type="body" sz="quarter" idx="97" hasCustomPrompt="1"/>
          </p:nvPr>
        </p:nvSpPr>
        <p:spPr>
          <a:xfrm>
            <a:off x="6199169" y="1657350"/>
            <a:ext cx="2669968" cy="270086"/>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ru-RU" dirty="0"/>
              <a:t>0000</a:t>
            </a:r>
            <a:endParaRPr lang="en-US" dirty="0"/>
          </a:p>
        </p:txBody>
      </p:sp>
      <p:sp>
        <p:nvSpPr>
          <p:cNvPr id="68" name="Text Placeholder 2">
            <a:extLst>
              <a:ext uri="{FF2B5EF4-FFF2-40B4-BE49-F238E27FC236}">
                <a16:creationId xmlns:a16="http://schemas.microsoft.com/office/drawing/2014/main" id="{3FBFF8B2-4707-8E45-9CAF-A3010E963858}"/>
              </a:ext>
            </a:extLst>
          </p:cNvPr>
          <p:cNvSpPr>
            <a:spLocks noGrp="1"/>
          </p:cNvSpPr>
          <p:nvPr>
            <p:ph type="body" sz="quarter" idx="98" hasCustomPrompt="1"/>
          </p:nvPr>
        </p:nvSpPr>
        <p:spPr>
          <a:xfrm>
            <a:off x="9125998" y="2059312"/>
            <a:ext cx="2671808"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69" name="Text Placeholder 2">
            <a:extLst>
              <a:ext uri="{FF2B5EF4-FFF2-40B4-BE49-F238E27FC236}">
                <a16:creationId xmlns:a16="http://schemas.microsoft.com/office/drawing/2014/main" id="{910DD980-934F-EC4F-8E44-939682C04022}"/>
              </a:ext>
            </a:extLst>
          </p:cNvPr>
          <p:cNvSpPr>
            <a:spLocks noGrp="1"/>
          </p:cNvSpPr>
          <p:nvPr>
            <p:ph type="body" sz="quarter" idx="99" hasCustomPrompt="1"/>
          </p:nvPr>
        </p:nvSpPr>
        <p:spPr>
          <a:xfrm>
            <a:off x="9126490" y="1657350"/>
            <a:ext cx="2684603" cy="270086"/>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ru-RU" dirty="0"/>
              <a:t>0000</a:t>
            </a:r>
            <a:endParaRPr lang="en-US" dirty="0"/>
          </a:p>
        </p:txBody>
      </p:sp>
      <p:sp>
        <p:nvSpPr>
          <p:cNvPr id="70" name="Text Placeholder 2">
            <a:extLst>
              <a:ext uri="{FF2B5EF4-FFF2-40B4-BE49-F238E27FC236}">
                <a16:creationId xmlns:a16="http://schemas.microsoft.com/office/drawing/2014/main" id="{4130A512-22B4-FE4F-A168-1207C7B2E403}"/>
              </a:ext>
            </a:extLst>
          </p:cNvPr>
          <p:cNvSpPr>
            <a:spLocks noGrp="1"/>
          </p:cNvSpPr>
          <p:nvPr>
            <p:ph type="body" sz="quarter" idx="104" hasCustomPrompt="1"/>
          </p:nvPr>
        </p:nvSpPr>
        <p:spPr>
          <a:xfrm>
            <a:off x="381000" y="3602362"/>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71" name="Text Placeholder 2">
            <a:extLst>
              <a:ext uri="{FF2B5EF4-FFF2-40B4-BE49-F238E27FC236}">
                <a16:creationId xmlns:a16="http://schemas.microsoft.com/office/drawing/2014/main" id="{3711E588-180A-6948-86A5-F8A2699BE2B3}"/>
              </a:ext>
            </a:extLst>
          </p:cNvPr>
          <p:cNvSpPr>
            <a:spLocks noGrp="1"/>
          </p:cNvSpPr>
          <p:nvPr>
            <p:ph type="body" sz="quarter" idx="105" hasCustomPrompt="1"/>
          </p:nvPr>
        </p:nvSpPr>
        <p:spPr>
          <a:xfrm>
            <a:off x="381237" y="3212437"/>
            <a:ext cx="2671808" cy="270086"/>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ru-RU" dirty="0"/>
              <a:t>0000</a:t>
            </a:r>
            <a:endParaRPr lang="en-US" dirty="0"/>
          </a:p>
        </p:txBody>
      </p:sp>
      <p:sp>
        <p:nvSpPr>
          <p:cNvPr id="72" name="Text Placeholder 2">
            <a:extLst>
              <a:ext uri="{FF2B5EF4-FFF2-40B4-BE49-F238E27FC236}">
                <a16:creationId xmlns:a16="http://schemas.microsoft.com/office/drawing/2014/main" id="{D7F8F6A3-7383-FB4B-8877-B927355C0BCC}"/>
              </a:ext>
            </a:extLst>
          </p:cNvPr>
          <p:cNvSpPr>
            <a:spLocks noGrp="1"/>
          </p:cNvSpPr>
          <p:nvPr>
            <p:ph type="body" sz="quarter" idx="106" hasCustomPrompt="1"/>
          </p:nvPr>
        </p:nvSpPr>
        <p:spPr>
          <a:xfrm>
            <a:off x="3295650" y="3602362"/>
            <a:ext cx="2673132"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73" name="Text Placeholder 2">
            <a:extLst>
              <a:ext uri="{FF2B5EF4-FFF2-40B4-BE49-F238E27FC236}">
                <a16:creationId xmlns:a16="http://schemas.microsoft.com/office/drawing/2014/main" id="{2568908E-49C8-D747-BCC8-682124C4FF41}"/>
              </a:ext>
            </a:extLst>
          </p:cNvPr>
          <p:cNvSpPr>
            <a:spLocks noGrp="1"/>
          </p:cNvSpPr>
          <p:nvPr>
            <p:ph type="body" sz="quarter" idx="107" hasCustomPrompt="1"/>
          </p:nvPr>
        </p:nvSpPr>
        <p:spPr>
          <a:xfrm>
            <a:off x="3296122" y="3212437"/>
            <a:ext cx="2658959" cy="270086"/>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ru-RU" dirty="0"/>
              <a:t>0000</a:t>
            </a:r>
            <a:endParaRPr lang="en-US" dirty="0"/>
          </a:p>
        </p:txBody>
      </p:sp>
      <p:sp>
        <p:nvSpPr>
          <p:cNvPr id="74" name="Text Placeholder 2">
            <a:extLst>
              <a:ext uri="{FF2B5EF4-FFF2-40B4-BE49-F238E27FC236}">
                <a16:creationId xmlns:a16="http://schemas.microsoft.com/office/drawing/2014/main" id="{B773214D-DF0C-C44F-A2FB-B4B8C77F396C}"/>
              </a:ext>
            </a:extLst>
          </p:cNvPr>
          <p:cNvSpPr>
            <a:spLocks noGrp="1"/>
          </p:cNvSpPr>
          <p:nvPr>
            <p:ph type="body" sz="quarter" idx="108" hasCustomPrompt="1"/>
          </p:nvPr>
        </p:nvSpPr>
        <p:spPr>
          <a:xfrm>
            <a:off x="6197383" y="3602362"/>
            <a:ext cx="2698968"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75" name="Text Placeholder 2">
            <a:extLst>
              <a:ext uri="{FF2B5EF4-FFF2-40B4-BE49-F238E27FC236}">
                <a16:creationId xmlns:a16="http://schemas.microsoft.com/office/drawing/2014/main" id="{4002048D-C283-4E47-B797-40B2EC4911FF}"/>
              </a:ext>
            </a:extLst>
          </p:cNvPr>
          <p:cNvSpPr>
            <a:spLocks noGrp="1"/>
          </p:cNvSpPr>
          <p:nvPr>
            <p:ph type="body" sz="quarter" idx="109" hasCustomPrompt="1"/>
          </p:nvPr>
        </p:nvSpPr>
        <p:spPr>
          <a:xfrm>
            <a:off x="6198264" y="3212437"/>
            <a:ext cx="2684659" cy="270086"/>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ru-RU" dirty="0"/>
              <a:t>0000</a:t>
            </a:r>
            <a:endParaRPr lang="en-US" dirty="0"/>
          </a:p>
        </p:txBody>
      </p:sp>
      <p:sp>
        <p:nvSpPr>
          <p:cNvPr id="76" name="Text Placeholder 2">
            <a:extLst>
              <a:ext uri="{FF2B5EF4-FFF2-40B4-BE49-F238E27FC236}">
                <a16:creationId xmlns:a16="http://schemas.microsoft.com/office/drawing/2014/main" id="{C825AC33-054C-0D40-A8D6-6F776519933B}"/>
              </a:ext>
            </a:extLst>
          </p:cNvPr>
          <p:cNvSpPr>
            <a:spLocks noGrp="1"/>
          </p:cNvSpPr>
          <p:nvPr>
            <p:ph type="body" sz="quarter" idx="110" hasCustomPrompt="1"/>
          </p:nvPr>
        </p:nvSpPr>
        <p:spPr>
          <a:xfrm>
            <a:off x="9124952" y="3602362"/>
            <a:ext cx="2686049"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77" name="Text Placeholder 2">
            <a:extLst>
              <a:ext uri="{FF2B5EF4-FFF2-40B4-BE49-F238E27FC236}">
                <a16:creationId xmlns:a16="http://schemas.microsoft.com/office/drawing/2014/main" id="{36DEF092-B5A9-0948-8758-C7EF35FBA5AA}"/>
              </a:ext>
            </a:extLst>
          </p:cNvPr>
          <p:cNvSpPr>
            <a:spLocks noGrp="1"/>
          </p:cNvSpPr>
          <p:nvPr>
            <p:ph type="body" sz="quarter" idx="111" hasCustomPrompt="1"/>
          </p:nvPr>
        </p:nvSpPr>
        <p:spPr>
          <a:xfrm>
            <a:off x="9125999" y="3212437"/>
            <a:ext cx="2671807" cy="270086"/>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ru-RU" dirty="0"/>
              <a:t>0000</a:t>
            </a:r>
            <a:endParaRPr lang="en-US" dirty="0"/>
          </a:p>
        </p:txBody>
      </p:sp>
      <p:sp>
        <p:nvSpPr>
          <p:cNvPr id="78" name="Text Placeholder 2">
            <a:extLst>
              <a:ext uri="{FF2B5EF4-FFF2-40B4-BE49-F238E27FC236}">
                <a16:creationId xmlns:a16="http://schemas.microsoft.com/office/drawing/2014/main" id="{EC1542F0-38D2-F146-A93F-F202312CBDE1}"/>
              </a:ext>
            </a:extLst>
          </p:cNvPr>
          <p:cNvSpPr>
            <a:spLocks noGrp="1"/>
          </p:cNvSpPr>
          <p:nvPr>
            <p:ph type="body" sz="quarter" idx="112" hasCustomPrompt="1"/>
          </p:nvPr>
        </p:nvSpPr>
        <p:spPr>
          <a:xfrm>
            <a:off x="381000" y="5200650"/>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79" name="Text Placeholder 2">
            <a:extLst>
              <a:ext uri="{FF2B5EF4-FFF2-40B4-BE49-F238E27FC236}">
                <a16:creationId xmlns:a16="http://schemas.microsoft.com/office/drawing/2014/main" id="{9F2ECF98-8B1C-104E-9C5A-FF3156B9CA6B}"/>
              </a:ext>
            </a:extLst>
          </p:cNvPr>
          <p:cNvSpPr>
            <a:spLocks noGrp="1"/>
          </p:cNvSpPr>
          <p:nvPr>
            <p:ph type="body" sz="quarter" idx="113" hasCustomPrompt="1"/>
          </p:nvPr>
        </p:nvSpPr>
        <p:spPr>
          <a:xfrm>
            <a:off x="381237" y="4798688"/>
            <a:ext cx="2671808" cy="270086"/>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ru-RU" dirty="0"/>
              <a:t>0000</a:t>
            </a:r>
            <a:endParaRPr lang="en-US" dirty="0"/>
          </a:p>
        </p:txBody>
      </p:sp>
      <p:sp>
        <p:nvSpPr>
          <p:cNvPr id="80" name="Text Placeholder 2">
            <a:extLst>
              <a:ext uri="{FF2B5EF4-FFF2-40B4-BE49-F238E27FC236}">
                <a16:creationId xmlns:a16="http://schemas.microsoft.com/office/drawing/2014/main" id="{92AA49C0-972B-614C-AA75-8352536E5EA1}"/>
              </a:ext>
            </a:extLst>
          </p:cNvPr>
          <p:cNvSpPr>
            <a:spLocks noGrp="1"/>
          </p:cNvSpPr>
          <p:nvPr>
            <p:ph type="body" sz="quarter" idx="114" hasCustomPrompt="1"/>
          </p:nvPr>
        </p:nvSpPr>
        <p:spPr>
          <a:xfrm>
            <a:off x="3295650" y="5200650"/>
            <a:ext cx="2673132"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81" name="Text Placeholder 2">
            <a:extLst>
              <a:ext uri="{FF2B5EF4-FFF2-40B4-BE49-F238E27FC236}">
                <a16:creationId xmlns:a16="http://schemas.microsoft.com/office/drawing/2014/main" id="{B132FDE0-C2C3-5647-9D98-A121FBE005A4}"/>
              </a:ext>
            </a:extLst>
          </p:cNvPr>
          <p:cNvSpPr>
            <a:spLocks noGrp="1"/>
          </p:cNvSpPr>
          <p:nvPr>
            <p:ph type="body" sz="quarter" idx="115" hasCustomPrompt="1"/>
          </p:nvPr>
        </p:nvSpPr>
        <p:spPr>
          <a:xfrm>
            <a:off x="3296122" y="4798688"/>
            <a:ext cx="2658959" cy="270086"/>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ru-RU" dirty="0"/>
              <a:t>0000</a:t>
            </a:r>
            <a:endParaRPr lang="en-US" dirty="0"/>
          </a:p>
        </p:txBody>
      </p:sp>
      <p:sp>
        <p:nvSpPr>
          <p:cNvPr id="82" name="Text Placeholder 2">
            <a:extLst>
              <a:ext uri="{FF2B5EF4-FFF2-40B4-BE49-F238E27FC236}">
                <a16:creationId xmlns:a16="http://schemas.microsoft.com/office/drawing/2014/main" id="{132DE1C3-C3AE-C54B-8F4C-16598D05E7E9}"/>
              </a:ext>
            </a:extLst>
          </p:cNvPr>
          <p:cNvSpPr>
            <a:spLocks noGrp="1"/>
          </p:cNvSpPr>
          <p:nvPr>
            <p:ph type="body" sz="quarter" idx="116" hasCustomPrompt="1"/>
          </p:nvPr>
        </p:nvSpPr>
        <p:spPr>
          <a:xfrm>
            <a:off x="6197383" y="5200650"/>
            <a:ext cx="2698969"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83" name="Text Placeholder 2">
            <a:extLst>
              <a:ext uri="{FF2B5EF4-FFF2-40B4-BE49-F238E27FC236}">
                <a16:creationId xmlns:a16="http://schemas.microsoft.com/office/drawing/2014/main" id="{22BC22CA-0B6F-F645-BCAD-2970A35294F0}"/>
              </a:ext>
            </a:extLst>
          </p:cNvPr>
          <p:cNvSpPr>
            <a:spLocks noGrp="1"/>
          </p:cNvSpPr>
          <p:nvPr>
            <p:ph type="body" sz="quarter" idx="117" hasCustomPrompt="1"/>
          </p:nvPr>
        </p:nvSpPr>
        <p:spPr>
          <a:xfrm>
            <a:off x="6198264" y="4798688"/>
            <a:ext cx="2684659" cy="270086"/>
          </a:xfrm>
          <a:prstGeom prst="rect">
            <a:avLst/>
          </a:prstGeom>
        </p:spPr>
        <p:txBody>
          <a:bodyPr lIns="10800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ru-RU" dirty="0"/>
              <a:t>0000</a:t>
            </a:r>
            <a:endParaRPr lang="en-US" dirty="0"/>
          </a:p>
        </p:txBody>
      </p:sp>
      <p:sp>
        <p:nvSpPr>
          <p:cNvPr id="84" name="Text Placeholder 2">
            <a:extLst>
              <a:ext uri="{FF2B5EF4-FFF2-40B4-BE49-F238E27FC236}">
                <a16:creationId xmlns:a16="http://schemas.microsoft.com/office/drawing/2014/main" id="{EDC968B6-295D-CA48-B463-CFC4B455386F}"/>
              </a:ext>
            </a:extLst>
          </p:cNvPr>
          <p:cNvSpPr>
            <a:spLocks noGrp="1"/>
          </p:cNvSpPr>
          <p:nvPr>
            <p:ph type="body" sz="quarter" idx="118" hasCustomPrompt="1"/>
          </p:nvPr>
        </p:nvSpPr>
        <p:spPr>
          <a:xfrm>
            <a:off x="9124952" y="5200650"/>
            <a:ext cx="2686049"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85" name="Text Placeholder 2">
            <a:extLst>
              <a:ext uri="{FF2B5EF4-FFF2-40B4-BE49-F238E27FC236}">
                <a16:creationId xmlns:a16="http://schemas.microsoft.com/office/drawing/2014/main" id="{7DAFA01D-03B5-114F-8B51-9C0BA3EC0578}"/>
              </a:ext>
            </a:extLst>
          </p:cNvPr>
          <p:cNvSpPr>
            <a:spLocks noGrp="1"/>
          </p:cNvSpPr>
          <p:nvPr>
            <p:ph type="body" sz="quarter" idx="119" hasCustomPrompt="1"/>
          </p:nvPr>
        </p:nvSpPr>
        <p:spPr>
          <a:xfrm>
            <a:off x="9125999" y="4798688"/>
            <a:ext cx="2671807" cy="270086"/>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ru-RU" dirty="0"/>
              <a:t>0000</a:t>
            </a:r>
            <a:endParaRPr lang="en-US" dirty="0"/>
          </a:p>
        </p:txBody>
      </p:sp>
    </p:spTree>
    <p:extLst>
      <p:ext uri="{BB962C8B-B14F-4D97-AF65-F5344CB8AC3E}">
        <p14:creationId xmlns:p14="http://schemas.microsoft.com/office/powerpoint/2010/main" val="404202019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Numbers 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755A1-EA3D-D54A-AE76-83C33BC434E2}"/>
              </a:ext>
            </a:extLst>
          </p:cNvPr>
          <p:cNvSpPr>
            <a:spLocks noGrp="1"/>
          </p:cNvSpPr>
          <p:nvPr>
            <p:ph type="title" hasCustomPrompt="1"/>
          </p:nvPr>
        </p:nvSpPr>
        <p:spPr/>
        <p:txBody>
          <a:bodyPr/>
          <a:lstStyle>
            <a:lvl1pPr>
              <a:defRPr>
                <a:solidFill>
                  <a:schemeClr val="tx1"/>
                </a:solidFill>
              </a:defRPr>
            </a:lvl1pPr>
          </a:lstStyle>
          <a:p>
            <a:r>
              <a:rPr lang="en-US" dirty="0"/>
              <a:t>This is the message of this slide</a:t>
            </a:r>
            <a:br>
              <a:rPr lang="en-US" dirty="0"/>
            </a:br>
            <a:r>
              <a:rPr lang="en-US" dirty="0"/>
              <a:t>You can write it in one or two lines </a:t>
            </a:r>
            <a:endParaRPr lang="ru-RU" dirty="0"/>
          </a:p>
        </p:txBody>
      </p:sp>
      <p:sp>
        <p:nvSpPr>
          <p:cNvPr id="3" name="Footer Placeholder 2">
            <a:extLst>
              <a:ext uri="{FF2B5EF4-FFF2-40B4-BE49-F238E27FC236}">
                <a16:creationId xmlns:a16="http://schemas.microsoft.com/office/drawing/2014/main" id="{947F0B1F-65F8-D742-AB7B-757C91644D02}"/>
              </a:ext>
            </a:extLst>
          </p:cNvPr>
          <p:cNvSpPr>
            <a:spLocks noGrp="1"/>
          </p:cNvSpPr>
          <p:nvPr>
            <p:ph type="ftr" sz="quarter" idx="10"/>
          </p:nvPr>
        </p:nvSpPr>
        <p:spPr/>
        <p:txBody>
          <a:bodyPr/>
          <a:lstStyle>
            <a:lvl1pPr>
              <a:defRPr>
                <a:solidFill>
                  <a:schemeClr val="tx1"/>
                </a:solidFill>
              </a:defRPr>
            </a:lvl1pPr>
          </a:lstStyle>
          <a:p>
            <a:endParaRPr lang="ru-RU" dirty="0"/>
          </a:p>
        </p:txBody>
      </p:sp>
      <p:sp>
        <p:nvSpPr>
          <p:cNvPr id="4" name="Slide Number Placeholder 3">
            <a:extLst>
              <a:ext uri="{FF2B5EF4-FFF2-40B4-BE49-F238E27FC236}">
                <a16:creationId xmlns:a16="http://schemas.microsoft.com/office/drawing/2014/main" id="{15FC75A1-EE1A-344F-90BD-A07590F0E51A}"/>
              </a:ext>
            </a:extLst>
          </p:cNvPr>
          <p:cNvSpPr>
            <a:spLocks noGrp="1"/>
          </p:cNvSpPr>
          <p:nvPr>
            <p:ph type="sldNum" sz="quarter" idx="11"/>
          </p:nvPr>
        </p:nvSpPr>
        <p:spPr/>
        <p:txBody>
          <a:bodyPr/>
          <a:lstStyle>
            <a:lvl1pPr>
              <a:defRPr>
                <a:solidFill>
                  <a:schemeClr val="tx1"/>
                </a:solidFill>
              </a:defRPr>
            </a:lvl1pPr>
          </a:lstStyle>
          <a:p>
            <a:fld id="{E200D83E-88D0-C440-9F2A-EBA669C92F70}" type="slidenum">
              <a:rPr lang="ru-RU" smtClean="0"/>
              <a:pPr/>
              <a:t>‹#›</a:t>
            </a:fld>
            <a:endParaRPr lang="ru-RU"/>
          </a:p>
        </p:txBody>
      </p:sp>
      <p:sp>
        <p:nvSpPr>
          <p:cNvPr id="62" name="Text Placeholder 2">
            <a:extLst>
              <a:ext uri="{FF2B5EF4-FFF2-40B4-BE49-F238E27FC236}">
                <a16:creationId xmlns:a16="http://schemas.microsoft.com/office/drawing/2014/main" id="{231E39F4-6C5C-0D40-9E1F-F919432497B6}"/>
              </a:ext>
            </a:extLst>
          </p:cNvPr>
          <p:cNvSpPr>
            <a:spLocks noGrp="1"/>
          </p:cNvSpPr>
          <p:nvPr>
            <p:ph type="body" sz="quarter" idx="71" hasCustomPrompt="1"/>
          </p:nvPr>
        </p:nvSpPr>
        <p:spPr>
          <a:xfrm>
            <a:off x="1352550" y="1659262"/>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63" name="Text Placeholder 2">
            <a:extLst>
              <a:ext uri="{FF2B5EF4-FFF2-40B4-BE49-F238E27FC236}">
                <a16:creationId xmlns:a16="http://schemas.microsoft.com/office/drawing/2014/main" id="{C087C745-9CDB-654E-86F2-ACFAF8309734}"/>
              </a:ext>
            </a:extLst>
          </p:cNvPr>
          <p:cNvSpPr>
            <a:spLocks noGrp="1"/>
          </p:cNvSpPr>
          <p:nvPr>
            <p:ph type="body" sz="quarter" idx="70" hasCustomPrompt="1"/>
          </p:nvPr>
        </p:nvSpPr>
        <p:spPr>
          <a:xfrm>
            <a:off x="381237" y="1657350"/>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70" name="Text Placeholder 2">
            <a:extLst>
              <a:ext uri="{FF2B5EF4-FFF2-40B4-BE49-F238E27FC236}">
                <a16:creationId xmlns:a16="http://schemas.microsoft.com/office/drawing/2014/main" id="{4130A512-22B4-FE4F-A168-1207C7B2E403}"/>
              </a:ext>
            </a:extLst>
          </p:cNvPr>
          <p:cNvSpPr>
            <a:spLocks noGrp="1"/>
          </p:cNvSpPr>
          <p:nvPr>
            <p:ph type="body" sz="quarter" idx="104" hasCustomPrompt="1"/>
          </p:nvPr>
        </p:nvSpPr>
        <p:spPr>
          <a:xfrm>
            <a:off x="1352550" y="3202312"/>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71" name="Text Placeholder 2">
            <a:extLst>
              <a:ext uri="{FF2B5EF4-FFF2-40B4-BE49-F238E27FC236}">
                <a16:creationId xmlns:a16="http://schemas.microsoft.com/office/drawing/2014/main" id="{3711E588-180A-6948-86A5-F8A2699BE2B3}"/>
              </a:ext>
            </a:extLst>
          </p:cNvPr>
          <p:cNvSpPr>
            <a:spLocks noGrp="1"/>
          </p:cNvSpPr>
          <p:nvPr>
            <p:ph type="body" sz="quarter" idx="105" hasCustomPrompt="1"/>
          </p:nvPr>
        </p:nvSpPr>
        <p:spPr>
          <a:xfrm>
            <a:off x="381237" y="3212437"/>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78" name="Text Placeholder 2">
            <a:extLst>
              <a:ext uri="{FF2B5EF4-FFF2-40B4-BE49-F238E27FC236}">
                <a16:creationId xmlns:a16="http://schemas.microsoft.com/office/drawing/2014/main" id="{EC1542F0-38D2-F146-A93F-F202312CBDE1}"/>
              </a:ext>
            </a:extLst>
          </p:cNvPr>
          <p:cNvSpPr>
            <a:spLocks noGrp="1"/>
          </p:cNvSpPr>
          <p:nvPr>
            <p:ph type="body" sz="quarter" idx="112" hasCustomPrompt="1"/>
          </p:nvPr>
        </p:nvSpPr>
        <p:spPr>
          <a:xfrm>
            <a:off x="1352550" y="4800600"/>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79" name="Text Placeholder 2">
            <a:extLst>
              <a:ext uri="{FF2B5EF4-FFF2-40B4-BE49-F238E27FC236}">
                <a16:creationId xmlns:a16="http://schemas.microsoft.com/office/drawing/2014/main" id="{9F2ECF98-8B1C-104E-9C5A-FF3156B9CA6B}"/>
              </a:ext>
            </a:extLst>
          </p:cNvPr>
          <p:cNvSpPr>
            <a:spLocks noGrp="1"/>
          </p:cNvSpPr>
          <p:nvPr>
            <p:ph type="body" sz="quarter" idx="113" hasCustomPrompt="1"/>
          </p:nvPr>
        </p:nvSpPr>
        <p:spPr>
          <a:xfrm>
            <a:off x="381237" y="4798688"/>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30" name="Text Placeholder 2">
            <a:extLst>
              <a:ext uri="{FF2B5EF4-FFF2-40B4-BE49-F238E27FC236}">
                <a16:creationId xmlns:a16="http://schemas.microsoft.com/office/drawing/2014/main" id="{BF4A2F8E-AB96-2E49-BD85-22035964874A}"/>
              </a:ext>
            </a:extLst>
          </p:cNvPr>
          <p:cNvSpPr>
            <a:spLocks noGrp="1"/>
          </p:cNvSpPr>
          <p:nvPr>
            <p:ph type="body" sz="quarter" idx="114" hasCustomPrompt="1"/>
          </p:nvPr>
        </p:nvSpPr>
        <p:spPr>
          <a:xfrm>
            <a:off x="5238750" y="1669388"/>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31" name="Text Placeholder 2">
            <a:extLst>
              <a:ext uri="{FF2B5EF4-FFF2-40B4-BE49-F238E27FC236}">
                <a16:creationId xmlns:a16="http://schemas.microsoft.com/office/drawing/2014/main" id="{54B7FA03-5527-A948-9958-83B62DEB6022}"/>
              </a:ext>
            </a:extLst>
          </p:cNvPr>
          <p:cNvSpPr>
            <a:spLocks noGrp="1"/>
          </p:cNvSpPr>
          <p:nvPr>
            <p:ph type="body" sz="quarter" idx="115" hasCustomPrompt="1"/>
          </p:nvPr>
        </p:nvSpPr>
        <p:spPr>
          <a:xfrm>
            <a:off x="4267437" y="1667476"/>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32" name="Text Placeholder 2">
            <a:extLst>
              <a:ext uri="{FF2B5EF4-FFF2-40B4-BE49-F238E27FC236}">
                <a16:creationId xmlns:a16="http://schemas.microsoft.com/office/drawing/2014/main" id="{836833E6-9089-8C43-AEB2-A05B06368770}"/>
              </a:ext>
            </a:extLst>
          </p:cNvPr>
          <p:cNvSpPr>
            <a:spLocks noGrp="1"/>
          </p:cNvSpPr>
          <p:nvPr>
            <p:ph type="body" sz="quarter" idx="116" hasCustomPrompt="1"/>
          </p:nvPr>
        </p:nvSpPr>
        <p:spPr>
          <a:xfrm>
            <a:off x="5238750" y="3212437"/>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33" name="Text Placeholder 2">
            <a:extLst>
              <a:ext uri="{FF2B5EF4-FFF2-40B4-BE49-F238E27FC236}">
                <a16:creationId xmlns:a16="http://schemas.microsoft.com/office/drawing/2014/main" id="{118E26A4-8203-0B4E-8475-31F0E9142529}"/>
              </a:ext>
            </a:extLst>
          </p:cNvPr>
          <p:cNvSpPr>
            <a:spLocks noGrp="1"/>
          </p:cNvSpPr>
          <p:nvPr>
            <p:ph type="body" sz="quarter" idx="117" hasCustomPrompt="1"/>
          </p:nvPr>
        </p:nvSpPr>
        <p:spPr>
          <a:xfrm>
            <a:off x="4267437" y="3222563"/>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34" name="Text Placeholder 2">
            <a:extLst>
              <a:ext uri="{FF2B5EF4-FFF2-40B4-BE49-F238E27FC236}">
                <a16:creationId xmlns:a16="http://schemas.microsoft.com/office/drawing/2014/main" id="{00FBE42B-14AE-7447-9F05-393E15080BA7}"/>
              </a:ext>
            </a:extLst>
          </p:cNvPr>
          <p:cNvSpPr>
            <a:spLocks noGrp="1"/>
          </p:cNvSpPr>
          <p:nvPr>
            <p:ph type="body" sz="quarter" idx="118" hasCustomPrompt="1"/>
          </p:nvPr>
        </p:nvSpPr>
        <p:spPr>
          <a:xfrm>
            <a:off x="5238750" y="4810726"/>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35" name="Text Placeholder 2">
            <a:extLst>
              <a:ext uri="{FF2B5EF4-FFF2-40B4-BE49-F238E27FC236}">
                <a16:creationId xmlns:a16="http://schemas.microsoft.com/office/drawing/2014/main" id="{4926AA38-DFC4-EC46-B3D9-B2A2207E8CE7}"/>
              </a:ext>
            </a:extLst>
          </p:cNvPr>
          <p:cNvSpPr>
            <a:spLocks noGrp="1"/>
          </p:cNvSpPr>
          <p:nvPr>
            <p:ph type="body" sz="quarter" idx="119" hasCustomPrompt="1"/>
          </p:nvPr>
        </p:nvSpPr>
        <p:spPr>
          <a:xfrm>
            <a:off x="4267437" y="4808814"/>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36" name="Text Placeholder 2">
            <a:extLst>
              <a:ext uri="{FF2B5EF4-FFF2-40B4-BE49-F238E27FC236}">
                <a16:creationId xmlns:a16="http://schemas.microsoft.com/office/drawing/2014/main" id="{70973A08-CF70-6948-9A4C-862595F49B71}"/>
              </a:ext>
            </a:extLst>
          </p:cNvPr>
          <p:cNvSpPr>
            <a:spLocks noGrp="1"/>
          </p:cNvSpPr>
          <p:nvPr>
            <p:ph type="body" sz="quarter" idx="120" hasCustomPrompt="1"/>
          </p:nvPr>
        </p:nvSpPr>
        <p:spPr>
          <a:xfrm>
            <a:off x="9139947" y="1669388"/>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37" name="Text Placeholder 2">
            <a:extLst>
              <a:ext uri="{FF2B5EF4-FFF2-40B4-BE49-F238E27FC236}">
                <a16:creationId xmlns:a16="http://schemas.microsoft.com/office/drawing/2014/main" id="{9A1B0048-A471-1641-BF15-2DD116F793DB}"/>
              </a:ext>
            </a:extLst>
          </p:cNvPr>
          <p:cNvSpPr>
            <a:spLocks noGrp="1"/>
          </p:cNvSpPr>
          <p:nvPr>
            <p:ph type="body" sz="quarter" idx="121" hasCustomPrompt="1"/>
          </p:nvPr>
        </p:nvSpPr>
        <p:spPr>
          <a:xfrm>
            <a:off x="8168634" y="1667476"/>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38" name="Text Placeholder 2">
            <a:extLst>
              <a:ext uri="{FF2B5EF4-FFF2-40B4-BE49-F238E27FC236}">
                <a16:creationId xmlns:a16="http://schemas.microsoft.com/office/drawing/2014/main" id="{5C31BE78-8D28-CA49-963F-C25A1C44818D}"/>
              </a:ext>
            </a:extLst>
          </p:cNvPr>
          <p:cNvSpPr>
            <a:spLocks noGrp="1"/>
          </p:cNvSpPr>
          <p:nvPr>
            <p:ph type="body" sz="quarter" idx="122" hasCustomPrompt="1"/>
          </p:nvPr>
        </p:nvSpPr>
        <p:spPr>
          <a:xfrm>
            <a:off x="9139947" y="3212437"/>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39" name="Text Placeholder 2">
            <a:extLst>
              <a:ext uri="{FF2B5EF4-FFF2-40B4-BE49-F238E27FC236}">
                <a16:creationId xmlns:a16="http://schemas.microsoft.com/office/drawing/2014/main" id="{F40F322D-A431-B849-B247-E9D19A97322E}"/>
              </a:ext>
            </a:extLst>
          </p:cNvPr>
          <p:cNvSpPr>
            <a:spLocks noGrp="1"/>
          </p:cNvSpPr>
          <p:nvPr>
            <p:ph type="body" sz="quarter" idx="123" hasCustomPrompt="1"/>
          </p:nvPr>
        </p:nvSpPr>
        <p:spPr>
          <a:xfrm>
            <a:off x="8168634" y="3222563"/>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40" name="Text Placeholder 2">
            <a:extLst>
              <a:ext uri="{FF2B5EF4-FFF2-40B4-BE49-F238E27FC236}">
                <a16:creationId xmlns:a16="http://schemas.microsoft.com/office/drawing/2014/main" id="{89A3F0D8-A908-9346-AD19-745AC935502C}"/>
              </a:ext>
            </a:extLst>
          </p:cNvPr>
          <p:cNvSpPr>
            <a:spLocks noGrp="1"/>
          </p:cNvSpPr>
          <p:nvPr>
            <p:ph type="body" sz="quarter" idx="124" hasCustomPrompt="1"/>
          </p:nvPr>
        </p:nvSpPr>
        <p:spPr>
          <a:xfrm>
            <a:off x="9139947" y="4810726"/>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tx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41" name="Text Placeholder 2">
            <a:extLst>
              <a:ext uri="{FF2B5EF4-FFF2-40B4-BE49-F238E27FC236}">
                <a16:creationId xmlns:a16="http://schemas.microsoft.com/office/drawing/2014/main" id="{5E3E655F-0CC6-F342-9B78-9FDA15CC1985}"/>
              </a:ext>
            </a:extLst>
          </p:cNvPr>
          <p:cNvSpPr>
            <a:spLocks noGrp="1"/>
          </p:cNvSpPr>
          <p:nvPr>
            <p:ph type="body" sz="quarter" idx="125" hasCustomPrompt="1"/>
          </p:nvPr>
        </p:nvSpPr>
        <p:spPr>
          <a:xfrm>
            <a:off x="8168634" y="4808814"/>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chemeClr val="tx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Tree>
    <p:extLst>
      <p:ext uri="{BB962C8B-B14F-4D97-AF65-F5344CB8AC3E}">
        <p14:creationId xmlns:p14="http://schemas.microsoft.com/office/powerpoint/2010/main" val="336157286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Numbers 9 (colo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755A1-EA3D-D54A-AE76-83C33BC434E2}"/>
              </a:ext>
            </a:extLst>
          </p:cNvPr>
          <p:cNvSpPr>
            <a:spLocks noGrp="1"/>
          </p:cNvSpPr>
          <p:nvPr>
            <p:ph type="title" hasCustomPrompt="1"/>
          </p:nvPr>
        </p:nvSpPr>
        <p:spPr/>
        <p:txBody>
          <a:bodyPr/>
          <a:lstStyle>
            <a:lvl1pPr>
              <a:defRPr>
                <a:solidFill>
                  <a:schemeClr val="bg1"/>
                </a:solidFill>
              </a:defRPr>
            </a:lvl1pPr>
          </a:lstStyle>
          <a:p>
            <a:r>
              <a:rPr lang="en-US" dirty="0"/>
              <a:t>This is the message of this slide</a:t>
            </a:r>
            <a:br>
              <a:rPr lang="en-US" dirty="0"/>
            </a:br>
            <a:r>
              <a:rPr lang="en-US" dirty="0"/>
              <a:t>You can write it in one or two lines </a:t>
            </a:r>
            <a:endParaRPr lang="ru-RU" dirty="0"/>
          </a:p>
        </p:txBody>
      </p:sp>
      <p:sp>
        <p:nvSpPr>
          <p:cNvPr id="3" name="Footer Placeholder 2">
            <a:extLst>
              <a:ext uri="{FF2B5EF4-FFF2-40B4-BE49-F238E27FC236}">
                <a16:creationId xmlns:a16="http://schemas.microsoft.com/office/drawing/2014/main" id="{947F0B1F-65F8-D742-AB7B-757C91644D02}"/>
              </a:ext>
            </a:extLst>
          </p:cNvPr>
          <p:cNvSpPr>
            <a:spLocks noGrp="1"/>
          </p:cNvSpPr>
          <p:nvPr>
            <p:ph type="ftr" sz="quarter" idx="10"/>
          </p:nvPr>
        </p:nvSpPr>
        <p:spPr/>
        <p:txBody>
          <a:bodyPr/>
          <a:lstStyle>
            <a:lvl1pPr>
              <a:defRPr>
                <a:solidFill>
                  <a:schemeClr val="bg1"/>
                </a:solidFill>
              </a:defRPr>
            </a:lvl1pPr>
          </a:lstStyle>
          <a:p>
            <a:endParaRPr lang="ru-RU" dirty="0"/>
          </a:p>
        </p:txBody>
      </p:sp>
      <p:sp>
        <p:nvSpPr>
          <p:cNvPr id="4" name="Slide Number Placeholder 3">
            <a:extLst>
              <a:ext uri="{FF2B5EF4-FFF2-40B4-BE49-F238E27FC236}">
                <a16:creationId xmlns:a16="http://schemas.microsoft.com/office/drawing/2014/main" id="{15FC75A1-EE1A-344F-90BD-A07590F0E51A}"/>
              </a:ext>
            </a:extLst>
          </p:cNvPr>
          <p:cNvSpPr>
            <a:spLocks noGrp="1"/>
          </p:cNvSpPr>
          <p:nvPr>
            <p:ph type="sldNum" sz="quarter" idx="11"/>
          </p:nvPr>
        </p:nvSpPr>
        <p:spPr/>
        <p:txBody>
          <a:bodyPr/>
          <a:lstStyle>
            <a:lvl1pPr>
              <a:defRPr>
                <a:solidFill>
                  <a:schemeClr val="bg1"/>
                </a:solidFill>
              </a:defRPr>
            </a:lvl1pPr>
          </a:lstStyle>
          <a:p>
            <a:fld id="{E200D83E-88D0-C440-9F2A-EBA669C92F70}" type="slidenum">
              <a:rPr lang="ru-RU" smtClean="0"/>
              <a:pPr/>
              <a:t>‹#›</a:t>
            </a:fld>
            <a:endParaRPr lang="ru-RU"/>
          </a:p>
        </p:txBody>
      </p:sp>
      <p:sp>
        <p:nvSpPr>
          <p:cNvPr id="62" name="Text Placeholder 2">
            <a:extLst>
              <a:ext uri="{FF2B5EF4-FFF2-40B4-BE49-F238E27FC236}">
                <a16:creationId xmlns:a16="http://schemas.microsoft.com/office/drawing/2014/main" id="{231E39F4-6C5C-0D40-9E1F-F919432497B6}"/>
              </a:ext>
            </a:extLst>
          </p:cNvPr>
          <p:cNvSpPr>
            <a:spLocks noGrp="1"/>
          </p:cNvSpPr>
          <p:nvPr>
            <p:ph type="body" sz="quarter" idx="71" hasCustomPrompt="1"/>
          </p:nvPr>
        </p:nvSpPr>
        <p:spPr>
          <a:xfrm>
            <a:off x="1352550" y="1659262"/>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bg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63" name="Text Placeholder 2">
            <a:extLst>
              <a:ext uri="{FF2B5EF4-FFF2-40B4-BE49-F238E27FC236}">
                <a16:creationId xmlns:a16="http://schemas.microsoft.com/office/drawing/2014/main" id="{C087C745-9CDB-654E-86F2-ACFAF8309734}"/>
              </a:ext>
            </a:extLst>
          </p:cNvPr>
          <p:cNvSpPr>
            <a:spLocks noGrp="1"/>
          </p:cNvSpPr>
          <p:nvPr>
            <p:ph type="body" sz="quarter" idx="70" hasCustomPrompt="1"/>
          </p:nvPr>
        </p:nvSpPr>
        <p:spPr>
          <a:xfrm>
            <a:off x="381237" y="1657350"/>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chemeClr val="bg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70" name="Text Placeholder 2">
            <a:extLst>
              <a:ext uri="{FF2B5EF4-FFF2-40B4-BE49-F238E27FC236}">
                <a16:creationId xmlns:a16="http://schemas.microsoft.com/office/drawing/2014/main" id="{4130A512-22B4-FE4F-A168-1207C7B2E403}"/>
              </a:ext>
            </a:extLst>
          </p:cNvPr>
          <p:cNvSpPr>
            <a:spLocks noGrp="1"/>
          </p:cNvSpPr>
          <p:nvPr>
            <p:ph type="body" sz="quarter" idx="104" hasCustomPrompt="1"/>
          </p:nvPr>
        </p:nvSpPr>
        <p:spPr>
          <a:xfrm>
            <a:off x="1352550" y="3202312"/>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bg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71" name="Text Placeholder 2">
            <a:extLst>
              <a:ext uri="{FF2B5EF4-FFF2-40B4-BE49-F238E27FC236}">
                <a16:creationId xmlns:a16="http://schemas.microsoft.com/office/drawing/2014/main" id="{3711E588-180A-6948-86A5-F8A2699BE2B3}"/>
              </a:ext>
            </a:extLst>
          </p:cNvPr>
          <p:cNvSpPr>
            <a:spLocks noGrp="1"/>
          </p:cNvSpPr>
          <p:nvPr>
            <p:ph type="body" sz="quarter" idx="105" hasCustomPrompt="1"/>
          </p:nvPr>
        </p:nvSpPr>
        <p:spPr>
          <a:xfrm>
            <a:off x="381237" y="3212437"/>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chemeClr val="bg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78" name="Text Placeholder 2">
            <a:extLst>
              <a:ext uri="{FF2B5EF4-FFF2-40B4-BE49-F238E27FC236}">
                <a16:creationId xmlns:a16="http://schemas.microsoft.com/office/drawing/2014/main" id="{EC1542F0-38D2-F146-A93F-F202312CBDE1}"/>
              </a:ext>
            </a:extLst>
          </p:cNvPr>
          <p:cNvSpPr>
            <a:spLocks noGrp="1"/>
          </p:cNvSpPr>
          <p:nvPr>
            <p:ph type="body" sz="quarter" idx="112" hasCustomPrompt="1"/>
          </p:nvPr>
        </p:nvSpPr>
        <p:spPr>
          <a:xfrm>
            <a:off x="1352550" y="4800600"/>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bg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79" name="Text Placeholder 2">
            <a:extLst>
              <a:ext uri="{FF2B5EF4-FFF2-40B4-BE49-F238E27FC236}">
                <a16:creationId xmlns:a16="http://schemas.microsoft.com/office/drawing/2014/main" id="{9F2ECF98-8B1C-104E-9C5A-FF3156B9CA6B}"/>
              </a:ext>
            </a:extLst>
          </p:cNvPr>
          <p:cNvSpPr>
            <a:spLocks noGrp="1"/>
          </p:cNvSpPr>
          <p:nvPr>
            <p:ph type="body" sz="quarter" idx="113" hasCustomPrompt="1"/>
          </p:nvPr>
        </p:nvSpPr>
        <p:spPr>
          <a:xfrm>
            <a:off x="381237" y="4798688"/>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chemeClr val="bg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30" name="Text Placeholder 2">
            <a:extLst>
              <a:ext uri="{FF2B5EF4-FFF2-40B4-BE49-F238E27FC236}">
                <a16:creationId xmlns:a16="http://schemas.microsoft.com/office/drawing/2014/main" id="{BF4A2F8E-AB96-2E49-BD85-22035964874A}"/>
              </a:ext>
            </a:extLst>
          </p:cNvPr>
          <p:cNvSpPr>
            <a:spLocks noGrp="1"/>
          </p:cNvSpPr>
          <p:nvPr>
            <p:ph type="body" sz="quarter" idx="114" hasCustomPrompt="1"/>
          </p:nvPr>
        </p:nvSpPr>
        <p:spPr>
          <a:xfrm>
            <a:off x="5238750" y="1669388"/>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bg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31" name="Text Placeholder 2">
            <a:extLst>
              <a:ext uri="{FF2B5EF4-FFF2-40B4-BE49-F238E27FC236}">
                <a16:creationId xmlns:a16="http://schemas.microsoft.com/office/drawing/2014/main" id="{54B7FA03-5527-A948-9958-83B62DEB6022}"/>
              </a:ext>
            </a:extLst>
          </p:cNvPr>
          <p:cNvSpPr>
            <a:spLocks noGrp="1"/>
          </p:cNvSpPr>
          <p:nvPr>
            <p:ph type="body" sz="quarter" idx="115" hasCustomPrompt="1"/>
          </p:nvPr>
        </p:nvSpPr>
        <p:spPr>
          <a:xfrm>
            <a:off x="4267437" y="1667476"/>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chemeClr val="bg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32" name="Text Placeholder 2">
            <a:extLst>
              <a:ext uri="{FF2B5EF4-FFF2-40B4-BE49-F238E27FC236}">
                <a16:creationId xmlns:a16="http://schemas.microsoft.com/office/drawing/2014/main" id="{836833E6-9089-8C43-AEB2-A05B06368770}"/>
              </a:ext>
            </a:extLst>
          </p:cNvPr>
          <p:cNvSpPr>
            <a:spLocks noGrp="1"/>
          </p:cNvSpPr>
          <p:nvPr>
            <p:ph type="body" sz="quarter" idx="116" hasCustomPrompt="1"/>
          </p:nvPr>
        </p:nvSpPr>
        <p:spPr>
          <a:xfrm>
            <a:off x="5238750" y="3212437"/>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bg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33" name="Text Placeholder 2">
            <a:extLst>
              <a:ext uri="{FF2B5EF4-FFF2-40B4-BE49-F238E27FC236}">
                <a16:creationId xmlns:a16="http://schemas.microsoft.com/office/drawing/2014/main" id="{118E26A4-8203-0B4E-8475-31F0E9142529}"/>
              </a:ext>
            </a:extLst>
          </p:cNvPr>
          <p:cNvSpPr>
            <a:spLocks noGrp="1"/>
          </p:cNvSpPr>
          <p:nvPr>
            <p:ph type="body" sz="quarter" idx="117" hasCustomPrompt="1"/>
          </p:nvPr>
        </p:nvSpPr>
        <p:spPr>
          <a:xfrm>
            <a:off x="4267437" y="3222563"/>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chemeClr val="bg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34" name="Text Placeholder 2">
            <a:extLst>
              <a:ext uri="{FF2B5EF4-FFF2-40B4-BE49-F238E27FC236}">
                <a16:creationId xmlns:a16="http://schemas.microsoft.com/office/drawing/2014/main" id="{00FBE42B-14AE-7447-9F05-393E15080BA7}"/>
              </a:ext>
            </a:extLst>
          </p:cNvPr>
          <p:cNvSpPr>
            <a:spLocks noGrp="1"/>
          </p:cNvSpPr>
          <p:nvPr>
            <p:ph type="body" sz="quarter" idx="118" hasCustomPrompt="1"/>
          </p:nvPr>
        </p:nvSpPr>
        <p:spPr>
          <a:xfrm>
            <a:off x="5238750" y="4810726"/>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bg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35" name="Text Placeholder 2">
            <a:extLst>
              <a:ext uri="{FF2B5EF4-FFF2-40B4-BE49-F238E27FC236}">
                <a16:creationId xmlns:a16="http://schemas.microsoft.com/office/drawing/2014/main" id="{4926AA38-DFC4-EC46-B3D9-B2A2207E8CE7}"/>
              </a:ext>
            </a:extLst>
          </p:cNvPr>
          <p:cNvSpPr>
            <a:spLocks noGrp="1"/>
          </p:cNvSpPr>
          <p:nvPr>
            <p:ph type="body" sz="quarter" idx="119" hasCustomPrompt="1"/>
          </p:nvPr>
        </p:nvSpPr>
        <p:spPr>
          <a:xfrm>
            <a:off x="4267437" y="4808814"/>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chemeClr val="bg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36" name="Text Placeholder 2">
            <a:extLst>
              <a:ext uri="{FF2B5EF4-FFF2-40B4-BE49-F238E27FC236}">
                <a16:creationId xmlns:a16="http://schemas.microsoft.com/office/drawing/2014/main" id="{70973A08-CF70-6948-9A4C-862595F49B71}"/>
              </a:ext>
            </a:extLst>
          </p:cNvPr>
          <p:cNvSpPr>
            <a:spLocks noGrp="1"/>
          </p:cNvSpPr>
          <p:nvPr>
            <p:ph type="body" sz="quarter" idx="120" hasCustomPrompt="1"/>
          </p:nvPr>
        </p:nvSpPr>
        <p:spPr>
          <a:xfrm>
            <a:off x="9139947" y="1669388"/>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bg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37" name="Text Placeholder 2">
            <a:extLst>
              <a:ext uri="{FF2B5EF4-FFF2-40B4-BE49-F238E27FC236}">
                <a16:creationId xmlns:a16="http://schemas.microsoft.com/office/drawing/2014/main" id="{9A1B0048-A471-1641-BF15-2DD116F793DB}"/>
              </a:ext>
            </a:extLst>
          </p:cNvPr>
          <p:cNvSpPr>
            <a:spLocks noGrp="1"/>
          </p:cNvSpPr>
          <p:nvPr>
            <p:ph type="body" sz="quarter" idx="121" hasCustomPrompt="1"/>
          </p:nvPr>
        </p:nvSpPr>
        <p:spPr>
          <a:xfrm>
            <a:off x="8168634" y="1667476"/>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chemeClr val="bg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38" name="Text Placeholder 2">
            <a:extLst>
              <a:ext uri="{FF2B5EF4-FFF2-40B4-BE49-F238E27FC236}">
                <a16:creationId xmlns:a16="http://schemas.microsoft.com/office/drawing/2014/main" id="{5C31BE78-8D28-CA49-963F-C25A1C44818D}"/>
              </a:ext>
            </a:extLst>
          </p:cNvPr>
          <p:cNvSpPr>
            <a:spLocks noGrp="1"/>
          </p:cNvSpPr>
          <p:nvPr>
            <p:ph type="body" sz="quarter" idx="122" hasCustomPrompt="1"/>
          </p:nvPr>
        </p:nvSpPr>
        <p:spPr>
          <a:xfrm>
            <a:off x="9139947" y="3212437"/>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bg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39" name="Text Placeholder 2">
            <a:extLst>
              <a:ext uri="{FF2B5EF4-FFF2-40B4-BE49-F238E27FC236}">
                <a16:creationId xmlns:a16="http://schemas.microsoft.com/office/drawing/2014/main" id="{F40F322D-A431-B849-B247-E9D19A97322E}"/>
              </a:ext>
            </a:extLst>
          </p:cNvPr>
          <p:cNvSpPr>
            <a:spLocks noGrp="1"/>
          </p:cNvSpPr>
          <p:nvPr>
            <p:ph type="body" sz="quarter" idx="123" hasCustomPrompt="1"/>
          </p:nvPr>
        </p:nvSpPr>
        <p:spPr>
          <a:xfrm>
            <a:off x="8168634" y="3222563"/>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chemeClr val="bg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40" name="Text Placeholder 2">
            <a:extLst>
              <a:ext uri="{FF2B5EF4-FFF2-40B4-BE49-F238E27FC236}">
                <a16:creationId xmlns:a16="http://schemas.microsoft.com/office/drawing/2014/main" id="{89A3F0D8-A908-9346-AD19-745AC935502C}"/>
              </a:ext>
            </a:extLst>
          </p:cNvPr>
          <p:cNvSpPr>
            <a:spLocks noGrp="1"/>
          </p:cNvSpPr>
          <p:nvPr>
            <p:ph type="body" sz="quarter" idx="124" hasCustomPrompt="1"/>
          </p:nvPr>
        </p:nvSpPr>
        <p:spPr>
          <a:xfrm>
            <a:off x="9139947" y="4810726"/>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chemeClr val="bg1"/>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41" name="Text Placeholder 2">
            <a:extLst>
              <a:ext uri="{FF2B5EF4-FFF2-40B4-BE49-F238E27FC236}">
                <a16:creationId xmlns:a16="http://schemas.microsoft.com/office/drawing/2014/main" id="{5E3E655F-0CC6-F342-9B78-9FDA15CC1985}"/>
              </a:ext>
            </a:extLst>
          </p:cNvPr>
          <p:cNvSpPr>
            <a:spLocks noGrp="1"/>
          </p:cNvSpPr>
          <p:nvPr>
            <p:ph type="body" sz="quarter" idx="125" hasCustomPrompt="1"/>
          </p:nvPr>
        </p:nvSpPr>
        <p:spPr>
          <a:xfrm>
            <a:off x="8168634" y="4808814"/>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chemeClr val="bg1"/>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grpSp>
        <p:nvGrpSpPr>
          <p:cNvPr id="23" name="Group 22">
            <a:extLst>
              <a:ext uri="{FF2B5EF4-FFF2-40B4-BE49-F238E27FC236}">
                <a16:creationId xmlns:a16="http://schemas.microsoft.com/office/drawing/2014/main" id="{CC144F8E-4229-EF45-A2F6-96832E6214CF}"/>
              </a:ext>
            </a:extLst>
          </p:cNvPr>
          <p:cNvGrpSpPr/>
          <p:nvPr/>
        </p:nvGrpSpPr>
        <p:grpSpPr>
          <a:xfrm>
            <a:off x="10839450" y="6410620"/>
            <a:ext cx="971550" cy="161630"/>
            <a:chOff x="14294536" y="8436933"/>
            <a:chExt cx="1501942" cy="249867"/>
          </a:xfrm>
          <a:solidFill>
            <a:schemeClr val="bg1"/>
          </a:solidFill>
        </p:grpSpPr>
        <p:sp>
          <p:nvSpPr>
            <p:cNvPr id="24" name="object 2">
              <a:extLst>
                <a:ext uri="{FF2B5EF4-FFF2-40B4-BE49-F238E27FC236}">
                  <a16:creationId xmlns:a16="http://schemas.microsoft.com/office/drawing/2014/main" id="{2C4F555D-58D6-284B-AD4B-DCC05D8F57EB}"/>
                </a:ext>
              </a:extLst>
            </p:cNvPr>
            <p:cNvSpPr/>
            <p:nvPr/>
          </p:nvSpPr>
          <p:spPr>
            <a:xfrm>
              <a:off x="14294536" y="8436933"/>
              <a:ext cx="210239" cy="249867"/>
            </a:xfrm>
            <a:custGeom>
              <a:avLst/>
              <a:gdLst/>
              <a:ahLst/>
              <a:cxnLst/>
              <a:rect l="l" t="t" r="r" b="b"/>
              <a:pathLst>
                <a:path w="1798954" h="2138045">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5" name="object 3">
              <a:extLst>
                <a:ext uri="{FF2B5EF4-FFF2-40B4-BE49-F238E27FC236}">
                  <a16:creationId xmlns:a16="http://schemas.microsoft.com/office/drawing/2014/main" id="{576754CD-5626-9247-9ECF-1A623A6141CB}"/>
                </a:ext>
              </a:extLst>
            </p:cNvPr>
            <p:cNvSpPr/>
            <p:nvPr/>
          </p:nvSpPr>
          <p:spPr>
            <a:xfrm>
              <a:off x="14543672" y="8448213"/>
              <a:ext cx="194655" cy="238587"/>
            </a:xfrm>
            <a:custGeom>
              <a:avLst/>
              <a:gdLst/>
              <a:ahLst/>
              <a:cxnLst/>
              <a:rect l="l" t="t" r="r" b="b"/>
              <a:pathLst>
                <a:path w="1665604" h="2041525">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grpFill/>
          </p:spPr>
          <p:txBody>
            <a:bodyPr wrap="square" lIns="0" tIns="0" rIns="0" bIns="0" rtlCol="0"/>
            <a:lstStyle/>
            <a:p>
              <a:endParaRPr sz="1350" dirty="0">
                <a:latin typeface="Arial" panose="020B0604020202020204" pitchFamily="34" charset="0"/>
                <a:cs typeface="Arial" panose="020B0604020202020204" pitchFamily="34" charset="0"/>
              </a:endParaRPr>
            </a:p>
          </p:txBody>
        </p:sp>
        <p:sp>
          <p:nvSpPr>
            <p:cNvPr id="26" name="object 4">
              <a:extLst>
                <a:ext uri="{FF2B5EF4-FFF2-40B4-BE49-F238E27FC236}">
                  <a16:creationId xmlns:a16="http://schemas.microsoft.com/office/drawing/2014/main" id="{A497D83F-A2DC-E34E-913D-26441AE59EEC}"/>
                </a:ext>
              </a:extLst>
            </p:cNvPr>
            <p:cNvSpPr/>
            <p:nvPr/>
          </p:nvSpPr>
          <p:spPr>
            <a:xfrm>
              <a:off x="14745615" y="8511292"/>
              <a:ext cx="193022" cy="175508"/>
            </a:xfrm>
            <a:custGeom>
              <a:avLst/>
              <a:gdLst/>
              <a:ahLst/>
              <a:cxnLst/>
              <a:rect l="l" t="t" r="r" b="b"/>
              <a:pathLst>
                <a:path w="1651634" h="1501775">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w="1651634" h="1501775">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7" name="object 5">
              <a:extLst>
                <a:ext uri="{FF2B5EF4-FFF2-40B4-BE49-F238E27FC236}">
                  <a16:creationId xmlns:a16="http://schemas.microsoft.com/office/drawing/2014/main" id="{96E1243F-0ADB-0A45-A5F6-9263C76982B6}"/>
                </a:ext>
              </a:extLst>
            </p:cNvPr>
            <p:cNvSpPr/>
            <p:nvPr/>
          </p:nvSpPr>
          <p:spPr>
            <a:xfrm>
              <a:off x="14976246" y="8448139"/>
              <a:ext cx="62189" cy="238661"/>
            </a:xfrm>
            <a:custGeom>
              <a:avLst/>
              <a:gdLst/>
              <a:ahLst/>
              <a:cxnLst/>
              <a:rect l="l" t="t" r="r" b="b"/>
              <a:pathLst>
                <a:path w="532129" h="2042160">
                  <a:moveTo>
                    <a:pt x="531622" y="0"/>
                  </a:moveTo>
                  <a:lnTo>
                    <a:pt x="0" y="0"/>
                  </a:lnTo>
                  <a:lnTo>
                    <a:pt x="0" y="2041613"/>
                  </a:lnTo>
                  <a:lnTo>
                    <a:pt x="531622" y="2041613"/>
                  </a:lnTo>
                  <a:lnTo>
                    <a:pt x="531622"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8" name="object 6">
              <a:extLst>
                <a:ext uri="{FF2B5EF4-FFF2-40B4-BE49-F238E27FC236}">
                  <a16:creationId xmlns:a16="http://schemas.microsoft.com/office/drawing/2014/main" id="{C391746F-A5DA-DD47-B68E-C6F7875FA407}"/>
                </a:ext>
              </a:extLst>
            </p:cNvPr>
            <p:cNvSpPr/>
            <p:nvPr/>
          </p:nvSpPr>
          <p:spPr>
            <a:xfrm>
              <a:off x="15067761" y="8469289"/>
              <a:ext cx="131576" cy="217511"/>
            </a:xfrm>
            <a:custGeom>
              <a:avLst/>
              <a:gdLst/>
              <a:ahLst/>
              <a:cxnLst/>
              <a:rect l="l" t="t" r="r" b="b"/>
              <a:pathLst>
                <a:path w="1125854" h="1861185">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9" name="object 7">
              <a:extLst>
                <a:ext uri="{FF2B5EF4-FFF2-40B4-BE49-F238E27FC236}">
                  <a16:creationId xmlns:a16="http://schemas.microsoft.com/office/drawing/2014/main" id="{1B25DFB0-6126-274A-9090-B6C2CAF140BE}"/>
                </a:ext>
              </a:extLst>
            </p:cNvPr>
            <p:cNvSpPr/>
            <p:nvPr/>
          </p:nvSpPr>
          <p:spPr>
            <a:xfrm>
              <a:off x="15222399" y="8511292"/>
              <a:ext cx="176547" cy="175508"/>
            </a:xfrm>
            <a:custGeom>
              <a:avLst/>
              <a:gdLst/>
              <a:ahLst/>
              <a:cxnLst/>
              <a:rect l="l" t="t" r="r" b="b"/>
              <a:pathLst>
                <a:path w="1510665" h="150177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w="1510665" h="150177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w="1510665" h="150177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grpFill/>
          </p:spPr>
          <p:txBody>
            <a:bodyPr wrap="square" lIns="0" tIns="0" rIns="0" bIns="0" rtlCol="0"/>
            <a:lstStyle/>
            <a:p>
              <a:endParaRPr sz="1350" dirty="0">
                <a:latin typeface="Arial" panose="020B0604020202020204" pitchFamily="34" charset="0"/>
                <a:cs typeface="Arial" panose="020B0604020202020204" pitchFamily="34" charset="0"/>
              </a:endParaRPr>
            </a:p>
          </p:txBody>
        </p:sp>
        <p:sp>
          <p:nvSpPr>
            <p:cNvPr id="42" name="object 8">
              <a:extLst>
                <a:ext uri="{FF2B5EF4-FFF2-40B4-BE49-F238E27FC236}">
                  <a16:creationId xmlns:a16="http://schemas.microsoft.com/office/drawing/2014/main" id="{399CE544-ED34-204E-BD3A-ADC6D6C8A1C4}"/>
                </a:ext>
              </a:extLst>
            </p:cNvPr>
            <p:cNvSpPr/>
            <p:nvPr/>
          </p:nvSpPr>
          <p:spPr>
            <a:xfrm>
              <a:off x="15425933" y="8511292"/>
              <a:ext cx="176844" cy="175508"/>
            </a:xfrm>
            <a:custGeom>
              <a:avLst/>
              <a:gdLst/>
              <a:ahLst/>
              <a:cxnLst/>
              <a:rect l="l" t="t" r="r" b="b"/>
              <a:pathLst>
                <a:path w="1513204" h="1501775">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43" name="object 9">
              <a:extLst>
                <a:ext uri="{FF2B5EF4-FFF2-40B4-BE49-F238E27FC236}">
                  <a16:creationId xmlns:a16="http://schemas.microsoft.com/office/drawing/2014/main" id="{DEFBB250-4EFF-0A4E-8CB9-35DDEE9F663A}"/>
                </a:ext>
              </a:extLst>
            </p:cNvPr>
            <p:cNvSpPr/>
            <p:nvPr/>
          </p:nvSpPr>
          <p:spPr>
            <a:xfrm>
              <a:off x="15618966" y="8448213"/>
              <a:ext cx="177512" cy="238587"/>
            </a:xfrm>
            <a:custGeom>
              <a:avLst/>
              <a:gdLst/>
              <a:ahLst/>
              <a:cxnLst/>
              <a:rect l="l" t="t" r="r" b="b"/>
              <a:pathLst>
                <a:path w="1518919" h="2041525">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17491448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Numbers 9 (dark)">
    <p:spTree>
      <p:nvGrpSpPr>
        <p:cNvPr id="1" name=""/>
        <p:cNvGrpSpPr/>
        <p:nvPr/>
      </p:nvGrpSpPr>
      <p:grpSpPr>
        <a:xfrm>
          <a:off x="0" y="0"/>
          <a:ext cx="0" cy="0"/>
          <a:chOff x="0" y="0"/>
          <a:chExt cx="0" cy="0"/>
        </a:xfrm>
      </p:grpSpPr>
      <p:sp>
        <p:nvSpPr>
          <p:cNvPr id="44" name="object 4">
            <a:extLst>
              <a:ext uri="{FF2B5EF4-FFF2-40B4-BE49-F238E27FC236}">
                <a16:creationId xmlns:a16="http://schemas.microsoft.com/office/drawing/2014/main" id="{262A66D5-8073-CE45-B5CC-BD5D63ED0C74}"/>
              </a:ext>
            </a:extLst>
          </p:cNvPr>
          <p:cNvSpPr/>
          <p:nvPr/>
        </p:nvSpPr>
        <p:spPr>
          <a:xfrm>
            <a:off x="-107879" y="-115584"/>
            <a:ext cx="12299879" cy="6978969"/>
          </a:xfrm>
          <a:custGeom>
            <a:avLst/>
            <a:gdLst/>
            <a:ahLst/>
            <a:cxnLst/>
            <a:rect l="l" t="t" r="r" b="b"/>
            <a:pathLst>
              <a:path w="16256000" h="9144000">
                <a:moveTo>
                  <a:pt x="16256000" y="0"/>
                </a:moveTo>
                <a:lnTo>
                  <a:pt x="0" y="0"/>
                </a:lnTo>
                <a:lnTo>
                  <a:pt x="0" y="9144000"/>
                </a:lnTo>
                <a:lnTo>
                  <a:pt x="16256000" y="9144000"/>
                </a:lnTo>
                <a:lnTo>
                  <a:pt x="16256000" y="0"/>
                </a:lnTo>
                <a:close/>
              </a:path>
            </a:pathLst>
          </a:custGeom>
          <a:solidFill>
            <a:schemeClr val="tx1">
              <a:alpha val="60000"/>
            </a:schemeClr>
          </a:solidFill>
        </p:spPr>
        <p:txBody>
          <a:bodyPr wrap="square" lIns="0" tIns="0" rIns="0" bIns="0" rtlCol="0"/>
          <a:lstStyle/>
          <a:p>
            <a:endParaRPr sz="1350" b="0" i="0" dirty="0">
              <a:latin typeface="Arial Regular"/>
            </a:endParaRPr>
          </a:p>
        </p:txBody>
      </p:sp>
      <p:sp>
        <p:nvSpPr>
          <p:cNvPr id="2" name="Title 1">
            <a:extLst>
              <a:ext uri="{FF2B5EF4-FFF2-40B4-BE49-F238E27FC236}">
                <a16:creationId xmlns:a16="http://schemas.microsoft.com/office/drawing/2014/main" id="{95C755A1-EA3D-D54A-AE76-83C33BC434E2}"/>
              </a:ext>
            </a:extLst>
          </p:cNvPr>
          <p:cNvSpPr>
            <a:spLocks noGrp="1"/>
          </p:cNvSpPr>
          <p:nvPr>
            <p:ph type="title" hasCustomPrompt="1"/>
          </p:nvPr>
        </p:nvSpPr>
        <p:spPr/>
        <p:txBody>
          <a:bodyPr/>
          <a:lstStyle>
            <a:lvl1pPr>
              <a:defRPr>
                <a:solidFill>
                  <a:srgbClr val="FFFFFF"/>
                </a:solidFill>
              </a:defRPr>
            </a:lvl1pPr>
          </a:lstStyle>
          <a:p>
            <a:r>
              <a:rPr lang="en-US" dirty="0"/>
              <a:t>This is the message of this slide</a:t>
            </a:r>
            <a:br>
              <a:rPr lang="en-US" dirty="0"/>
            </a:br>
            <a:r>
              <a:rPr lang="en-US" dirty="0"/>
              <a:t>You can write it in one or two lines </a:t>
            </a:r>
            <a:endParaRPr lang="ru-RU" dirty="0"/>
          </a:p>
        </p:txBody>
      </p:sp>
      <p:sp>
        <p:nvSpPr>
          <p:cNvPr id="3" name="Footer Placeholder 2">
            <a:extLst>
              <a:ext uri="{FF2B5EF4-FFF2-40B4-BE49-F238E27FC236}">
                <a16:creationId xmlns:a16="http://schemas.microsoft.com/office/drawing/2014/main" id="{947F0B1F-65F8-D742-AB7B-757C91644D02}"/>
              </a:ext>
            </a:extLst>
          </p:cNvPr>
          <p:cNvSpPr>
            <a:spLocks noGrp="1"/>
          </p:cNvSpPr>
          <p:nvPr>
            <p:ph type="ftr" sz="quarter" idx="10"/>
          </p:nvPr>
        </p:nvSpPr>
        <p:spPr/>
        <p:txBody>
          <a:bodyPr/>
          <a:lstStyle>
            <a:lvl1pPr>
              <a:defRPr>
                <a:solidFill>
                  <a:srgbClr val="FFFFFF"/>
                </a:solidFill>
              </a:defRPr>
            </a:lvl1pPr>
          </a:lstStyle>
          <a:p>
            <a:endParaRPr lang="ru-RU" dirty="0"/>
          </a:p>
        </p:txBody>
      </p:sp>
      <p:sp>
        <p:nvSpPr>
          <p:cNvPr id="4" name="Slide Number Placeholder 3">
            <a:extLst>
              <a:ext uri="{FF2B5EF4-FFF2-40B4-BE49-F238E27FC236}">
                <a16:creationId xmlns:a16="http://schemas.microsoft.com/office/drawing/2014/main" id="{15FC75A1-EE1A-344F-90BD-A07590F0E51A}"/>
              </a:ext>
            </a:extLst>
          </p:cNvPr>
          <p:cNvSpPr>
            <a:spLocks noGrp="1"/>
          </p:cNvSpPr>
          <p:nvPr>
            <p:ph type="sldNum" sz="quarter" idx="11"/>
          </p:nvPr>
        </p:nvSpPr>
        <p:spPr/>
        <p:txBody>
          <a:bodyPr/>
          <a:lstStyle>
            <a:lvl1pPr>
              <a:defRPr>
                <a:solidFill>
                  <a:srgbClr val="FFFFFF"/>
                </a:solidFill>
              </a:defRPr>
            </a:lvl1pPr>
          </a:lstStyle>
          <a:p>
            <a:fld id="{E200D83E-88D0-C440-9F2A-EBA669C92F70}" type="slidenum">
              <a:rPr lang="ru-RU" smtClean="0"/>
              <a:pPr/>
              <a:t>‹#›</a:t>
            </a:fld>
            <a:endParaRPr lang="ru-RU"/>
          </a:p>
        </p:txBody>
      </p:sp>
      <p:sp>
        <p:nvSpPr>
          <p:cNvPr id="62" name="Text Placeholder 2">
            <a:extLst>
              <a:ext uri="{FF2B5EF4-FFF2-40B4-BE49-F238E27FC236}">
                <a16:creationId xmlns:a16="http://schemas.microsoft.com/office/drawing/2014/main" id="{231E39F4-6C5C-0D40-9E1F-F919432497B6}"/>
              </a:ext>
            </a:extLst>
          </p:cNvPr>
          <p:cNvSpPr>
            <a:spLocks noGrp="1"/>
          </p:cNvSpPr>
          <p:nvPr>
            <p:ph type="body" sz="quarter" idx="71" hasCustomPrompt="1"/>
          </p:nvPr>
        </p:nvSpPr>
        <p:spPr>
          <a:xfrm>
            <a:off x="1352550" y="1659262"/>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rgbClr val="FFFFFF"/>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63" name="Text Placeholder 2">
            <a:extLst>
              <a:ext uri="{FF2B5EF4-FFF2-40B4-BE49-F238E27FC236}">
                <a16:creationId xmlns:a16="http://schemas.microsoft.com/office/drawing/2014/main" id="{C087C745-9CDB-654E-86F2-ACFAF8309734}"/>
              </a:ext>
            </a:extLst>
          </p:cNvPr>
          <p:cNvSpPr>
            <a:spLocks noGrp="1"/>
          </p:cNvSpPr>
          <p:nvPr>
            <p:ph type="body" sz="quarter" idx="70" hasCustomPrompt="1"/>
          </p:nvPr>
        </p:nvSpPr>
        <p:spPr>
          <a:xfrm>
            <a:off x="381237" y="1657350"/>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rgbClr val="FFFFFF"/>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70" name="Text Placeholder 2">
            <a:extLst>
              <a:ext uri="{FF2B5EF4-FFF2-40B4-BE49-F238E27FC236}">
                <a16:creationId xmlns:a16="http://schemas.microsoft.com/office/drawing/2014/main" id="{4130A512-22B4-FE4F-A168-1207C7B2E403}"/>
              </a:ext>
            </a:extLst>
          </p:cNvPr>
          <p:cNvSpPr>
            <a:spLocks noGrp="1"/>
          </p:cNvSpPr>
          <p:nvPr>
            <p:ph type="body" sz="quarter" idx="104" hasCustomPrompt="1"/>
          </p:nvPr>
        </p:nvSpPr>
        <p:spPr>
          <a:xfrm>
            <a:off x="1352550" y="3202312"/>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rgbClr val="FFFFFF"/>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71" name="Text Placeholder 2">
            <a:extLst>
              <a:ext uri="{FF2B5EF4-FFF2-40B4-BE49-F238E27FC236}">
                <a16:creationId xmlns:a16="http://schemas.microsoft.com/office/drawing/2014/main" id="{3711E588-180A-6948-86A5-F8A2699BE2B3}"/>
              </a:ext>
            </a:extLst>
          </p:cNvPr>
          <p:cNvSpPr>
            <a:spLocks noGrp="1"/>
          </p:cNvSpPr>
          <p:nvPr>
            <p:ph type="body" sz="quarter" idx="105" hasCustomPrompt="1"/>
          </p:nvPr>
        </p:nvSpPr>
        <p:spPr>
          <a:xfrm>
            <a:off x="381237" y="3212437"/>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rgbClr val="FFFFFF"/>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78" name="Text Placeholder 2">
            <a:extLst>
              <a:ext uri="{FF2B5EF4-FFF2-40B4-BE49-F238E27FC236}">
                <a16:creationId xmlns:a16="http://schemas.microsoft.com/office/drawing/2014/main" id="{EC1542F0-38D2-F146-A93F-F202312CBDE1}"/>
              </a:ext>
            </a:extLst>
          </p:cNvPr>
          <p:cNvSpPr>
            <a:spLocks noGrp="1"/>
          </p:cNvSpPr>
          <p:nvPr>
            <p:ph type="body" sz="quarter" idx="112" hasCustomPrompt="1"/>
          </p:nvPr>
        </p:nvSpPr>
        <p:spPr>
          <a:xfrm>
            <a:off x="1352550" y="4800600"/>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rgbClr val="FFFFFF"/>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79" name="Text Placeholder 2">
            <a:extLst>
              <a:ext uri="{FF2B5EF4-FFF2-40B4-BE49-F238E27FC236}">
                <a16:creationId xmlns:a16="http://schemas.microsoft.com/office/drawing/2014/main" id="{9F2ECF98-8B1C-104E-9C5A-FF3156B9CA6B}"/>
              </a:ext>
            </a:extLst>
          </p:cNvPr>
          <p:cNvSpPr>
            <a:spLocks noGrp="1"/>
          </p:cNvSpPr>
          <p:nvPr>
            <p:ph type="body" sz="quarter" idx="113" hasCustomPrompt="1"/>
          </p:nvPr>
        </p:nvSpPr>
        <p:spPr>
          <a:xfrm>
            <a:off x="381237" y="4798688"/>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rgbClr val="FFFFFF"/>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30" name="Text Placeholder 2">
            <a:extLst>
              <a:ext uri="{FF2B5EF4-FFF2-40B4-BE49-F238E27FC236}">
                <a16:creationId xmlns:a16="http://schemas.microsoft.com/office/drawing/2014/main" id="{BF4A2F8E-AB96-2E49-BD85-22035964874A}"/>
              </a:ext>
            </a:extLst>
          </p:cNvPr>
          <p:cNvSpPr>
            <a:spLocks noGrp="1"/>
          </p:cNvSpPr>
          <p:nvPr>
            <p:ph type="body" sz="quarter" idx="114" hasCustomPrompt="1"/>
          </p:nvPr>
        </p:nvSpPr>
        <p:spPr>
          <a:xfrm>
            <a:off x="5238750" y="1669388"/>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rgbClr val="FFFFFF"/>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31" name="Text Placeholder 2">
            <a:extLst>
              <a:ext uri="{FF2B5EF4-FFF2-40B4-BE49-F238E27FC236}">
                <a16:creationId xmlns:a16="http://schemas.microsoft.com/office/drawing/2014/main" id="{54B7FA03-5527-A948-9958-83B62DEB6022}"/>
              </a:ext>
            </a:extLst>
          </p:cNvPr>
          <p:cNvSpPr>
            <a:spLocks noGrp="1"/>
          </p:cNvSpPr>
          <p:nvPr>
            <p:ph type="body" sz="quarter" idx="115" hasCustomPrompt="1"/>
          </p:nvPr>
        </p:nvSpPr>
        <p:spPr>
          <a:xfrm>
            <a:off x="4267437" y="1667476"/>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rgbClr val="FFFFFF"/>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32" name="Text Placeholder 2">
            <a:extLst>
              <a:ext uri="{FF2B5EF4-FFF2-40B4-BE49-F238E27FC236}">
                <a16:creationId xmlns:a16="http://schemas.microsoft.com/office/drawing/2014/main" id="{836833E6-9089-8C43-AEB2-A05B06368770}"/>
              </a:ext>
            </a:extLst>
          </p:cNvPr>
          <p:cNvSpPr>
            <a:spLocks noGrp="1"/>
          </p:cNvSpPr>
          <p:nvPr>
            <p:ph type="body" sz="quarter" idx="116" hasCustomPrompt="1"/>
          </p:nvPr>
        </p:nvSpPr>
        <p:spPr>
          <a:xfrm>
            <a:off x="5238750" y="3212437"/>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rgbClr val="FFFFFF"/>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33" name="Text Placeholder 2">
            <a:extLst>
              <a:ext uri="{FF2B5EF4-FFF2-40B4-BE49-F238E27FC236}">
                <a16:creationId xmlns:a16="http://schemas.microsoft.com/office/drawing/2014/main" id="{118E26A4-8203-0B4E-8475-31F0E9142529}"/>
              </a:ext>
            </a:extLst>
          </p:cNvPr>
          <p:cNvSpPr>
            <a:spLocks noGrp="1"/>
          </p:cNvSpPr>
          <p:nvPr>
            <p:ph type="body" sz="quarter" idx="117" hasCustomPrompt="1"/>
          </p:nvPr>
        </p:nvSpPr>
        <p:spPr>
          <a:xfrm>
            <a:off x="4267437" y="3222563"/>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rgbClr val="FFFFFF"/>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34" name="Text Placeholder 2">
            <a:extLst>
              <a:ext uri="{FF2B5EF4-FFF2-40B4-BE49-F238E27FC236}">
                <a16:creationId xmlns:a16="http://schemas.microsoft.com/office/drawing/2014/main" id="{00FBE42B-14AE-7447-9F05-393E15080BA7}"/>
              </a:ext>
            </a:extLst>
          </p:cNvPr>
          <p:cNvSpPr>
            <a:spLocks noGrp="1"/>
          </p:cNvSpPr>
          <p:nvPr>
            <p:ph type="body" sz="quarter" idx="118" hasCustomPrompt="1"/>
          </p:nvPr>
        </p:nvSpPr>
        <p:spPr>
          <a:xfrm>
            <a:off x="5238750" y="4810726"/>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rgbClr val="FFFFFF"/>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35" name="Text Placeholder 2">
            <a:extLst>
              <a:ext uri="{FF2B5EF4-FFF2-40B4-BE49-F238E27FC236}">
                <a16:creationId xmlns:a16="http://schemas.microsoft.com/office/drawing/2014/main" id="{4926AA38-DFC4-EC46-B3D9-B2A2207E8CE7}"/>
              </a:ext>
            </a:extLst>
          </p:cNvPr>
          <p:cNvSpPr>
            <a:spLocks noGrp="1"/>
          </p:cNvSpPr>
          <p:nvPr>
            <p:ph type="body" sz="quarter" idx="119" hasCustomPrompt="1"/>
          </p:nvPr>
        </p:nvSpPr>
        <p:spPr>
          <a:xfrm>
            <a:off x="4267437" y="4808814"/>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rgbClr val="FFFFFF"/>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36" name="Text Placeholder 2">
            <a:extLst>
              <a:ext uri="{FF2B5EF4-FFF2-40B4-BE49-F238E27FC236}">
                <a16:creationId xmlns:a16="http://schemas.microsoft.com/office/drawing/2014/main" id="{70973A08-CF70-6948-9A4C-862595F49B71}"/>
              </a:ext>
            </a:extLst>
          </p:cNvPr>
          <p:cNvSpPr>
            <a:spLocks noGrp="1"/>
          </p:cNvSpPr>
          <p:nvPr>
            <p:ph type="body" sz="quarter" idx="120" hasCustomPrompt="1"/>
          </p:nvPr>
        </p:nvSpPr>
        <p:spPr>
          <a:xfrm>
            <a:off x="9139947" y="1669388"/>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rgbClr val="FFFFFF"/>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37" name="Text Placeholder 2">
            <a:extLst>
              <a:ext uri="{FF2B5EF4-FFF2-40B4-BE49-F238E27FC236}">
                <a16:creationId xmlns:a16="http://schemas.microsoft.com/office/drawing/2014/main" id="{9A1B0048-A471-1641-BF15-2DD116F793DB}"/>
              </a:ext>
            </a:extLst>
          </p:cNvPr>
          <p:cNvSpPr>
            <a:spLocks noGrp="1"/>
          </p:cNvSpPr>
          <p:nvPr>
            <p:ph type="body" sz="quarter" idx="121" hasCustomPrompt="1"/>
          </p:nvPr>
        </p:nvSpPr>
        <p:spPr>
          <a:xfrm>
            <a:off x="8168634" y="1667476"/>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rgbClr val="FFFFFF"/>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38" name="Text Placeholder 2">
            <a:extLst>
              <a:ext uri="{FF2B5EF4-FFF2-40B4-BE49-F238E27FC236}">
                <a16:creationId xmlns:a16="http://schemas.microsoft.com/office/drawing/2014/main" id="{5C31BE78-8D28-CA49-963F-C25A1C44818D}"/>
              </a:ext>
            </a:extLst>
          </p:cNvPr>
          <p:cNvSpPr>
            <a:spLocks noGrp="1"/>
          </p:cNvSpPr>
          <p:nvPr>
            <p:ph type="body" sz="quarter" idx="122" hasCustomPrompt="1"/>
          </p:nvPr>
        </p:nvSpPr>
        <p:spPr>
          <a:xfrm>
            <a:off x="9139947" y="3212437"/>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rgbClr val="FFFFFF"/>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39" name="Text Placeholder 2">
            <a:extLst>
              <a:ext uri="{FF2B5EF4-FFF2-40B4-BE49-F238E27FC236}">
                <a16:creationId xmlns:a16="http://schemas.microsoft.com/office/drawing/2014/main" id="{F40F322D-A431-B849-B247-E9D19A97322E}"/>
              </a:ext>
            </a:extLst>
          </p:cNvPr>
          <p:cNvSpPr>
            <a:spLocks noGrp="1"/>
          </p:cNvSpPr>
          <p:nvPr>
            <p:ph type="body" sz="quarter" idx="123" hasCustomPrompt="1"/>
          </p:nvPr>
        </p:nvSpPr>
        <p:spPr>
          <a:xfrm>
            <a:off x="8168634" y="3222563"/>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rgbClr val="FFFFFF"/>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40" name="Text Placeholder 2">
            <a:extLst>
              <a:ext uri="{FF2B5EF4-FFF2-40B4-BE49-F238E27FC236}">
                <a16:creationId xmlns:a16="http://schemas.microsoft.com/office/drawing/2014/main" id="{89A3F0D8-A908-9346-AD19-745AC935502C}"/>
              </a:ext>
            </a:extLst>
          </p:cNvPr>
          <p:cNvSpPr>
            <a:spLocks noGrp="1"/>
          </p:cNvSpPr>
          <p:nvPr>
            <p:ph type="body" sz="quarter" idx="124" hasCustomPrompt="1"/>
          </p:nvPr>
        </p:nvSpPr>
        <p:spPr>
          <a:xfrm>
            <a:off x="9139947" y="4810726"/>
            <a:ext cx="268605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rgbClr val="FFFFFF"/>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41" name="Text Placeholder 2">
            <a:extLst>
              <a:ext uri="{FF2B5EF4-FFF2-40B4-BE49-F238E27FC236}">
                <a16:creationId xmlns:a16="http://schemas.microsoft.com/office/drawing/2014/main" id="{5E3E655F-0CC6-F342-9B78-9FDA15CC1985}"/>
              </a:ext>
            </a:extLst>
          </p:cNvPr>
          <p:cNvSpPr>
            <a:spLocks noGrp="1"/>
          </p:cNvSpPr>
          <p:nvPr>
            <p:ph type="body" sz="quarter" idx="125" hasCustomPrompt="1"/>
          </p:nvPr>
        </p:nvSpPr>
        <p:spPr>
          <a:xfrm>
            <a:off x="8168634" y="4808814"/>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rgbClr val="FFFFFF"/>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grpSp>
        <p:nvGrpSpPr>
          <p:cNvPr id="46" name="Group 45">
            <a:extLst>
              <a:ext uri="{FF2B5EF4-FFF2-40B4-BE49-F238E27FC236}">
                <a16:creationId xmlns:a16="http://schemas.microsoft.com/office/drawing/2014/main" id="{92A3E582-82CD-9D4B-9F93-0A2D153B198B}"/>
              </a:ext>
            </a:extLst>
          </p:cNvPr>
          <p:cNvGrpSpPr/>
          <p:nvPr/>
        </p:nvGrpSpPr>
        <p:grpSpPr>
          <a:xfrm>
            <a:off x="10839450" y="6410620"/>
            <a:ext cx="971550" cy="161630"/>
            <a:chOff x="14294536" y="8436933"/>
            <a:chExt cx="1501942" cy="249867"/>
          </a:xfrm>
          <a:solidFill>
            <a:srgbClr val="FFFFFF"/>
          </a:solidFill>
        </p:grpSpPr>
        <p:sp>
          <p:nvSpPr>
            <p:cNvPr id="47" name="object 2">
              <a:extLst>
                <a:ext uri="{FF2B5EF4-FFF2-40B4-BE49-F238E27FC236}">
                  <a16:creationId xmlns:a16="http://schemas.microsoft.com/office/drawing/2014/main" id="{F511A7EA-6E73-D349-BCA5-D89A75B4B044}"/>
                </a:ext>
              </a:extLst>
            </p:cNvPr>
            <p:cNvSpPr/>
            <p:nvPr/>
          </p:nvSpPr>
          <p:spPr>
            <a:xfrm>
              <a:off x="14294536" y="8436933"/>
              <a:ext cx="210239" cy="249867"/>
            </a:xfrm>
            <a:custGeom>
              <a:avLst/>
              <a:gdLst/>
              <a:ahLst/>
              <a:cxnLst/>
              <a:rect l="l" t="t" r="r" b="b"/>
              <a:pathLst>
                <a:path w="1798954" h="2138045">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48" name="object 3">
              <a:extLst>
                <a:ext uri="{FF2B5EF4-FFF2-40B4-BE49-F238E27FC236}">
                  <a16:creationId xmlns:a16="http://schemas.microsoft.com/office/drawing/2014/main" id="{85BE583E-47F7-7D4E-846A-BAC9B56B34CE}"/>
                </a:ext>
              </a:extLst>
            </p:cNvPr>
            <p:cNvSpPr/>
            <p:nvPr/>
          </p:nvSpPr>
          <p:spPr>
            <a:xfrm>
              <a:off x="14543672" y="8448213"/>
              <a:ext cx="194655" cy="238587"/>
            </a:xfrm>
            <a:custGeom>
              <a:avLst/>
              <a:gdLst/>
              <a:ahLst/>
              <a:cxnLst/>
              <a:rect l="l" t="t" r="r" b="b"/>
              <a:pathLst>
                <a:path w="1665604" h="2041525">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49" name="object 4">
              <a:extLst>
                <a:ext uri="{FF2B5EF4-FFF2-40B4-BE49-F238E27FC236}">
                  <a16:creationId xmlns:a16="http://schemas.microsoft.com/office/drawing/2014/main" id="{5627FFFF-2138-704D-8278-DD34189B9DD6}"/>
                </a:ext>
              </a:extLst>
            </p:cNvPr>
            <p:cNvSpPr/>
            <p:nvPr/>
          </p:nvSpPr>
          <p:spPr>
            <a:xfrm>
              <a:off x="14745615" y="8511292"/>
              <a:ext cx="193022" cy="175508"/>
            </a:xfrm>
            <a:custGeom>
              <a:avLst/>
              <a:gdLst/>
              <a:ahLst/>
              <a:cxnLst/>
              <a:rect l="l" t="t" r="r" b="b"/>
              <a:pathLst>
                <a:path w="1651634" h="1501775">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w="1651634" h="1501775">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50" name="object 5">
              <a:extLst>
                <a:ext uri="{FF2B5EF4-FFF2-40B4-BE49-F238E27FC236}">
                  <a16:creationId xmlns:a16="http://schemas.microsoft.com/office/drawing/2014/main" id="{ED2F909F-7012-F849-B975-5C1F2E31A830}"/>
                </a:ext>
              </a:extLst>
            </p:cNvPr>
            <p:cNvSpPr/>
            <p:nvPr/>
          </p:nvSpPr>
          <p:spPr>
            <a:xfrm>
              <a:off x="14976246" y="8448139"/>
              <a:ext cx="62189" cy="238661"/>
            </a:xfrm>
            <a:custGeom>
              <a:avLst/>
              <a:gdLst/>
              <a:ahLst/>
              <a:cxnLst/>
              <a:rect l="l" t="t" r="r" b="b"/>
              <a:pathLst>
                <a:path w="532129" h="2042160">
                  <a:moveTo>
                    <a:pt x="531622" y="0"/>
                  </a:moveTo>
                  <a:lnTo>
                    <a:pt x="0" y="0"/>
                  </a:lnTo>
                  <a:lnTo>
                    <a:pt x="0" y="2041613"/>
                  </a:lnTo>
                  <a:lnTo>
                    <a:pt x="531622" y="2041613"/>
                  </a:lnTo>
                  <a:lnTo>
                    <a:pt x="531622"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51" name="object 6">
              <a:extLst>
                <a:ext uri="{FF2B5EF4-FFF2-40B4-BE49-F238E27FC236}">
                  <a16:creationId xmlns:a16="http://schemas.microsoft.com/office/drawing/2014/main" id="{993271D0-7470-714D-94C0-3EC31EAB24EB}"/>
                </a:ext>
              </a:extLst>
            </p:cNvPr>
            <p:cNvSpPr/>
            <p:nvPr/>
          </p:nvSpPr>
          <p:spPr>
            <a:xfrm>
              <a:off x="15067761" y="8469289"/>
              <a:ext cx="131576" cy="217511"/>
            </a:xfrm>
            <a:custGeom>
              <a:avLst/>
              <a:gdLst/>
              <a:ahLst/>
              <a:cxnLst/>
              <a:rect l="l" t="t" r="r" b="b"/>
              <a:pathLst>
                <a:path w="1125854" h="1861185">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52" name="object 7">
              <a:extLst>
                <a:ext uri="{FF2B5EF4-FFF2-40B4-BE49-F238E27FC236}">
                  <a16:creationId xmlns:a16="http://schemas.microsoft.com/office/drawing/2014/main" id="{9BD66DF8-3736-AC46-838E-05EEFC1C2931}"/>
                </a:ext>
              </a:extLst>
            </p:cNvPr>
            <p:cNvSpPr/>
            <p:nvPr/>
          </p:nvSpPr>
          <p:spPr>
            <a:xfrm>
              <a:off x="15222399" y="8511292"/>
              <a:ext cx="176547" cy="175508"/>
            </a:xfrm>
            <a:custGeom>
              <a:avLst/>
              <a:gdLst/>
              <a:ahLst/>
              <a:cxnLst/>
              <a:rect l="l" t="t" r="r" b="b"/>
              <a:pathLst>
                <a:path w="1510665" h="150177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w="1510665" h="150177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w="1510665" h="150177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grpFill/>
          </p:spPr>
          <p:txBody>
            <a:bodyPr wrap="square" lIns="0" tIns="0" rIns="0" bIns="0" rtlCol="0"/>
            <a:lstStyle/>
            <a:p>
              <a:endParaRPr sz="1350" dirty="0">
                <a:latin typeface="Arial" panose="020B0604020202020204" pitchFamily="34" charset="0"/>
                <a:cs typeface="Arial" panose="020B0604020202020204" pitchFamily="34" charset="0"/>
              </a:endParaRPr>
            </a:p>
          </p:txBody>
        </p:sp>
        <p:sp>
          <p:nvSpPr>
            <p:cNvPr id="53" name="object 8">
              <a:extLst>
                <a:ext uri="{FF2B5EF4-FFF2-40B4-BE49-F238E27FC236}">
                  <a16:creationId xmlns:a16="http://schemas.microsoft.com/office/drawing/2014/main" id="{3B5DA26E-6B94-964A-9189-CEC3AB91540C}"/>
                </a:ext>
              </a:extLst>
            </p:cNvPr>
            <p:cNvSpPr/>
            <p:nvPr/>
          </p:nvSpPr>
          <p:spPr>
            <a:xfrm>
              <a:off x="15425933" y="8511292"/>
              <a:ext cx="176844" cy="175508"/>
            </a:xfrm>
            <a:custGeom>
              <a:avLst/>
              <a:gdLst/>
              <a:ahLst/>
              <a:cxnLst/>
              <a:rect l="l" t="t" r="r" b="b"/>
              <a:pathLst>
                <a:path w="1513204" h="1501775">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54" name="object 9">
              <a:extLst>
                <a:ext uri="{FF2B5EF4-FFF2-40B4-BE49-F238E27FC236}">
                  <a16:creationId xmlns:a16="http://schemas.microsoft.com/office/drawing/2014/main" id="{253DB2AA-B3C1-F644-8C07-86CD8428433A}"/>
                </a:ext>
              </a:extLst>
            </p:cNvPr>
            <p:cNvSpPr/>
            <p:nvPr/>
          </p:nvSpPr>
          <p:spPr>
            <a:xfrm>
              <a:off x="15618966" y="8448213"/>
              <a:ext cx="177512" cy="238587"/>
            </a:xfrm>
            <a:custGeom>
              <a:avLst/>
              <a:gdLst/>
              <a:ahLst/>
              <a:cxnLst/>
              <a:rect l="l" t="t" r="r" b="b"/>
              <a:pathLst>
                <a:path w="1518919" h="2041525">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83428808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Numbers 9 (dark + sidebar)">
    <p:spTree>
      <p:nvGrpSpPr>
        <p:cNvPr id="1" name=""/>
        <p:cNvGrpSpPr/>
        <p:nvPr/>
      </p:nvGrpSpPr>
      <p:grpSpPr>
        <a:xfrm>
          <a:off x="0" y="0"/>
          <a:ext cx="0" cy="0"/>
          <a:chOff x="0" y="0"/>
          <a:chExt cx="0" cy="0"/>
        </a:xfrm>
      </p:grpSpPr>
      <p:sp>
        <p:nvSpPr>
          <p:cNvPr id="44" name="object 4">
            <a:extLst>
              <a:ext uri="{FF2B5EF4-FFF2-40B4-BE49-F238E27FC236}">
                <a16:creationId xmlns:a16="http://schemas.microsoft.com/office/drawing/2014/main" id="{262A66D5-8073-CE45-B5CC-BD5D63ED0C74}"/>
              </a:ext>
            </a:extLst>
          </p:cNvPr>
          <p:cNvSpPr/>
          <p:nvPr/>
        </p:nvSpPr>
        <p:spPr>
          <a:xfrm>
            <a:off x="-107879" y="-115584"/>
            <a:ext cx="12299879" cy="6978969"/>
          </a:xfrm>
          <a:custGeom>
            <a:avLst/>
            <a:gdLst/>
            <a:ahLst/>
            <a:cxnLst/>
            <a:rect l="l" t="t" r="r" b="b"/>
            <a:pathLst>
              <a:path w="16256000" h="9144000">
                <a:moveTo>
                  <a:pt x="16256000" y="0"/>
                </a:moveTo>
                <a:lnTo>
                  <a:pt x="0" y="0"/>
                </a:lnTo>
                <a:lnTo>
                  <a:pt x="0" y="9144000"/>
                </a:lnTo>
                <a:lnTo>
                  <a:pt x="16256000" y="9144000"/>
                </a:lnTo>
                <a:lnTo>
                  <a:pt x="16256000" y="0"/>
                </a:lnTo>
                <a:close/>
              </a:path>
            </a:pathLst>
          </a:custGeom>
          <a:solidFill>
            <a:schemeClr val="tx1">
              <a:alpha val="60000"/>
            </a:schemeClr>
          </a:solidFill>
        </p:spPr>
        <p:txBody>
          <a:bodyPr wrap="square" lIns="0" tIns="0" rIns="0" bIns="0" rtlCol="0"/>
          <a:lstStyle/>
          <a:p>
            <a:endParaRPr sz="1350" b="0" i="0" dirty="0">
              <a:latin typeface="Arial Regular"/>
            </a:endParaRPr>
          </a:p>
        </p:txBody>
      </p:sp>
      <p:sp>
        <p:nvSpPr>
          <p:cNvPr id="2" name="Title 1">
            <a:extLst>
              <a:ext uri="{FF2B5EF4-FFF2-40B4-BE49-F238E27FC236}">
                <a16:creationId xmlns:a16="http://schemas.microsoft.com/office/drawing/2014/main" id="{95C755A1-EA3D-D54A-AE76-83C33BC434E2}"/>
              </a:ext>
            </a:extLst>
          </p:cNvPr>
          <p:cNvSpPr>
            <a:spLocks noGrp="1"/>
          </p:cNvSpPr>
          <p:nvPr>
            <p:ph type="title" hasCustomPrompt="1"/>
          </p:nvPr>
        </p:nvSpPr>
        <p:spPr>
          <a:xfrm>
            <a:off x="381000" y="235099"/>
            <a:ext cx="8743950" cy="965051"/>
          </a:xfrm>
        </p:spPr>
        <p:txBody>
          <a:bodyPr/>
          <a:lstStyle>
            <a:lvl1pPr>
              <a:defRPr>
                <a:solidFill>
                  <a:srgbClr val="FFFFFF"/>
                </a:solidFill>
              </a:defRPr>
            </a:lvl1pPr>
          </a:lstStyle>
          <a:p>
            <a:r>
              <a:rPr lang="en-US" dirty="0"/>
              <a:t>This is the message of this slide</a:t>
            </a:r>
            <a:br>
              <a:rPr lang="en-US" dirty="0"/>
            </a:br>
            <a:r>
              <a:rPr lang="en-US" dirty="0"/>
              <a:t>You can write it in one or two lines </a:t>
            </a:r>
            <a:endParaRPr lang="ru-RU" dirty="0"/>
          </a:p>
        </p:txBody>
      </p:sp>
      <p:sp>
        <p:nvSpPr>
          <p:cNvPr id="3" name="Footer Placeholder 2">
            <a:extLst>
              <a:ext uri="{FF2B5EF4-FFF2-40B4-BE49-F238E27FC236}">
                <a16:creationId xmlns:a16="http://schemas.microsoft.com/office/drawing/2014/main" id="{947F0B1F-65F8-D742-AB7B-757C91644D02}"/>
              </a:ext>
            </a:extLst>
          </p:cNvPr>
          <p:cNvSpPr>
            <a:spLocks noGrp="1"/>
          </p:cNvSpPr>
          <p:nvPr>
            <p:ph type="ftr" sz="quarter" idx="10"/>
          </p:nvPr>
        </p:nvSpPr>
        <p:spPr/>
        <p:txBody>
          <a:bodyPr/>
          <a:lstStyle>
            <a:lvl1pPr>
              <a:defRPr>
                <a:solidFill>
                  <a:srgbClr val="FFFFFF"/>
                </a:solidFill>
              </a:defRPr>
            </a:lvl1pPr>
          </a:lstStyle>
          <a:p>
            <a:endParaRPr lang="ru-RU" dirty="0"/>
          </a:p>
        </p:txBody>
      </p:sp>
      <p:sp>
        <p:nvSpPr>
          <p:cNvPr id="4" name="Slide Number Placeholder 3">
            <a:extLst>
              <a:ext uri="{FF2B5EF4-FFF2-40B4-BE49-F238E27FC236}">
                <a16:creationId xmlns:a16="http://schemas.microsoft.com/office/drawing/2014/main" id="{15FC75A1-EE1A-344F-90BD-A07590F0E51A}"/>
              </a:ext>
            </a:extLst>
          </p:cNvPr>
          <p:cNvSpPr>
            <a:spLocks noGrp="1"/>
          </p:cNvSpPr>
          <p:nvPr>
            <p:ph type="sldNum" sz="quarter" idx="11"/>
          </p:nvPr>
        </p:nvSpPr>
        <p:spPr/>
        <p:txBody>
          <a:bodyPr/>
          <a:lstStyle>
            <a:lvl1pPr>
              <a:defRPr>
                <a:solidFill>
                  <a:srgbClr val="FFFFFF"/>
                </a:solidFill>
              </a:defRPr>
            </a:lvl1pPr>
          </a:lstStyle>
          <a:p>
            <a:fld id="{E200D83E-88D0-C440-9F2A-EBA669C92F70}" type="slidenum">
              <a:rPr lang="ru-RU" smtClean="0"/>
              <a:pPr/>
              <a:t>‹#›</a:t>
            </a:fld>
            <a:endParaRPr lang="ru-RU"/>
          </a:p>
        </p:txBody>
      </p:sp>
      <p:sp>
        <p:nvSpPr>
          <p:cNvPr id="62" name="Text Placeholder 2">
            <a:extLst>
              <a:ext uri="{FF2B5EF4-FFF2-40B4-BE49-F238E27FC236}">
                <a16:creationId xmlns:a16="http://schemas.microsoft.com/office/drawing/2014/main" id="{231E39F4-6C5C-0D40-9E1F-F919432497B6}"/>
              </a:ext>
            </a:extLst>
          </p:cNvPr>
          <p:cNvSpPr>
            <a:spLocks noGrp="1"/>
          </p:cNvSpPr>
          <p:nvPr>
            <p:ph type="body" sz="quarter" idx="71" hasCustomPrompt="1"/>
          </p:nvPr>
        </p:nvSpPr>
        <p:spPr>
          <a:xfrm>
            <a:off x="1352551" y="1659262"/>
            <a:ext cx="1699739"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rgbClr val="FFFFFF"/>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63" name="Text Placeholder 2">
            <a:extLst>
              <a:ext uri="{FF2B5EF4-FFF2-40B4-BE49-F238E27FC236}">
                <a16:creationId xmlns:a16="http://schemas.microsoft.com/office/drawing/2014/main" id="{C087C745-9CDB-654E-86F2-ACFAF8309734}"/>
              </a:ext>
            </a:extLst>
          </p:cNvPr>
          <p:cNvSpPr>
            <a:spLocks noGrp="1"/>
          </p:cNvSpPr>
          <p:nvPr>
            <p:ph type="body" sz="quarter" idx="70" hasCustomPrompt="1"/>
          </p:nvPr>
        </p:nvSpPr>
        <p:spPr>
          <a:xfrm>
            <a:off x="381237" y="1657350"/>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rgbClr val="FFFFFF"/>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70" name="Text Placeholder 2">
            <a:extLst>
              <a:ext uri="{FF2B5EF4-FFF2-40B4-BE49-F238E27FC236}">
                <a16:creationId xmlns:a16="http://schemas.microsoft.com/office/drawing/2014/main" id="{4130A512-22B4-FE4F-A168-1207C7B2E403}"/>
              </a:ext>
            </a:extLst>
          </p:cNvPr>
          <p:cNvSpPr>
            <a:spLocks noGrp="1"/>
          </p:cNvSpPr>
          <p:nvPr>
            <p:ph type="body" sz="quarter" idx="104" hasCustomPrompt="1"/>
          </p:nvPr>
        </p:nvSpPr>
        <p:spPr>
          <a:xfrm>
            <a:off x="1352551" y="3202312"/>
            <a:ext cx="1699739"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rgbClr val="FFFFFF"/>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71" name="Text Placeholder 2">
            <a:extLst>
              <a:ext uri="{FF2B5EF4-FFF2-40B4-BE49-F238E27FC236}">
                <a16:creationId xmlns:a16="http://schemas.microsoft.com/office/drawing/2014/main" id="{3711E588-180A-6948-86A5-F8A2699BE2B3}"/>
              </a:ext>
            </a:extLst>
          </p:cNvPr>
          <p:cNvSpPr>
            <a:spLocks noGrp="1"/>
          </p:cNvSpPr>
          <p:nvPr>
            <p:ph type="body" sz="quarter" idx="105" hasCustomPrompt="1"/>
          </p:nvPr>
        </p:nvSpPr>
        <p:spPr>
          <a:xfrm>
            <a:off x="381237" y="3212437"/>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rgbClr val="FFFFFF"/>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78" name="Text Placeholder 2">
            <a:extLst>
              <a:ext uri="{FF2B5EF4-FFF2-40B4-BE49-F238E27FC236}">
                <a16:creationId xmlns:a16="http://schemas.microsoft.com/office/drawing/2014/main" id="{EC1542F0-38D2-F146-A93F-F202312CBDE1}"/>
              </a:ext>
            </a:extLst>
          </p:cNvPr>
          <p:cNvSpPr>
            <a:spLocks noGrp="1"/>
          </p:cNvSpPr>
          <p:nvPr>
            <p:ph type="body" sz="quarter" idx="112" hasCustomPrompt="1"/>
          </p:nvPr>
        </p:nvSpPr>
        <p:spPr>
          <a:xfrm>
            <a:off x="1352551" y="4800600"/>
            <a:ext cx="1699739"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rgbClr val="FFFFFF"/>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79" name="Text Placeholder 2">
            <a:extLst>
              <a:ext uri="{FF2B5EF4-FFF2-40B4-BE49-F238E27FC236}">
                <a16:creationId xmlns:a16="http://schemas.microsoft.com/office/drawing/2014/main" id="{9F2ECF98-8B1C-104E-9C5A-FF3156B9CA6B}"/>
              </a:ext>
            </a:extLst>
          </p:cNvPr>
          <p:cNvSpPr>
            <a:spLocks noGrp="1"/>
          </p:cNvSpPr>
          <p:nvPr>
            <p:ph type="body" sz="quarter" idx="113" hasCustomPrompt="1"/>
          </p:nvPr>
        </p:nvSpPr>
        <p:spPr>
          <a:xfrm>
            <a:off x="381237" y="4798688"/>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rgbClr val="FFFFFF"/>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30" name="Text Placeholder 2">
            <a:extLst>
              <a:ext uri="{FF2B5EF4-FFF2-40B4-BE49-F238E27FC236}">
                <a16:creationId xmlns:a16="http://schemas.microsoft.com/office/drawing/2014/main" id="{BF4A2F8E-AB96-2E49-BD85-22035964874A}"/>
              </a:ext>
            </a:extLst>
          </p:cNvPr>
          <p:cNvSpPr>
            <a:spLocks noGrp="1"/>
          </p:cNvSpPr>
          <p:nvPr>
            <p:ph type="body" sz="quarter" idx="114" hasCustomPrompt="1"/>
          </p:nvPr>
        </p:nvSpPr>
        <p:spPr>
          <a:xfrm>
            <a:off x="4266964" y="1669388"/>
            <a:ext cx="1714500"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rgbClr val="FFFFFF"/>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31" name="Text Placeholder 2">
            <a:extLst>
              <a:ext uri="{FF2B5EF4-FFF2-40B4-BE49-F238E27FC236}">
                <a16:creationId xmlns:a16="http://schemas.microsoft.com/office/drawing/2014/main" id="{54B7FA03-5527-A948-9958-83B62DEB6022}"/>
              </a:ext>
            </a:extLst>
          </p:cNvPr>
          <p:cNvSpPr>
            <a:spLocks noGrp="1"/>
          </p:cNvSpPr>
          <p:nvPr>
            <p:ph type="body" sz="quarter" idx="115" hasCustomPrompt="1"/>
          </p:nvPr>
        </p:nvSpPr>
        <p:spPr>
          <a:xfrm>
            <a:off x="3295650" y="1667476"/>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rgbClr val="FFFFFF"/>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32" name="Text Placeholder 2">
            <a:extLst>
              <a:ext uri="{FF2B5EF4-FFF2-40B4-BE49-F238E27FC236}">
                <a16:creationId xmlns:a16="http://schemas.microsoft.com/office/drawing/2014/main" id="{836833E6-9089-8C43-AEB2-A05B06368770}"/>
              </a:ext>
            </a:extLst>
          </p:cNvPr>
          <p:cNvSpPr>
            <a:spLocks noGrp="1"/>
          </p:cNvSpPr>
          <p:nvPr>
            <p:ph type="body" sz="quarter" idx="116" hasCustomPrompt="1"/>
          </p:nvPr>
        </p:nvSpPr>
        <p:spPr>
          <a:xfrm>
            <a:off x="4266964" y="3212437"/>
            <a:ext cx="1714736"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rgbClr val="FFFFFF"/>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33" name="Text Placeholder 2">
            <a:extLst>
              <a:ext uri="{FF2B5EF4-FFF2-40B4-BE49-F238E27FC236}">
                <a16:creationId xmlns:a16="http://schemas.microsoft.com/office/drawing/2014/main" id="{118E26A4-8203-0B4E-8475-31F0E9142529}"/>
              </a:ext>
            </a:extLst>
          </p:cNvPr>
          <p:cNvSpPr>
            <a:spLocks noGrp="1"/>
          </p:cNvSpPr>
          <p:nvPr>
            <p:ph type="body" sz="quarter" idx="117" hasCustomPrompt="1"/>
          </p:nvPr>
        </p:nvSpPr>
        <p:spPr>
          <a:xfrm>
            <a:off x="3295650" y="3222563"/>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rgbClr val="FFFFFF"/>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34" name="Text Placeholder 2">
            <a:extLst>
              <a:ext uri="{FF2B5EF4-FFF2-40B4-BE49-F238E27FC236}">
                <a16:creationId xmlns:a16="http://schemas.microsoft.com/office/drawing/2014/main" id="{00FBE42B-14AE-7447-9F05-393E15080BA7}"/>
              </a:ext>
            </a:extLst>
          </p:cNvPr>
          <p:cNvSpPr>
            <a:spLocks noGrp="1"/>
          </p:cNvSpPr>
          <p:nvPr>
            <p:ph type="body" sz="quarter" idx="118" hasCustomPrompt="1"/>
          </p:nvPr>
        </p:nvSpPr>
        <p:spPr>
          <a:xfrm>
            <a:off x="4266964" y="4810726"/>
            <a:ext cx="1714736"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rgbClr val="FFFFFF"/>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35" name="Text Placeholder 2">
            <a:extLst>
              <a:ext uri="{FF2B5EF4-FFF2-40B4-BE49-F238E27FC236}">
                <a16:creationId xmlns:a16="http://schemas.microsoft.com/office/drawing/2014/main" id="{4926AA38-DFC4-EC46-B3D9-B2A2207E8CE7}"/>
              </a:ext>
            </a:extLst>
          </p:cNvPr>
          <p:cNvSpPr>
            <a:spLocks noGrp="1"/>
          </p:cNvSpPr>
          <p:nvPr>
            <p:ph type="body" sz="quarter" idx="119" hasCustomPrompt="1"/>
          </p:nvPr>
        </p:nvSpPr>
        <p:spPr>
          <a:xfrm>
            <a:off x="3295650" y="4808814"/>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rgbClr val="FFFFFF"/>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36" name="Text Placeholder 2">
            <a:extLst>
              <a:ext uri="{FF2B5EF4-FFF2-40B4-BE49-F238E27FC236}">
                <a16:creationId xmlns:a16="http://schemas.microsoft.com/office/drawing/2014/main" id="{70973A08-CF70-6948-9A4C-862595F49B71}"/>
              </a:ext>
            </a:extLst>
          </p:cNvPr>
          <p:cNvSpPr>
            <a:spLocks noGrp="1"/>
          </p:cNvSpPr>
          <p:nvPr>
            <p:ph type="body" sz="quarter" idx="120" hasCustomPrompt="1"/>
          </p:nvPr>
        </p:nvSpPr>
        <p:spPr>
          <a:xfrm>
            <a:off x="7196847" y="1669388"/>
            <a:ext cx="1699503"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rgbClr val="FFFFFF"/>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37" name="Text Placeholder 2">
            <a:extLst>
              <a:ext uri="{FF2B5EF4-FFF2-40B4-BE49-F238E27FC236}">
                <a16:creationId xmlns:a16="http://schemas.microsoft.com/office/drawing/2014/main" id="{9A1B0048-A471-1641-BF15-2DD116F793DB}"/>
              </a:ext>
            </a:extLst>
          </p:cNvPr>
          <p:cNvSpPr>
            <a:spLocks noGrp="1"/>
          </p:cNvSpPr>
          <p:nvPr>
            <p:ph type="body" sz="quarter" idx="121" hasCustomPrompt="1"/>
          </p:nvPr>
        </p:nvSpPr>
        <p:spPr>
          <a:xfrm>
            <a:off x="6225534" y="1667476"/>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rgbClr val="FFFFFF"/>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38" name="Text Placeholder 2">
            <a:extLst>
              <a:ext uri="{FF2B5EF4-FFF2-40B4-BE49-F238E27FC236}">
                <a16:creationId xmlns:a16="http://schemas.microsoft.com/office/drawing/2014/main" id="{5C31BE78-8D28-CA49-963F-C25A1C44818D}"/>
              </a:ext>
            </a:extLst>
          </p:cNvPr>
          <p:cNvSpPr>
            <a:spLocks noGrp="1"/>
          </p:cNvSpPr>
          <p:nvPr>
            <p:ph type="body" sz="quarter" idx="122" hasCustomPrompt="1"/>
          </p:nvPr>
        </p:nvSpPr>
        <p:spPr>
          <a:xfrm>
            <a:off x="7196847" y="3212437"/>
            <a:ext cx="1699503"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rgbClr val="FFFFFF"/>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39" name="Text Placeholder 2">
            <a:extLst>
              <a:ext uri="{FF2B5EF4-FFF2-40B4-BE49-F238E27FC236}">
                <a16:creationId xmlns:a16="http://schemas.microsoft.com/office/drawing/2014/main" id="{F40F322D-A431-B849-B247-E9D19A97322E}"/>
              </a:ext>
            </a:extLst>
          </p:cNvPr>
          <p:cNvSpPr>
            <a:spLocks noGrp="1"/>
          </p:cNvSpPr>
          <p:nvPr>
            <p:ph type="body" sz="quarter" idx="123" hasCustomPrompt="1"/>
          </p:nvPr>
        </p:nvSpPr>
        <p:spPr>
          <a:xfrm>
            <a:off x="6225534" y="3222563"/>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rgbClr val="FFFFFF"/>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sp>
        <p:nvSpPr>
          <p:cNvPr id="40" name="Text Placeholder 2">
            <a:extLst>
              <a:ext uri="{FF2B5EF4-FFF2-40B4-BE49-F238E27FC236}">
                <a16:creationId xmlns:a16="http://schemas.microsoft.com/office/drawing/2014/main" id="{89A3F0D8-A908-9346-AD19-745AC935502C}"/>
              </a:ext>
            </a:extLst>
          </p:cNvPr>
          <p:cNvSpPr>
            <a:spLocks noGrp="1"/>
          </p:cNvSpPr>
          <p:nvPr>
            <p:ph type="body" sz="quarter" idx="124" hasCustomPrompt="1"/>
          </p:nvPr>
        </p:nvSpPr>
        <p:spPr>
          <a:xfrm>
            <a:off x="7196847" y="4810726"/>
            <a:ext cx="1699503"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0">
                <a:solidFill>
                  <a:srgbClr val="FFFFFF"/>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41" name="Text Placeholder 2">
            <a:extLst>
              <a:ext uri="{FF2B5EF4-FFF2-40B4-BE49-F238E27FC236}">
                <a16:creationId xmlns:a16="http://schemas.microsoft.com/office/drawing/2014/main" id="{5E3E655F-0CC6-F342-9B78-9FDA15CC1985}"/>
              </a:ext>
            </a:extLst>
          </p:cNvPr>
          <p:cNvSpPr>
            <a:spLocks noGrp="1"/>
          </p:cNvSpPr>
          <p:nvPr>
            <p:ph type="body" sz="quarter" idx="125" hasCustomPrompt="1"/>
          </p:nvPr>
        </p:nvSpPr>
        <p:spPr>
          <a:xfrm>
            <a:off x="6225534" y="4808814"/>
            <a:ext cx="971314" cy="457200"/>
          </a:xfrm>
          <a:prstGeom prst="rect">
            <a:avLst/>
          </a:prstGeom>
        </p:spPr>
        <p:txBody>
          <a:bodyPr/>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2700" b="1">
                <a:solidFill>
                  <a:srgbClr val="FFFFFF"/>
                </a:solidFill>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000</a:t>
            </a:r>
          </a:p>
        </p:txBody>
      </p:sp>
      <p:grpSp>
        <p:nvGrpSpPr>
          <p:cNvPr id="46" name="Group 45">
            <a:extLst>
              <a:ext uri="{FF2B5EF4-FFF2-40B4-BE49-F238E27FC236}">
                <a16:creationId xmlns:a16="http://schemas.microsoft.com/office/drawing/2014/main" id="{92A3E582-82CD-9D4B-9F93-0A2D153B198B}"/>
              </a:ext>
            </a:extLst>
          </p:cNvPr>
          <p:cNvGrpSpPr/>
          <p:nvPr/>
        </p:nvGrpSpPr>
        <p:grpSpPr>
          <a:xfrm>
            <a:off x="10839450" y="6410620"/>
            <a:ext cx="971550" cy="161630"/>
            <a:chOff x="14294536" y="8436933"/>
            <a:chExt cx="1501942" cy="249867"/>
          </a:xfrm>
          <a:solidFill>
            <a:srgbClr val="FFFFFF"/>
          </a:solidFill>
        </p:grpSpPr>
        <p:sp>
          <p:nvSpPr>
            <p:cNvPr id="47" name="object 2">
              <a:extLst>
                <a:ext uri="{FF2B5EF4-FFF2-40B4-BE49-F238E27FC236}">
                  <a16:creationId xmlns:a16="http://schemas.microsoft.com/office/drawing/2014/main" id="{F511A7EA-6E73-D349-BCA5-D89A75B4B044}"/>
                </a:ext>
              </a:extLst>
            </p:cNvPr>
            <p:cNvSpPr/>
            <p:nvPr/>
          </p:nvSpPr>
          <p:spPr>
            <a:xfrm>
              <a:off x="14294536" y="8436933"/>
              <a:ext cx="210239" cy="249867"/>
            </a:xfrm>
            <a:custGeom>
              <a:avLst/>
              <a:gdLst/>
              <a:ahLst/>
              <a:cxnLst/>
              <a:rect l="l" t="t" r="r" b="b"/>
              <a:pathLst>
                <a:path w="1798954" h="2138045">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48" name="object 3">
              <a:extLst>
                <a:ext uri="{FF2B5EF4-FFF2-40B4-BE49-F238E27FC236}">
                  <a16:creationId xmlns:a16="http://schemas.microsoft.com/office/drawing/2014/main" id="{85BE583E-47F7-7D4E-846A-BAC9B56B34CE}"/>
                </a:ext>
              </a:extLst>
            </p:cNvPr>
            <p:cNvSpPr/>
            <p:nvPr/>
          </p:nvSpPr>
          <p:spPr>
            <a:xfrm>
              <a:off x="14543672" y="8448213"/>
              <a:ext cx="194655" cy="238587"/>
            </a:xfrm>
            <a:custGeom>
              <a:avLst/>
              <a:gdLst/>
              <a:ahLst/>
              <a:cxnLst/>
              <a:rect l="l" t="t" r="r" b="b"/>
              <a:pathLst>
                <a:path w="1665604" h="2041525">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49" name="object 4">
              <a:extLst>
                <a:ext uri="{FF2B5EF4-FFF2-40B4-BE49-F238E27FC236}">
                  <a16:creationId xmlns:a16="http://schemas.microsoft.com/office/drawing/2014/main" id="{5627FFFF-2138-704D-8278-DD34189B9DD6}"/>
                </a:ext>
              </a:extLst>
            </p:cNvPr>
            <p:cNvSpPr/>
            <p:nvPr/>
          </p:nvSpPr>
          <p:spPr>
            <a:xfrm>
              <a:off x="14745615" y="8511292"/>
              <a:ext cx="193022" cy="175508"/>
            </a:xfrm>
            <a:custGeom>
              <a:avLst/>
              <a:gdLst/>
              <a:ahLst/>
              <a:cxnLst/>
              <a:rect l="l" t="t" r="r" b="b"/>
              <a:pathLst>
                <a:path w="1651634" h="1501775">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w="1651634" h="1501775">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50" name="object 5">
              <a:extLst>
                <a:ext uri="{FF2B5EF4-FFF2-40B4-BE49-F238E27FC236}">
                  <a16:creationId xmlns:a16="http://schemas.microsoft.com/office/drawing/2014/main" id="{ED2F909F-7012-F849-B975-5C1F2E31A830}"/>
                </a:ext>
              </a:extLst>
            </p:cNvPr>
            <p:cNvSpPr/>
            <p:nvPr/>
          </p:nvSpPr>
          <p:spPr>
            <a:xfrm>
              <a:off x="14976246" y="8448139"/>
              <a:ext cx="62189" cy="238661"/>
            </a:xfrm>
            <a:custGeom>
              <a:avLst/>
              <a:gdLst/>
              <a:ahLst/>
              <a:cxnLst/>
              <a:rect l="l" t="t" r="r" b="b"/>
              <a:pathLst>
                <a:path w="532129" h="2042160">
                  <a:moveTo>
                    <a:pt x="531622" y="0"/>
                  </a:moveTo>
                  <a:lnTo>
                    <a:pt x="0" y="0"/>
                  </a:lnTo>
                  <a:lnTo>
                    <a:pt x="0" y="2041613"/>
                  </a:lnTo>
                  <a:lnTo>
                    <a:pt x="531622" y="2041613"/>
                  </a:lnTo>
                  <a:lnTo>
                    <a:pt x="531622"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51" name="object 6">
              <a:extLst>
                <a:ext uri="{FF2B5EF4-FFF2-40B4-BE49-F238E27FC236}">
                  <a16:creationId xmlns:a16="http://schemas.microsoft.com/office/drawing/2014/main" id="{993271D0-7470-714D-94C0-3EC31EAB24EB}"/>
                </a:ext>
              </a:extLst>
            </p:cNvPr>
            <p:cNvSpPr/>
            <p:nvPr/>
          </p:nvSpPr>
          <p:spPr>
            <a:xfrm>
              <a:off x="15067761" y="8469289"/>
              <a:ext cx="131576" cy="217511"/>
            </a:xfrm>
            <a:custGeom>
              <a:avLst/>
              <a:gdLst/>
              <a:ahLst/>
              <a:cxnLst/>
              <a:rect l="l" t="t" r="r" b="b"/>
              <a:pathLst>
                <a:path w="1125854" h="1861185">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52" name="object 7">
              <a:extLst>
                <a:ext uri="{FF2B5EF4-FFF2-40B4-BE49-F238E27FC236}">
                  <a16:creationId xmlns:a16="http://schemas.microsoft.com/office/drawing/2014/main" id="{9BD66DF8-3736-AC46-838E-05EEFC1C2931}"/>
                </a:ext>
              </a:extLst>
            </p:cNvPr>
            <p:cNvSpPr/>
            <p:nvPr/>
          </p:nvSpPr>
          <p:spPr>
            <a:xfrm>
              <a:off x="15222399" y="8511292"/>
              <a:ext cx="176547" cy="175508"/>
            </a:xfrm>
            <a:custGeom>
              <a:avLst/>
              <a:gdLst/>
              <a:ahLst/>
              <a:cxnLst/>
              <a:rect l="l" t="t" r="r" b="b"/>
              <a:pathLst>
                <a:path w="1510665" h="150177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w="1510665" h="150177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w="1510665" h="150177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grpFill/>
          </p:spPr>
          <p:txBody>
            <a:bodyPr wrap="square" lIns="0" tIns="0" rIns="0" bIns="0" rtlCol="0"/>
            <a:lstStyle/>
            <a:p>
              <a:endParaRPr sz="1350" dirty="0">
                <a:latin typeface="Arial" panose="020B0604020202020204" pitchFamily="34" charset="0"/>
                <a:cs typeface="Arial" panose="020B0604020202020204" pitchFamily="34" charset="0"/>
              </a:endParaRPr>
            </a:p>
          </p:txBody>
        </p:sp>
        <p:sp>
          <p:nvSpPr>
            <p:cNvPr id="53" name="object 8">
              <a:extLst>
                <a:ext uri="{FF2B5EF4-FFF2-40B4-BE49-F238E27FC236}">
                  <a16:creationId xmlns:a16="http://schemas.microsoft.com/office/drawing/2014/main" id="{3B5DA26E-6B94-964A-9189-CEC3AB91540C}"/>
                </a:ext>
              </a:extLst>
            </p:cNvPr>
            <p:cNvSpPr/>
            <p:nvPr/>
          </p:nvSpPr>
          <p:spPr>
            <a:xfrm>
              <a:off x="15425933" y="8511292"/>
              <a:ext cx="176844" cy="175508"/>
            </a:xfrm>
            <a:custGeom>
              <a:avLst/>
              <a:gdLst/>
              <a:ahLst/>
              <a:cxnLst/>
              <a:rect l="l" t="t" r="r" b="b"/>
              <a:pathLst>
                <a:path w="1513204" h="1501775">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54" name="object 9">
              <a:extLst>
                <a:ext uri="{FF2B5EF4-FFF2-40B4-BE49-F238E27FC236}">
                  <a16:creationId xmlns:a16="http://schemas.microsoft.com/office/drawing/2014/main" id="{253DB2AA-B3C1-F644-8C07-86CD8428433A}"/>
                </a:ext>
              </a:extLst>
            </p:cNvPr>
            <p:cNvSpPr/>
            <p:nvPr/>
          </p:nvSpPr>
          <p:spPr>
            <a:xfrm>
              <a:off x="15618966" y="8448213"/>
              <a:ext cx="177512" cy="238587"/>
            </a:xfrm>
            <a:custGeom>
              <a:avLst/>
              <a:gdLst/>
              <a:ahLst/>
              <a:cxnLst/>
              <a:rect l="l" t="t" r="r" b="b"/>
              <a:pathLst>
                <a:path w="1518919" h="2041525">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grpSp>
      <p:sp>
        <p:nvSpPr>
          <p:cNvPr id="43" name="Picture Placeholder 13">
            <a:extLst>
              <a:ext uri="{FF2B5EF4-FFF2-40B4-BE49-F238E27FC236}">
                <a16:creationId xmlns:a16="http://schemas.microsoft.com/office/drawing/2014/main" id="{BF54EDA1-83D6-1F41-8BC3-C341BEB62A4A}"/>
              </a:ext>
            </a:extLst>
          </p:cNvPr>
          <p:cNvSpPr>
            <a:spLocks noGrp="1"/>
          </p:cNvSpPr>
          <p:nvPr>
            <p:ph type="pic" sz="quarter" idx="126" hasCustomPrompt="1"/>
          </p:nvPr>
        </p:nvSpPr>
        <p:spPr>
          <a:xfrm>
            <a:off x="9124951" y="1657351"/>
            <a:ext cx="986783" cy="926438"/>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solidFill>
                  <a:schemeClr val="bg1"/>
                </a:solidFill>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Portrait</a:t>
            </a:r>
          </a:p>
        </p:txBody>
      </p:sp>
      <p:sp>
        <p:nvSpPr>
          <p:cNvPr id="55" name="Text Placeholder 2">
            <a:extLst>
              <a:ext uri="{FF2B5EF4-FFF2-40B4-BE49-F238E27FC236}">
                <a16:creationId xmlns:a16="http://schemas.microsoft.com/office/drawing/2014/main" id="{4C511C15-3B97-E44D-84E6-A49D51F307B2}"/>
              </a:ext>
            </a:extLst>
          </p:cNvPr>
          <p:cNvSpPr>
            <a:spLocks noGrp="1"/>
          </p:cNvSpPr>
          <p:nvPr>
            <p:ph type="body" sz="quarter" idx="128" hasCustomPrompt="1"/>
          </p:nvPr>
        </p:nvSpPr>
        <p:spPr>
          <a:xfrm>
            <a:off x="10150855" y="1657350"/>
            <a:ext cx="1660145"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1">
                <a:solidFill>
                  <a:srgbClr val="FFFFFF"/>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57" name="Picture Placeholder 13">
            <a:extLst>
              <a:ext uri="{FF2B5EF4-FFF2-40B4-BE49-F238E27FC236}">
                <a16:creationId xmlns:a16="http://schemas.microsoft.com/office/drawing/2014/main" id="{A6499222-3FB2-6949-A72F-10E3B497B549}"/>
              </a:ext>
            </a:extLst>
          </p:cNvPr>
          <p:cNvSpPr>
            <a:spLocks noGrp="1"/>
          </p:cNvSpPr>
          <p:nvPr>
            <p:ph type="pic" sz="quarter" idx="129" hasCustomPrompt="1"/>
          </p:nvPr>
        </p:nvSpPr>
        <p:spPr>
          <a:xfrm>
            <a:off x="9128499" y="3223098"/>
            <a:ext cx="986783" cy="926438"/>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solidFill>
                  <a:schemeClr val="bg1"/>
                </a:solidFill>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Portrait</a:t>
            </a:r>
          </a:p>
        </p:txBody>
      </p:sp>
      <p:sp>
        <p:nvSpPr>
          <p:cNvPr id="58" name="Text Placeholder 2">
            <a:extLst>
              <a:ext uri="{FF2B5EF4-FFF2-40B4-BE49-F238E27FC236}">
                <a16:creationId xmlns:a16="http://schemas.microsoft.com/office/drawing/2014/main" id="{0A36E758-E97E-0E4C-8C85-1CC674C57337}"/>
              </a:ext>
            </a:extLst>
          </p:cNvPr>
          <p:cNvSpPr>
            <a:spLocks noGrp="1"/>
          </p:cNvSpPr>
          <p:nvPr>
            <p:ph type="body" sz="quarter" idx="130" hasCustomPrompt="1"/>
          </p:nvPr>
        </p:nvSpPr>
        <p:spPr>
          <a:xfrm>
            <a:off x="10154404" y="3223097"/>
            <a:ext cx="1660145"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1">
                <a:solidFill>
                  <a:srgbClr val="FFFFFF"/>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59" name="Picture Placeholder 13">
            <a:extLst>
              <a:ext uri="{FF2B5EF4-FFF2-40B4-BE49-F238E27FC236}">
                <a16:creationId xmlns:a16="http://schemas.microsoft.com/office/drawing/2014/main" id="{B1181ECD-DE5E-D44D-BFA8-D192E946D492}"/>
              </a:ext>
            </a:extLst>
          </p:cNvPr>
          <p:cNvSpPr>
            <a:spLocks noGrp="1"/>
          </p:cNvSpPr>
          <p:nvPr>
            <p:ph type="pic" sz="quarter" idx="131" hasCustomPrompt="1"/>
          </p:nvPr>
        </p:nvSpPr>
        <p:spPr>
          <a:xfrm>
            <a:off x="9119469" y="4810726"/>
            <a:ext cx="986783" cy="926438"/>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solidFill>
                  <a:schemeClr val="bg1"/>
                </a:solidFill>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Portrait</a:t>
            </a:r>
          </a:p>
        </p:txBody>
      </p:sp>
      <p:sp>
        <p:nvSpPr>
          <p:cNvPr id="60" name="Text Placeholder 2">
            <a:extLst>
              <a:ext uri="{FF2B5EF4-FFF2-40B4-BE49-F238E27FC236}">
                <a16:creationId xmlns:a16="http://schemas.microsoft.com/office/drawing/2014/main" id="{4131C0D1-0220-724C-8B8A-C43BAEAC4E49}"/>
              </a:ext>
            </a:extLst>
          </p:cNvPr>
          <p:cNvSpPr>
            <a:spLocks noGrp="1"/>
          </p:cNvSpPr>
          <p:nvPr>
            <p:ph type="body" sz="quarter" idx="132" hasCustomPrompt="1"/>
          </p:nvPr>
        </p:nvSpPr>
        <p:spPr>
          <a:xfrm>
            <a:off x="10145374" y="4810726"/>
            <a:ext cx="1660145" cy="914400"/>
          </a:xfrm>
          <a:prstGeom prst="rect">
            <a:avLst/>
          </a:prstGeom>
          <a:noFill/>
        </p:spPr>
        <p:txBody>
          <a:bodyPr lIns="108000" tIns="0" bIns="18000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200" b="1">
                <a:solidFill>
                  <a:srgbClr val="FFFFFF"/>
                </a:solidFill>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Tree>
    <p:extLst>
      <p:ext uri="{BB962C8B-B14F-4D97-AF65-F5344CB8AC3E}">
        <p14:creationId xmlns:p14="http://schemas.microsoft.com/office/powerpoint/2010/main" val="424815564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Process: 1-2-end">
    <p:spTree>
      <p:nvGrpSpPr>
        <p:cNvPr id="1" name=""/>
        <p:cNvGrpSpPr/>
        <p:nvPr/>
      </p:nvGrpSpPr>
      <p:grpSpPr>
        <a:xfrm>
          <a:off x="0" y="0"/>
          <a:ext cx="0" cy="0"/>
          <a:chOff x="0" y="0"/>
          <a:chExt cx="0" cy="0"/>
        </a:xfrm>
      </p:grpSpPr>
      <p:sp>
        <p:nvSpPr>
          <p:cNvPr id="28" name="object 22">
            <a:extLst>
              <a:ext uri="{FF2B5EF4-FFF2-40B4-BE49-F238E27FC236}">
                <a16:creationId xmlns:a16="http://schemas.microsoft.com/office/drawing/2014/main" id="{60B8C331-DCED-6E48-9E86-12CE6F0F2D49}"/>
              </a:ext>
            </a:extLst>
          </p:cNvPr>
          <p:cNvSpPr/>
          <p:nvPr/>
        </p:nvSpPr>
        <p:spPr>
          <a:xfrm>
            <a:off x="8896350" y="0"/>
            <a:ext cx="3295650" cy="6858000"/>
          </a:xfrm>
          <a:custGeom>
            <a:avLst/>
            <a:gdLst/>
            <a:ahLst/>
            <a:cxnLst/>
            <a:rect l="l" t="t" r="r" b="b"/>
            <a:pathLst>
              <a:path w="4406900" h="9144000">
                <a:moveTo>
                  <a:pt x="4406887" y="0"/>
                </a:moveTo>
                <a:lnTo>
                  <a:pt x="0" y="0"/>
                </a:lnTo>
                <a:lnTo>
                  <a:pt x="0" y="9144000"/>
                </a:lnTo>
                <a:lnTo>
                  <a:pt x="4406887" y="9144000"/>
                </a:lnTo>
                <a:lnTo>
                  <a:pt x="4406887" y="0"/>
                </a:lnTo>
                <a:close/>
              </a:path>
            </a:pathLst>
          </a:custGeom>
          <a:solidFill>
            <a:schemeClr val="tx2"/>
          </a:solidFill>
          <a:ln>
            <a:noFill/>
          </a:ln>
        </p:spPr>
        <p:txBody>
          <a:bodyPr wrap="square" lIns="0" tIns="0" rIns="0" bIns="0" rtlCol="0"/>
          <a:lstStyle/>
          <a:p>
            <a:endParaRPr sz="1350" b="0" i="0" dirty="0">
              <a:latin typeface="Arial Regular"/>
            </a:endParaRPr>
          </a:p>
        </p:txBody>
      </p:sp>
      <p:sp>
        <p:nvSpPr>
          <p:cNvPr id="29" name="Text Placeholder 2">
            <a:extLst>
              <a:ext uri="{FF2B5EF4-FFF2-40B4-BE49-F238E27FC236}">
                <a16:creationId xmlns:a16="http://schemas.microsoft.com/office/drawing/2014/main" id="{202DE0A9-7A98-EB4B-9862-A3EF9D4B77D1}"/>
              </a:ext>
            </a:extLst>
          </p:cNvPr>
          <p:cNvSpPr>
            <a:spLocks noGrp="1"/>
          </p:cNvSpPr>
          <p:nvPr>
            <p:ph type="body" sz="quarter" idx="29" hasCustomPrompt="1"/>
          </p:nvPr>
        </p:nvSpPr>
        <p:spPr>
          <a:xfrm>
            <a:off x="9124951" y="1657350"/>
            <a:ext cx="2686049" cy="4457700"/>
          </a:xfrm>
          <a:prstGeom prst="rect">
            <a:avLst/>
          </a:prstGeom>
        </p:spPr>
        <p:txBody>
          <a:bodyPr lIns="0" tIns="0" rIns="0" bIns="0" anchor="ctr" anchorCtr="0"/>
          <a:lstStyle>
            <a:lvl1pPr marL="9525" marR="3810" indent="0" algn="l" defTabSz="685800" rtl="0" eaLnBrk="1" fontAlgn="auto" latinLnBrk="0" hangingPunct="1">
              <a:lnSpc>
                <a:spcPct val="100000"/>
              </a:lnSpc>
              <a:spcBef>
                <a:spcPts val="75"/>
              </a:spcBef>
              <a:spcAft>
                <a:spcPts val="0"/>
              </a:spcAft>
              <a:buClrTx/>
              <a:buSzTx/>
              <a:buFont typeface="Arial" panose="020B0604020202020204" pitchFamily="34" charset="0"/>
              <a:buNone/>
              <a:tabLst/>
              <a:defRPr sz="2400" b="1" i="0">
                <a:solidFill>
                  <a:schemeClr val="bg1"/>
                </a:solidFill>
                <a:latin typeface="Arial" panose="020B0604020202020204" pitchFamily="34" charset="0"/>
                <a:cs typeface="Arial" panose="020B0604020202020204" pitchFamily="34" charset="0"/>
              </a:defRPr>
            </a:lvl1pPr>
          </a:lstStyle>
          <a:p>
            <a:pPr marL="9525" marR="3810" lvl="0" indent="0" algn="l" defTabSz="685800" rtl="0" eaLnBrk="1" fontAlgn="auto" latinLnBrk="0" hangingPunct="1">
              <a:lnSpc>
                <a:spcPct val="100000"/>
              </a:lnSpc>
              <a:spcBef>
                <a:spcPts val="75"/>
              </a:spcBef>
              <a:spcAft>
                <a:spcPts val="0"/>
              </a:spcAft>
              <a:buClrTx/>
              <a:buSzTx/>
              <a:buFont typeface="Arial" panose="020B0604020202020204" pitchFamily="34" charset="0"/>
              <a:buNone/>
              <a:tabLst/>
              <a:defRPr/>
            </a:pPr>
            <a:r>
              <a:rPr lang="en-US" sz="2400" b="1" spc="-4" dirty="0">
                <a:latin typeface="Arial"/>
                <a:cs typeface="Arial"/>
              </a:rPr>
              <a:t>You can post the result of your process here</a:t>
            </a:r>
            <a:endParaRPr lang="en-GB" sz="2400" dirty="0">
              <a:latin typeface="Arial"/>
              <a:cs typeface="Arial"/>
            </a:endParaRPr>
          </a:p>
        </p:txBody>
      </p:sp>
      <p:sp>
        <p:nvSpPr>
          <p:cNvPr id="43" name="Text Placeholder 2">
            <a:extLst>
              <a:ext uri="{FF2B5EF4-FFF2-40B4-BE49-F238E27FC236}">
                <a16:creationId xmlns:a16="http://schemas.microsoft.com/office/drawing/2014/main" id="{5E2B35E7-BABA-8E4E-8323-E7F57C171122}"/>
              </a:ext>
            </a:extLst>
          </p:cNvPr>
          <p:cNvSpPr>
            <a:spLocks noGrp="1"/>
          </p:cNvSpPr>
          <p:nvPr>
            <p:ph type="body" sz="quarter" idx="68" hasCustomPrompt="1"/>
          </p:nvPr>
        </p:nvSpPr>
        <p:spPr>
          <a:xfrm>
            <a:off x="392947" y="5701012"/>
            <a:ext cx="2674103"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01</a:t>
            </a:r>
          </a:p>
        </p:txBody>
      </p:sp>
      <p:sp>
        <p:nvSpPr>
          <p:cNvPr id="44" name="Text Placeholder 2">
            <a:extLst>
              <a:ext uri="{FF2B5EF4-FFF2-40B4-BE49-F238E27FC236}">
                <a16:creationId xmlns:a16="http://schemas.microsoft.com/office/drawing/2014/main" id="{7CE8C7AD-46C1-6044-BD8B-F8425AD82B52}"/>
              </a:ext>
            </a:extLst>
          </p:cNvPr>
          <p:cNvSpPr>
            <a:spLocks noGrp="1"/>
          </p:cNvSpPr>
          <p:nvPr>
            <p:ph type="body" sz="quarter" idx="69" hasCustomPrompt="1"/>
          </p:nvPr>
        </p:nvSpPr>
        <p:spPr>
          <a:xfrm>
            <a:off x="392947" y="4394063"/>
            <a:ext cx="2674103" cy="1024585"/>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ru-RU" dirty="0"/>
            </a:br>
            <a:r>
              <a:rPr lang="en-US" dirty="0"/>
              <a:t>Description of the step Description of the step Description of the step</a:t>
            </a:r>
          </a:p>
        </p:txBody>
      </p:sp>
      <p:sp>
        <p:nvSpPr>
          <p:cNvPr id="45" name="Text Placeholder 2">
            <a:extLst>
              <a:ext uri="{FF2B5EF4-FFF2-40B4-BE49-F238E27FC236}">
                <a16:creationId xmlns:a16="http://schemas.microsoft.com/office/drawing/2014/main" id="{B786AC7E-D643-EC4C-9F6D-47B4059569AF}"/>
              </a:ext>
            </a:extLst>
          </p:cNvPr>
          <p:cNvSpPr>
            <a:spLocks noGrp="1"/>
          </p:cNvSpPr>
          <p:nvPr>
            <p:ph type="body" sz="quarter" idx="66" hasCustomPrompt="1"/>
          </p:nvPr>
        </p:nvSpPr>
        <p:spPr>
          <a:xfrm>
            <a:off x="4280733" y="1861968"/>
            <a:ext cx="2672517"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02</a:t>
            </a:r>
          </a:p>
        </p:txBody>
      </p:sp>
      <p:sp>
        <p:nvSpPr>
          <p:cNvPr id="46" name="Text Placeholder 2">
            <a:extLst>
              <a:ext uri="{FF2B5EF4-FFF2-40B4-BE49-F238E27FC236}">
                <a16:creationId xmlns:a16="http://schemas.microsoft.com/office/drawing/2014/main" id="{D7249B7E-5FDC-EE40-9F41-9923AB629485}"/>
              </a:ext>
            </a:extLst>
          </p:cNvPr>
          <p:cNvSpPr>
            <a:spLocks noGrp="1"/>
          </p:cNvSpPr>
          <p:nvPr>
            <p:ph type="body" sz="quarter" idx="67" hasCustomPrompt="1"/>
          </p:nvPr>
        </p:nvSpPr>
        <p:spPr>
          <a:xfrm>
            <a:off x="4280733" y="2414419"/>
            <a:ext cx="2672517" cy="1024585"/>
          </a:xfrm>
          <a:prstGeom prst="rect">
            <a:avLst/>
          </a:prstGeom>
        </p:spPr>
        <p:txBody>
          <a:bodyPr lIns="0" tIns="0" rIns="0" bIns="0" anchor="b"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ru-RU" dirty="0"/>
            </a:br>
            <a:r>
              <a:rPr lang="en-US" dirty="0"/>
              <a:t>Description of the step Description of the step Description of the step</a:t>
            </a:r>
          </a:p>
        </p:txBody>
      </p:sp>
      <p:cxnSp>
        <p:nvCxnSpPr>
          <p:cNvPr id="47" name="Straight Connector 46">
            <a:extLst>
              <a:ext uri="{FF2B5EF4-FFF2-40B4-BE49-F238E27FC236}">
                <a16:creationId xmlns:a16="http://schemas.microsoft.com/office/drawing/2014/main" id="{25DF873D-0C15-AA46-BF43-7D15B4ECDA37}"/>
              </a:ext>
            </a:extLst>
          </p:cNvPr>
          <p:cNvCxnSpPr>
            <a:cxnSpLocks/>
          </p:cNvCxnSpPr>
          <p:nvPr/>
        </p:nvCxnSpPr>
        <p:spPr>
          <a:xfrm>
            <a:off x="666750" y="3909059"/>
            <a:ext cx="82021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A07AA905-0F44-8449-A81C-5FF9BCB7497F}"/>
              </a:ext>
            </a:extLst>
          </p:cNvPr>
          <p:cNvCxnSpPr>
            <a:cxnSpLocks/>
          </p:cNvCxnSpPr>
          <p:nvPr/>
        </p:nvCxnSpPr>
        <p:spPr>
          <a:xfrm>
            <a:off x="381000" y="3909059"/>
            <a:ext cx="8487939" cy="0"/>
          </a:xfrm>
          <a:prstGeom prst="line">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45F76650-8A73-8F4D-9870-5A3CAB450FB5}"/>
              </a:ext>
            </a:extLst>
          </p:cNvPr>
          <p:cNvCxnSpPr>
            <a:cxnSpLocks/>
          </p:cNvCxnSpPr>
          <p:nvPr/>
        </p:nvCxnSpPr>
        <p:spPr>
          <a:xfrm>
            <a:off x="393904" y="3915000"/>
            <a:ext cx="1388"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3344C8-019C-1A45-86E9-E81360419BF9}"/>
              </a:ext>
            </a:extLst>
          </p:cNvPr>
          <p:cNvCxnSpPr>
            <a:cxnSpLocks/>
          </p:cNvCxnSpPr>
          <p:nvPr/>
        </p:nvCxnSpPr>
        <p:spPr>
          <a:xfrm>
            <a:off x="4267201" y="3569400"/>
            <a:ext cx="1742"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76A888E4-4E6B-6A46-9671-AE876B055FD1}"/>
              </a:ext>
            </a:extLst>
          </p:cNvPr>
          <p:cNvSpPr>
            <a:spLocks noGrp="1"/>
          </p:cNvSpPr>
          <p:nvPr>
            <p:ph type="sldNum" sz="quarter" idx="71"/>
          </p:nvPr>
        </p:nvSpPr>
        <p:spPr/>
        <p:txBody>
          <a:bodyPr/>
          <a:lstStyle/>
          <a:p>
            <a:fld id="{E200D83E-88D0-C440-9F2A-EBA669C92F70}" type="slidenum">
              <a:rPr lang="ru-RU" smtClean="0"/>
              <a:pPr/>
              <a:t>‹#›</a:t>
            </a:fld>
            <a:endParaRPr lang="ru-RU"/>
          </a:p>
        </p:txBody>
      </p:sp>
      <p:sp>
        <p:nvSpPr>
          <p:cNvPr id="3" name="Title 2">
            <a:extLst>
              <a:ext uri="{FF2B5EF4-FFF2-40B4-BE49-F238E27FC236}">
                <a16:creationId xmlns:a16="http://schemas.microsoft.com/office/drawing/2014/main" id="{52CD35E5-727F-9842-B859-9699AA9AC584}"/>
              </a:ext>
            </a:extLst>
          </p:cNvPr>
          <p:cNvSpPr>
            <a:spLocks noGrp="1"/>
          </p:cNvSpPr>
          <p:nvPr>
            <p:ph type="title" hasCustomPrompt="1"/>
          </p:nvPr>
        </p:nvSpPr>
        <p:spPr>
          <a:xfrm>
            <a:off x="381000" y="235099"/>
            <a:ext cx="8515350" cy="965051"/>
          </a:xfrm>
        </p:spPr>
        <p:txBody>
          <a:bodyPr/>
          <a:lstStyle>
            <a:lvl1pPr>
              <a:defRPr/>
            </a:lvl1pPr>
          </a:lstStyle>
          <a:p>
            <a:r>
              <a:rPr lang="en-US" dirty="0"/>
              <a:t>This is the message of this slide</a:t>
            </a:r>
            <a:br>
              <a:rPr lang="en-US" dirty="0"/>
            </a:br>
            <a:r>
              <a:rPr lang="en-US" dirty="0"/>
              <a:t>You can write it in one or two lines </a:t>
            </a:r>
            <a:endParaRPr lang="ru-RU" dirty="0"/>
          </a:p>
        </p:txBody>
      </p:sp>
      <p:grpSp>
        <p:nvGrpSpPr>
          <p:cNvPr id="15" name="Group 14">
            <a:extLst>
              <a:ext uri="{FF2B5EF4-FFF2-40B4-BE49-F238E27FC236}">
                <a16:creationId xmlns:a16="http://schemas.microsoft.com/office/drawing/2014/main" id="{84985B86-C3AF-154C-BFEB-365E6263ED33}"/>
              </a:ext>
            </a:extLst>
          </p:cNvPr>
          <p:cNvGrpSpPr/>
          <p:nvPr/>
        </p:nvGrpSpPr>
        <p:grpSpPr>
          <a:xfrm>
            <a:off x="10839450" y="6410620"/>
            <a:ext cx="971550" cy="161630"/>
            <a:chOff x="14294536" y="8436933"/>
            <a:chExt cx="1501942" cy="249867"/>
          </a:xfrm>
          <a:solidFill>
            <a:schemeClr val="bg1"/>
          </a:solidFill>
        </p:grpSpPr>
        <p:sp>
          <p:nvSpPr>
            <p:cNvPr id="16" name="object 2">
              <a:extLst>
                <a:ext uri="{FF2B5EF4-FFF2-40B4-BE49-F238E27FC236}">
                  <a16:creationId xmlns:a16="http://schemas.microsoft.com/office/drawing/2014/main" id="{1EFA7180-B872-3B4C-A6B1-1ED08A0AFC93}"/>
                </a:ext>
              </a:extLst>
            </p:cNvPr>
            <p:cNvSpPr/>
            <p:nvPr/>
          </p:nvSpPr>
          <p:spPr>
            <a:xfrm>
              <a:off x="14294536" y="8436933"/>
              <a:ext cx="210239" cy="249867"/>
            </a:xfrm>
            <a:custGeom>
              <a:avLst/>
              <a:gdLst/>
              <a:ahLst/>
              <a:cxnLst/>
              <a:rect l="l" t="t" r="r" b="b"/>
              <a:pathLst>
                <a:path w="1798954" h="2138045">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17" name="object 3">
              <a:extLst>
                <a:ext uri="{FF2B5EF4-FFF2-40B4-BE49-F238E27FC236}">
                  <a16:creationId xmlns:a16="http://schemas.microsoft.com/office/drawing/2014/main" id="{DAC15CB6-0D9E-244C-B6CF-AE5D3ED5E4CE}"/>
                </a:ext>
              </a:extLst>
            </p:cNvPr>
            <p:cNvSpPr/>
            <p:nvPr/>
          </p:nvSpPr>
          <p:spPr>
            <a:xfrm>
              <a:off x="14543672" y="8448213"/>
              <a:ext cx="194655" cy="238587"/>
            </a:xfrm>
            <a:custGeom>
              <a:avLst/>
              <a:gdLst/>
              <a:ahLst/>
              <a:cxnLst/>
              <a:rect l="l" t="t" r="r" b="b"/>
              <a:pathLst>
                <a:path w="1665604" h="2041525">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18" name="object 4">
              <a:extLst>
                <a:ext uri="{FF2B5EF4-FFF2-40B4-BE49-F238E27FC236}">
                  <a16:creationId xmlns:a16="http://schemas.microsoft.com/office/drawing/2014/main" id="{1D87CBD6-B308-D14F-81A1-2CE190D41263}"/>
                </a:ext>
              </a:extLst>
            </p:cNvPr>
            <p:cNvSpPr/>
            <p:nvPr/>
          </p:nvSpPr>
          <p:spPr>
            <a:xfrm>
              <a:off x="14745615" y="8511292"/>
              <a:ext cx="193022" cy="175508"/>
            </a:xfrm>
            <a:custGeom>
              <a:avLst/>
              <a:gdLst/>
              <a:ahLst/>
              <a:cxnLst/>
              <a:rect l="l" t="t" r="r" b="b"/>
              <a:pathLst>
                <a:path w="1651634" h="1501775">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w="1651634" h="1501775">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19" name="object 5">
              <a:extLst>
                <a:ext uri="{FF2B5EF4-FFF2-40B4-BE49-F238E27FC236}">
                  <a16:creationId xmlns:a16="http://schemas.microsoft.com/office/drawing/2014/main" id="{E332CB5B-89CC-7045-A349-B117246C33BF}"/>
                </a:ext>
              </a:extLst>
            </p:cNvPr>
            <p:cNvSpPr/>
            <p:nvPr/>
          </p:nvSpPr>
          <p:spPr>
            <a:xfrm>
              <a:off x="14976246" y="8448139"/>
              <a:ext cx="62189" cy="238661"/>
            </a:xfrm>
            <a:custGeom>
              <a:avLst/>
              <a:gdLst/>
              <a:ahLst/>
              <a:cxnLst/>
              <a:rect l="l" t="t" r="r" b="b"/>
              <a:pathLst>
                <a:path w="532129" h="2042160">
                  <a:moveTo>
                    <a:pt x="531622" y="0"/>
                  </a:moveTo>
                  <a:lnTo>
                    <a:pt x="0" y="0"/>
                  </a:lnTo>
                  <a:lnTo>
                    <a:pt x="0" y="2041613"/>
                  </a:lnTo>
                  <a:lnTo>
                    <a:pt x="531622" y="2041613"/>
                  </a:lnTo>
                  <a:lnTo>
                    <a:pt x="531622"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0" name="object 6">
              <a:extLst>
                <a:ext uri="{FF2B5EF4-FFF2-40B4-BE49-F238E27FC236}">
                  <a16:creationId xmlns:a16="http://schemas.microsoft.com/office/drawing/2014/main" id="{6DAB0B32-2408-314D-B05B-3EE2F1062A5B}"/>
                </a:ext>
              </a:extLst>
            </p:cNvPr>
            <p:cNvSpPr/>
            <p:nvPr/>
          </p:nvSpPr>
          <p:spPr>
            <a:xfrm>
              <a:off x="15067761" y="8469289"/>
              <a:ext cx="131576" cy="217511"/>
            </a:xfrm>
            <a:custGeom>
              <a:avLst/>
              <a:gdLst/>
              <a:ahLst/>
              <a:cxnLst/>
              <a:rect l="l" t="t" r="r" b="b"/>
              <a:pathLst>
                <a:path w="1125854" h="1861185">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1" name="object 7">
              <a:extLst>
                <a:ext uri="{FF2B5EF4-FFF2-40B4-BE49-F238E27FC236}">
                  <a16:creationId xmlns:a16="http://schemas.microsoft.com/office/drawing/2014/main" id="{F38A7268-6C54-C244-8FB8-1D8F72D4BA30}"/>
                </a:ext>
              </a:extLst>
            </p:cNvPr>
            <p:cNvSpPr/>
            <p:nvPr/>
          </p:nvSpPr>
          <p:spPr>
            <a:xfrm>
              <a:off x="15222399" y="8511292"/>
              <a:ext cx="176547" cy="175508"/>
            </a:xfrm>
            <a:custGeom>
              <a:avLst/>
              <a:gdLst/>
              <a:ahLst/>
              <a:cxnLst/>
              <a:rect l="l" t="t" r="r" b="b"/>
              <a:pathLst>
                <a:path w="1510665" h="150177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w="1510665" h="150177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w="1510665" h="150177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grpFill/>
          </p:spPr>
          <p:txBody>
            <a:bodyPr wrap="square" lIns="0" tIns="0" rIns="0" bIns="0" rtlCol="0"/>
            <a:lstStyle/>
            <a:p>
              <a:endParaRPr sz="1350" dirty="0">
                <a:latin typeface="Arial" panose="020B0604020202020204" pitchFamily="34" charset="0"/>
                <a:cs typeface="Arial" panose="020B0604020202020204" pitchFamily="34" charset="0"/>
              </a:endParaRPr>
            </a:p>
          </p:txBody>
        </p:sp>
        <p:sp>
          <p:nvSpPr>
            <p:cNvPr id="22" name="object 8">
              <a:extLst>
                <a:ext uri="{FF2B5EF4-FFF2-40B4-BE49-F238E27FC236}">
                  <a16:creationId xmlns:a16="http://schemas.microsoft.com/office/drawing/2014/main" id="{521665E0-FA98-3344-B809-B0DB028A52AC}"/>
                </a:ext>
              </a:extLst>
            </p:cNvPr>
            <p:cNvSpPr/>
            <p:nvPr/>
          </p:nvSpPr>
          <p:spPr>
            <a:xfrm>
              <a:off x="15425933" y="8511292"/>
              <a:ext cx="176844" cy="175508"/>
            </a:xfrm>
            <a:custGeom>
              <a:avLst/>
              <a:gdLst/>
              <a:ahLst/>
              <a:cxnLst/>
              <a:rect l="l" t="t" r="r" b="b"/>
              <a:pathLst>
                <a:path w="1513204" h="1501775">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3" name="object 9">
              <a:extLst>
                <a:ext uri="{FF2B5EF4-FFF2-40B4-BE49-F238E27FC236}">
                  <a16:creationId xmlns:a16="http://schemas.microsoft.com/office/drawing/2014/main" id="{755E8E6C-3A42-F047-B758-760C8655167D}"/>
                </a:ext>
              </a:extLst>
            </p:cNvPr>
            <p:cNvSpPr/>
            <p:nvPr/>
          </p:nvSpPr>
          <p:spPr>
            <a:xfrm>
              <a:off x="15618966" y="8448213"/>
              <a:ext cx="177512" cy="238587"/>
            </a:xfrm>
            <a:custGeom>
              <a:avLst/>
              <a:gdLst/>
              <a:ahLst/>
              <a:cxnLst/>
              <a:rect l="l" t="t" r="r" b="b"/>
              <a:pathLst>
                <a:path w="1518919" h="2041525">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grpSp>
      <p:sp>
        <p:nvSpPr>
          <p:cNvPr id="2" name="Footer Placeholder 1">
            <a:extLst>
              <a:ext uri="{FF2B5EF4-FFF2-40B4-BE49-F238E27FC236}">
                <a16:creationId xmlns:a16="http://schemas.microsoft.com/office/drawing/2014/main" id="{00BECE1F-B0B2-E741-B1C2-6EA78CBDCA4C}"/>
              </a:ext>
            </a:extLst>
          </p:cNvPr>
          <p:cNvSpPr>
            <a:spLocks noGrp="1"/>
          </p:cNvSpPr>
          <p:nvPr>
            <p:ph type="ftr" sz="quarter" idx="72"/>
          </p:nvPr>
        </p:nvSpPr>
        <p:spPr/>
        <p:txBody>
          <a:bodyPr/>
          <a:lstStyle/>
          <a:p>
            <a:endParaRPr lang="ru-RU" dirty="0"/>
          </a:p>
        </p:txBody>
      </p:sp>
    </p:spTree>
    <p:extLst>
      <p:ext uri="{BB962C8B-B14F-4D97-AF65-F5344CB8AC3E}">
        <p14:creationId xmlns:p14="http://schemas.microsoft.com/office/powerpoint/2010/main" val="143260242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Process: 1-3-end">
    <p:spTree>
      <p:nvGrpSpPr>
        <p:cNvPr id="1" name=""/>
        <p:cNvGrpSpPr/>
        <p:nvPr/>
      </p:nvGrpSpPr>
      <p:grpSpPr>
        <a:xfrm>
          <a:off x="0" y="0"/>
          <a:ext cx="0" cy="0"/>
          <a:chOff x="0" y="0"/>
          <a:chExt cx="0" cy="0"/>
        </a:xfrm>
      </p:grpSpPr>
      <p:sp>
        <p:nvSpPr>
          <p:cNvPr id="28" name="object 22">
            <a:extLst>
              <a:ext uri="{FF2B5EF4-FFF2-40B4-BE49-F238E27FC236}">
                <a16:creationId xmlns:a16="http://schemas.microsoft.com/office/drawing/2014/main" id="{60B8C331-DCED-6E48-9E86-12CE6F0F2D49}"/>
              </a:ext>
            </a:extLst>
          </p:cNvPr>
          <p:cNvSpPr/>
          <p:nvPr/>
        </p:nvSpPr>
        <p:spPr>
          <a:xfrm>
            <a:off x="8895937" y="0"/>
            <a:ext cx="3296063" cy="6858000"/>
          </a:xfrm>
          <a:custGeom>
            <a:avLst/>
            <a:gdLst/>
            <a:ahLst/>
            <a:cxnLst/>
            <a:rect l="l" t="t" r="r" b="b"/>
            <a:pathLst>
              <a:path w="4406900" h="9144000">
                <a:moveTo>
                  <a:pt x="4406887" y="0"/>
                </a:moveTo>
                <a:lnTo>
                  <a:pt x="0" y="0"/>
                </a:lnTo>
                <a:lnTo>
                  <a:pt x="0" y="9144000"/>
                </a:lnTo>
                <a:lnTo>
                  <a:pt x="4406887" y="9144000"/>
                </a:lnTo>
                <a:lnTo>
                  <a:pt x="4406887" y="0"/>
                </a:lnTo>
                <a:close/>
              </a:path>
            </a:pathLst>
          </a:custGeom>
          <a:solidFill>
            <a:schemeClr val="tx2"/>
          </a:solidFill>
          <a:ln>
            <a:noFill/>
          </a:ln>
        </p:spPr>
        <p:txBody>
          <a:bodyPr wrap="square" lIns="0" tIns="0" rIns="0" bIns="0" rtlCol="0"/>
          <a:lstStyle/>
          <a:p>
            <a:endParaRPr sz="1350" b="0" i="0" dirty="0">
              <a:latin typeface="Arial Regular"/>
            </a:endParaRPr>
          </a:p>
        </p:txBody>
      </p:sp>
      <p:sp>
        <p:nvSpPr>
          <p:cNvPr id="29" name="Text Placeholder 2">
            <a:extLst>
              <a:ext uri="{FF2B5EF4-FFF2-40B4-BE49-F238E27FC236}">
                <a16:creationId xmlns:a16="http://schemas.microsoft.com/office/drawing/2014/main" id="{202DE0A9-7A98-EB4B-9862-A3EF9D4B77D1}"/>
              </a:ext>
            </a:extLst>
          </p:cNvPr>
          <p:cNvSpPr>
            <a:spLocks noGrp="1"/>
          </p:cNvSpPr>
          <p:nvPr>
            <p:ph type="body" sz="quarter" idx="29" hasCustomPrompt="1"/>
          </p:nvPr>
        </p:nvSpPr>
        <p:spPr>
          <a:xfrm>
            <a:off x="9124950" y="1657350"/>
            <a:ext cx="2673088" cy="4457700"/>
          </a:xfrm>
          <a:prstGeom prst="rect">
            <a:avLst/>
          </a:prstGeom>
        </p:spPr>
        <p:txBody>
          <a:bodyPr lIns="0" tIns="0" rIns="0" bIns="0" anchor="ctr" anchorCtr="0"/>
          <a:lstStyle>
            <a:lvl1pPr marL="9525" marR="3810" indent="0" algn="l" defTabSz="685800" rtl="0" eaLnBrk="1" fontAlgn="auto" latinLnBrk="0" hangingPunct="1">
              <a:lnSpc>
                <a:spcPct val="100000"/>
              </a:lnSpc>
              <a:spcBef>
                <a:spcPts val="75"/>
              </a:spcBef>
              <a:spcAft>
                <a:spcPts val="0"/>
              </a:spcAft>
              <a:buClrTx/>
              <a:buSzTx/>
              <a:buFont typeface="Arial" panose="020B0604020202020204" pitchFamily="34" charset="0"/>
              <a:buNone/>
              <a:tabLst/>
              <a:defRPr sz="2400" b="1" i="0">
                <a:solidFill>
                  <a:schemeClr val="bg1"/>
                </a:solidFill>
                <a:latin typeface="Arial" panose="020B0604020202020204" pitchFamily="34" charset="0"/>
                <a:cs typeface="Arial" panose="020B0604020202020204" pitchFamily="34" charset="0"/>
              </a:defRPr>
            </a:lvl1pPr>
          </a:lstStyle>
          <a:p>
            <a:pPr marL="9525" marR="3810" lvl="0" indent="0" algn="l" defTabSz="685800" rtl="0" eaLnBrk="1" fontAlgn="auto" latinLnBrk="0" hangingPunct="1">
              <a:lnSpc>
                <a:spcPct val="100000"/>
              </a:lnSpc>
              <a:spcBef>
                <a:spcPts val="75"/>
              </a:spcBef>
              <a:spcAft>
                <a:spcPts val="0"/>
              </a:spcAft>
              <a:buClrTx/>
              <a:buSzTx/>
              <a:buFont typeface="Arial" panose="020B0604020202020204" pitchFamily="34" charset="0"/>
              <a:buNone/>
              <a:tabLst/>
              <a:defRPr/>
            </a:pPr>
            <a:r>
              <a:rPr lang="en-US" sz="2400" b="1" spc="-4" dirty="0">
                <a:latin typeface="Arial"/>
                <a:cs typeface="Arial"/>
              </a:rPr>
              <a:t>You can post the result of your process here</a:t>
            </a:r>
            <a:endParaRPr lang="en-GB" sz="2400" dirty="0">
              <a:latin typeface="Arial"/>
              <a:cs typeface="Arial"/>
            </a:endParaRPr>
          </a:p>
        </p:txBody>
      </p:sp>
      <p:sp>
        <p:nvSpPr>
          <p:cNvPr id="3" name="Title 2">
            <a:extLst>
              <a:ext uri="{FF2B5EF4-FFF2-40B4-BE49-F238E27FC236}">
                <a16:creationId xmlns:a16="http://schemas.microsoft.com/office/drawing/2014/main" id="{52CD35E5-727F-9842-B859-9699AA9AC584}"/>
              </a:ext>
            </a:extLst>
          </p:cNvPr>
          <p:cNvSpPr>
            <a:spLocks noGrp="1"/>
          </p:cNvSpPr>
          <p:nvPr>
            <p:ph type="title" hasCustomPrompt="1"/>
          </p:nvPr>
        </p:nvSpPr>
        <p:spPr>
          <a:xfrm>
            <a:off x="381000" y="235099"/>
            <a:ext cx="8515350" cy="965051"/>
          </a:xfrm>
        </p:spPr>
        <p:txBody>
          <a:bodyPr/>
          <a:lstStyle>
            <a:lvl1pPr>
              <a:defRPr/>
            </a:lvl1pPr>
          </a:lstStyle>
          <a:p>
            <a:r>
              <a:rPr lang="en-US" dirty="0"/>
              <a:t>This is the message of this slide</a:t>
            </a:r>
            <a:br>
              <a:rPr lang="en-US" dirty="0"/>
            </a:br>
            <a:r>
              <a:rPr lang="en-US" dirty="0"/>
              <a:t>You can write it in one or two lines </a:t>
            </a:r>
            <a:endParaRPr lang="ru-RU" dirty="0"/>
          </a:p>
        </p:txBody>
      </p:sp>
      <p:sp>
        <p:nvSpPr>
          <p:cNvPr id="24" name="Text Placeholder 2">
            <a:extLst>
              <a:ext uri="{FF2B5EF4-FFF2-40B4-BE49-F238E27FC236}">
                <a16:creationId xmlns:a16="http://schemas.microsoft.com/office/drawing/2014/main" id="{1BD0605B-B123-B442-AE07-41F200DD6EB2}"/>
              </a:ext>
            </a:extLst>
          </p:cNvPr>
          <p:cNvSpPr>
            <a:spLocks noGrp="1"/>
          </p:cNvSpPr>
          <p:nvPr>
            <p:ph type="body" sz="quarter" idx="54" hasCustomPrompt="1"/>
          </p:nvPr>
        </p:nvSpPr>
        <p:spPr>
          <a:xfrm>
            <a:off x="6210301" y="5701012"/>
            <a:ext cx="2686050"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03</a:t>
            </a:r>
          </a:p>
        </p:txBody>
      </p:sp>
      <p:sp>
        <p:nvSpPr>
          <p:cNvPr id="25" name="Text Placeholder 2">
            <a:extLst>
              <a:ext uri="{FF2B5EF4-FFF2-40B4-BE49-F238E27FC236}">
                <a16:creationId xmlns:a16="http://schemas.microsoft.com/office/drawing/2014/main" id="{3E3719F9-21FE-EA47-B799-A22D03549EC1}"/>
              </a:ext>
            </a:extLst>
          </p:cNvPr>
          <p:cNvSpPr>
            <a:spLocks noGrp="1"/>
          </p:cNvSpPr>
          <p:nvPr>
            <p:ph type="body" sz="quarter" idx="46" hasCustomPrompt="1"/>
          </p:nvPr>
        </p:nvSpPr>
        <p:spPr>
          <a:xfrm>
            <a:off x="6210301" y="4394063"/>
            <a:ext cx="2686050" cy="1024585"/>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ru-RU" dirty="0"/>
            </a:br>
            <a:r>
              <a:rPr lang="en-US" dirty="0"/>
              <a:t>Description of the step Description of the step Description of the step</a:t>
            </a:r>
          </a:p>
        </p:txBody>
      </p:sp>
      <p:sp>
        <p:nvSpPr>
          <p:cNvPr id="26" name="Text Placeholder 2">
            <a:extLst>
              <a:ext uri="{FF2B5EF4-FFF2-40B4-BE49-F238E27FC236}">
                <a16:creationId xmlns:a16="http://schemas.microsoft.com/office/drawing/2014/main" id="{2507D5AF-05B7-AC4C-96F4-56CE5241FF4B}"/>
              </a:ext>
            </a:extLst>
          </p:cNvPr>
          <p:cNvSpPr>
            <a:spLocks noGrp="1"/>
          </p:cNvSpPr>
          <p:nvPr>
            <p:ph type="body" sz="quarter" idx="66" hasCustomPrompt="1"/>
          </p:nvPr>
        </p:nvSpPr>
        <p:spPr>
          <a:xfrm>
            <a:off x="3329425" y="1861968"/>
            <a:ext cx="2652275"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02</a:t>
            </a:r>
          </a:p>
        </p:txBody>
      </p:sp>
      <p:sp>
        <p:nvSpPr>
          <p:cNvPr id="27" name="Text Placeholder 2">
            <a:extLst>
              <a:ext uri="{FF2B5EF4-FFF2-40B4-BE49-F238E27FC236}">
                <a16:creationId xmlns:a16="http://schemas.microsoft.com/office/drawing/2014/main" id="{0150F216-2855-1146-9C8B-4C4E649010E8}"/>
              </a:ext>
            </a:extLst>
          </p:cNvPr>
          <p:cNvSpPr>
            <a:spLocks noGrp="1"/>
          </p:cNvSpPr>
          <p:nvPr>
            <p:ph type="body" sz="quarter" idx="67" hasCustomPrompt="1"/>
          </p:nvPr>
        </p:nvSpPr>
        <p:spPr>
          <a:xfrm>
            <a:off x="3329425" y="2414419"/>
            <a:ext cx="2652275" cy="1024585"/>
          </a:xfrm>
          <a:prstGeom prst="rect">
            <a:avLst/>
          </a:prstGeom>
        </p:spPr>
        <p:txBody>
          <a:bodyPr lIns="0" tIns="0" rIns="0" bIns="0" anchor="b"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ru-RU" dirty="0"/>
            </a:br>
            <a:r>
              <a:rPr lang="en-US" dirty="0"/>
              <a:t>Description of the step Description of the step Description of the step</a:t>
            </a:r>
          </a:p>
        </p:txBody>
      </p:sp>
      <p:sp>
        <p:nvSpPr>
          <p:cNvPr id="39" name="Text Placeholder 2">
            <a:extLst>
              <a:ext uri="{FF2B5EF4-FFF2-40B4-BE49-F238E27FC236}">
                <a16:creationId xmlns:a16="http://schemas.microsoft.com/office/drawing/2014/main" id="{2731D0BF-B741-7649-93F9-53C0A88D9905}"/>
              </a:ext>
            </a:extLst>
          </p:cNvPr>
          <p:cNvSpPr>
            <a:spLocks noGrp="1"/>
          </p:cNvSpPr>
          <p:nvPr>
            <p:ph type="body" sz="quarter" idx="68" hasCustomPrompt="1"/>
          </p:nvPr>
        </p:nvSpPr>
        <p:spPr>
          <a:xfrm>
            <a:off x="392947" y="5701012"/>
            <a:ext cx="2674104"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01</a:t>
            </a:r>
          </a:p>
        </p:txBody>
      </p:sp>
      <p:sp>
        <p:nvSpPr>
          <p:cNvPr id="40" name="Text Placeholder 2">
            <a:extLst>
              <a:ext uri="{FF2B5EF4-FFF2-40B4-BE49-F238E27FC236}">
                <a16:creationId xmlns:a16="http://schemas.microsoft.com/office/drawing/2014/main" id="{5F29137F-58E7-C24B-827E-B9106E00CE58}"/>
              </a:ext>
            </a:extLst>
          </p:cNvPr>
          <p:cNvSpPr>
            <a:spLocks noGrp="1"/>
          </p:cNvSpPr>
          <p:nvPr>
            <p:ph type="body" sz="quarter" idx="69" hasCustomPrompt="1"/>
          </p:nvPr>
        </p:nvSpPr>
        <p:spPr>
          <a:xfrm>
            <a:off x="392947" y="4394063"/>
            <a:ext cx="2674104" cy="1024585"/>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ru-RU" dirty="0"/>
            </a:br>
            <a:r>
              <a:rPr lang="en-US" dirty="0"/>
              <a:t>Description of the step Description of the step Description of the step</a:t>
            </a:r>
          </a:p>
        </p:txBody>
      </p:sp>
      <p:cxnSp>
        <p:nvCxnSpPr>
          <p:cNvPr id="41" name="Straight Connector 40">
            <a:extLst>
              <a:ext uri="{FF2B5EF4-FFF2-40B4-BE49-F238E27FC236}">
                <a16:creationId xmlns:a16="http://schemas.microsoft.com/office/drawing/2014/main" id="{CCAA8D11-1101-7447-B95A-A5F44862A5AA}"/>
              </a:ext>
            </a:extLst>
          </p:cNvPr>
          <p:cNvCxnSpPr>
            <a:cxnSpLocks/>
          </p:cNvCxnSpPr>
          <p:nvPr/>
        </p:nvCxnSpPr>
        <p:spPr>
          <a:xfrm>
            <a:off x="543605" y="3909059"/>
            <a:ext cx="82021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B7EDCDE3-1830-0C42-85ED-597C951AD761}"/>
              </a:ext>
            </a:extLst>
          </p:cNvPr>
          <p:cNvCxnSpPr>
            <a:cxnSpLocks/>
          </p:cNvCxnSpPr>
          <p:nvPr/>
        </p:nvCxnSpPr>
        <p:spPr>
          <a:xfrm>
            <a:off x="381000" y="3909059"/>
            <a:ext cx="8515350" cy="0"/>
          </a:xfrm>
          <a:prstGeom prst="line">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E650A181-4C87-5F4F-B87B-094C8B489E7C}"/>
              </a:ext>
            </a:extLst>
          </p:cNvPr>
          <p:cNvCxnSpPr>
            <a:cxnSpLocks/>
          </p:cNvCxnSpPr>
          <p:nvPr/>
        </p:nvCxnSpPr>
        <p:spPr>
          <a:xfrm>
            <a:off x="3295651" y="3569400"/>
            <a:ext cx="1742"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C59D7BB-A8D4-A847-9CE7-83FDB8EF160D}"/>
              </a:ext>
            </a:extLst>
          </p:cNvPr>
          <p:cNvCxnSpPr>
            <a:cxnSpLocks/>
          </p:cNvCxnSpPr>
          <p:nvPr/>
        </p:nvCxnSpPr>
        <p:spPr>
          <a:xfrm>
            <a:off x="6224178" y="3928500"/>
            <a:ext cx="0"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7D67690-A3A8-D246-AA57-431674371CAC}"/>
              </a:ext>
            </a:extLst>
          </p:cNvPr>
          <p:cNvCxnSpPr>
            <a:cxnSpLocks/>
          </p:cNvCxnSpPr>
          <p:nvPr/>
        </p:nvCxnSpPr>
        <p:spPr>
          <a:xfrm>
            <a:off x="393904" y="3915000"/>
            <a:ext cx="1388"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0CD3F29A-6A29-4B4D-8506-8264A8D5EF0D}"/>
              </a:ext>
            </a:extLst>
          </p:cNvPr>
          <p:cNvSpPr>
            <a:spLocks noGrp="1"/>
          </p:cNvSpPr>
          <p:nvPr>
            <p:ph type="ftr" sz="quarter" idx="70"/>
          </p:nvPr>
        </p:nvSpPr>
        <p:spPr/>
        <p:txBody>
          <a:bodyPr/>
          <a:lstStyle/>
          <a:p>
            <a:endParaRPr lang="ru-RU" dirty="0"/>
          </a:p>
        </p:txBody>
      </p:sp>
      <p:sp>
        <p:nvSpPr>
          <p:cNvPr id="7" name="Slide Number Placeholder 6">
            <a:extLst>
              <a:ext uri="{FF2B5EF4-FFF2-40B4-BE49-F238E27FC236}">
                <a16:creationId xmlns:a16="http://schemas.microsoft.com/office/drawing/2014/main" id="{3839FC04-8B77-214E-B354-B4248513518E}"/>
              </a:ext>
            </a:extLst>
          </p:cNvPr>
          <p:cNvSpPr>
            <a:spLocks noGrp="1"/>
          </p:cNvSpPr>
          <p:nvPr>
            <p:ph type="sldNum" sz="quarter" idx="71"/>
          </p:nvPr>
        </p:nvSpPr>
        <p:spPr/>
        <p:txBody>
          <a:bodyPr/>
          <a:lstStyle/>
          <a:p>
            <a:fld id="{E200D83E-88D0-C440-9F2A-EBA669C92F70}" type="slidenum">
              <a:rPr lang="ru-RU" smtClean="0"/>
              <a:pPr/>
              <a:t>‹#›</a:t>
            </a:fld>
            <a:endParaRPr lang="ru-RU"/>
          </a:p>
        </p:txBody>
      </p:sp>
      <p:grpSp>
        <p:nvGrpSpPr>
          <p:cNvPr id="18" name="Group 17">
            <a:extLst>
              <a:ext uri="{FF2B5EF4-FFF2-40B4-BE49-F238E27FC236}">
                <a16:creationId xmlns:a16="http://schemas.microsoft.com/office/drawing/2014/main" id="{897F2EB1-10DB-4E4A-8AF0-C4C0836ACB7B}"/>
              </a:ext>
            </a:extLst>
          </p:cNvPr>
          <p:cNvGrpSpPr/>
          <p:nvPr/>
        </p:nvGrpSpPr>
        <p:grpSpPr>
          <a:xfrm>
            <a:off x="10839450" y="6410620"/>
            <a:ext cx="971550" cy="161630"/>
            <a:chOff x="14294536" y="8436933"/>
            <a:chExt cx="1501942" cy="249867"/>
          </a:xfrm>
          <a:solidFill>
            <a:schemeClr val="bg1"/>
          </a:solidFill>
        </p:grpSpPr>
        <p:sp>
          <p:nvSpPr>
            <p:cNvPr id="19" name="object 2">
              <a:extLst>
                <a:ext uri="{FF2B5EF4-FFF2-40B4-BE49-F238E27FC236}">
                  <a16:creationId xmlns:a16="http://schemas.microsoft.com/office/drawing/2014/main" id="{9242C732-1DD0-AF44-9338-4E1A5C273937}"/>
                </a:ext>
              </a:extLst>
            </p:cNvPr>
            <p:cNvSpPr/>
            <p:nvPr/>
          </p:nvSpPr>
          <p:spPr>
            <a:xfrm>
              <a:off x="14294536" y="8436933"/>
              <a:ext cx="210239" cy="249867"/>
            </a:xfrm>
            <a:custGeom>
              <a:avLst/>
              <a:gdLst/>
              <a:ahLst/>
              <a:cxnLst/>
              <a:rect l="l" t="t" r="r" b="b"/>
              <a:pathLst>
                <a:path w="1798954" h="2138045">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0" name="object 3">
              <a:extLst>
                <a:ext uri="{FF2B5EF4-FFF2-40B4-BE49-F238E27FC236}">
                  <a16:creationId xmlns:a16="http://schemas.microsoft.com/office/drawing/2014/main" id="{3D066FCB-B44D-A745-86B3-CD3ED26C15F1}"/>
                </a:ext>
              </a:extLst>
            </p:cNvPr>
            <p:cNvSpPr/>
            <p:nvPr/>
          </p:nvSpPr>
          <p:spPr>
            <a:xfrm>
              <a:off x="14543672" y="8448213"/>
              <a:ext cx="194655" cy="238587"/>
            </a:xfrm>
            <a:custGeom>
              <a:avLst/>
              <a:gdLst/>
              <a:ahLst/>
              <a:cxnLst/>
              <a:rect l="l" t="t" r="r" b="b"/>
              <a:pathLst>
                <a:path w="1665604" h="2041525">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1" name="object 4">
              <a:extLst>
                <a:ext uri="{FF2B5EF4-FFF2-40B4-BE49-F238E27FC236}">
                  <a16:creationId xmlns:a16="http://schemas.microsoft.com/office/drawing/2014/main" id="{4614E4FC-AB91-4344-BE96-59B1179E1D14}"/>
                </a:ext>
              </a:extLst>
            </p:cNvPr>
            <p:cNvSpPr/>
            <p:nvPr/>
          </p:nvSpPr>
          <p:spPr>
            <a:xfrm>
              <a:off x="14745615" y="8511292"/>
              <a:ext cx="193022" cy="175508"/>
            </a:xfrm>
            <a:custGeom>
              <a:avLst/>
              <a:gdLst/>
              <a:ahLst/>
              <a:cxnLst/>
              <a:rect l="l" t="t" r="r" b="b"/>
              <a:pathLst>
                <a:path w="1651634" h="1501775">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w="1651634" h="1501775">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2" name="object 5">
              <a:extLst>
                <a:ext uri="{FF2B5EF4-FFF2-40B4-BE49-F238E27FC236}">
                  <a16:creationId xmlns:a16="http://schemas.microsoft.com/office/drawing/2014/main" id="{834888DF-CF6A-8D42-8EDD-3BA3C2B12BF5}"/>
                </a:ext>
              </a:extLst>
            </p:cNvPr>
            <p:cNvSpPr/>
            <p:nvPr/>
          </p:nvSpPr>
          <p:spPr>
            <a:xfrm>
              <a:off x="14976246" y="8448139"/>
              <a:ext cx="62189" cy="238661"/>
            </a:xfrm>
            <a:custGeom>
              <a:avLst/>
              <a:gdLst/>
              <a:ahLst/>
              <a:cxnLst/>
              <a:rect l="l" t="t" r="r" b="b"/>
              <a:pathLst>
                <a:path w="532129" h="2042160">
                  <a:moveTo>
                    <a:pt x="531622" y="0"/>
                  </a:moveTo>
                  <a:lnTo>
                    <a:pt x="0" y="0"/>
                  </a:lnTo>
                  <a:lnTo>
                    <a:pt x="0" y="2041613"/>
                  </a:lnTo>
                  <a:lnTo>
                    <a:pt x="531622" y="2041613"/>
                  </a:lnTo>
                  <a:lnTo>
                    <a:pt x="531622"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3" name="object 6">
              <a:extLst>
                <a:ext uri="{FF2B5EF4-FFF2-40B4-BE49-F238E27FC236}">
                  <a16:creationId xmlns:a16="http://schemas.microsoft.com/office/drawing/2014/main" id="{B62B41DE-5B39-364B-90E0-9351EBA05332}"/>
                </a:ext>
              </a:extLst>
            </p:cNvPr>
            <p:cNvSpPr/>
            <p:nvPr/>
          </p:nvSpPr>
          <p:spPr>
            <a:xfrm>
              <a:off x="15067761" y="8469289"/>
              <a:ext cx="131576" cy="217511"/>
            </a:xfrm>
            <a:custGeom>
              <a:avLst/>
              <a:gdLst/>
              <a:ahLst/>
              <a:cxnLst/>
              <a:rect l="l" t="t" r="r" b="b"/>
              <a:pathLst>
                <a:path w="1125854" h="1861185">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30" name="object 7">
              <a:extLst>
                <a:ext uri="{FF2B5EF4-FFF2-40B4-BE49-F238E27FC236}">
                  <a16:creationId xmlns:a16="http://schemas.microsoft.com/office/drawing/2014/main" id="{8E6E7641-F23F-4248-B093-7AFA5C59A964}"/>
                </a:ext>
              </a:extLst>
            </p:cNvPr>
            <p:cNvSpPr/>
            <p:nvPr/>
          </p:nvSpPr>
          <p:spPr>
            <a:xfrm>
              <a:off x="15222399" y="8511292"/>
              <a:ext cx="176547" cy="175508"/>
            </a:xfrm>
            <a:custGeom>
              <a:avLst/>
              <a:gdLst/>
              <a:ahLst/>
              <a:cxnLst/>
              <a:rect l="l" t="t" r="r" b="b"/>
              <a:pathLst>
                <a:path w="1510665" h="150177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w="1510665" h="150177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w="1510665" h="150177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grpFill/>
          </p:spPr>
          <p:txBody>
            <a:bodyPr wrap="square" lIns="0" tIns="0" rIns="0" bIns="0" rtlCol="0"/>
            <a:lstStyle/>
            <a:p>
              <a:endParaRPr sz="1350" dirty="0">
                <a:latin typeface="Arial" panose="020B0604020202020204" pitchFamily="34" charset="0"/>
                <a:cs typeface="Arial" panose="020B0604020202020204" pitchFamily="34" charset="0"/>
              </a:endParaRPr>
            </a:p>
          </p:txBody>
        </p:sp>
        <p:sp>
          <p:nvSpPr>
            <p:cNvPr id="31" name="object 8">
              <a:extLst>
                <a:ext uri="{FF2B5EF4-FFF2-40B4-BE49-F238E27FC236}">
                  <a16:creationId xmlns:a16="http://schemas.microsoft.com/office/drawing/2014/main" id="{924F09C2-C56F-EF48-86A6-FA6C474AD76D}"/>
                </a:ext>
              </a:extLst>
            </p:cNvPr>
            <p:cNvSpPr/>
            <p:nvPr/>
          </p:nvSpPr>
          <p:spPr>
            <a:xfrm>
              <a:off x="15425933" y="8511292"/>
              <a:ext cx="176844" cy="175508"/>
            </a:xfrm>
            <a:custGeom>
              <a:avLst/>
              <a:gdLst/>
              <a:ahLst/>
              <a:cxnLst/>
              <a:rect l="l" t="t" r="r" b="b"/>
              <a:pathLst>
                <a:path w="1513204" h="1501775">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32" name="object 9">
              <a:extLst>
                <a:ext uri="{FF2B5EF4-FFF2-40B4-BE49-F238E27FC236}">
                  <a16:creationId xmlns:a16="http://schemas.microsoft.com/office/drawing/2014/main" id="{E9C1A30D-7066-6247-9D9A-C42C3CF602E4}"/>
                </a:ext>
              </a:extLst>
            </p:cNvPr>
            <p:cNvSpPr/>
            <p:nvPr/>
          </p:nvSpPr>
          <p:spPr>
            <a:xfrm>
              <a:off x="15618966" y="8448213"/>
              <a:ext cx="177512" cy="238587"/>
            </a:xfrm>
            <a:custGeom>
              <a:avLst/>
              <a:gdLst/>
              <a:ahLst/>
              <a:cxnLst/>
              <a:rect l="l" t="t" r="r" b="b"/>
              <a:pathLst>
                <a:path w="1518919" h="2041525">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406339544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Process: 1-4-end">
    <p:spTree>
      <p:nvGrpSpPr>
        <p:cNvPr id="1" name=""/>
        <p:cNvGrpSpPr/>
        <p:nvPr/>
      </p:nvGrpSpPr>
      <p:grpSpPr>
        <a:xfrm>
          <a:off x="0" y="0"/>
          <a:ext cx="0" cy="0"/>
          <a:chOff x="0" y="0"/>
          <a:chExt cx="0" cy="0"/>
        </a:xfrm>
      </p:grpSpPr>
      <p:sp>
        <p:nvSpPr>
          <p:cNvPr id="28" name="object 22">
            <a:extLst>
              <a:ext uri="{FF2B5EF4-FFF2-40B4-BE49-F238E27FC236}">
                <a16:creationId xmlns:a16="http://schemas.microsoft.com/office/drawing/2014/main" id="{60B8C331-DCED-6E48-9E86-12CE6F0F2D49}"/>
              </a:ext>
            </a:extLst>
          </p:cNvPr>
          <p:cNvSpPr/>
          <p:nvPr/>
        </p:nvSpPr>
        <p:spPr>
          <a:xfrm>
            <a:off x="8908398" y="0"/>
            <a:ext cx="3283602" cy="6858000"/>
          </a:xfrm>
          <a:custGeom>
            <a:avLst/>
            <a:gdLst/>
            <a:ahLst/>
            <a:cxnLst/>
            <a:rect l="l" t="t" r="r" b="b"/>
            <a:pathLst>
              <a:path w="4406900" h="9144000">
                <a:moveTo>
                  <a:pt x="4406887" y="0"/>
                </a:moveTo>
                <a:lnTo>
                  <a:pt x="0" y="0"/>
                </a:lnTo>
                <a:lnTo>
                  <a:pt x="0" y="9144000"/>
                </a:lnTo>
                <a:lnTo>
                  <a:pt x="4406887" y="9144000"/>
                </a:lnTo>
                <a:lnTo>
                  <a:pt x="4406887" y="0"/>
                </a:lnTo>
                <a:close/>
              </a:path>
            </a:pathLst>
          </a:custGeom>
          <a:solidFill>
            <a:schemeClr val="tx2"/>
          </a:solidFill>
          <a:ln>
            <a:noFill/>
          </a:ln>
        </p:spPr>
        <p:txBody>
          <a:bodyPr wrap="square" lIns="0" tIns="0" rIns="0" bIns="0" rtlCol="0"/>
          <a:lstStyle/>
          <a:p>
            <a:endParaRPr sz="1350" b="0" i="0" dirty="0">
              <a:latin typeface="Arial Regular"/>
            </a:endParaRPr>
          </a:p>
        </p:txBody>
      </p:sp>
      <p:sp>
        <p:nvSpPr>
          <p:cNvPr id="29" name="Text Placeholder 2">
            <a:extLst>
              <a:ext uri="{FF2B5EF4-FFF2-40B4-BE49-F238E27FC236}">
                <a16:creationId xmlns:a16="http://schemas.microsoft.com/office/drawing/2014/main" id="{202DE0A9-7A98-EB4B-9862-A3EF9D4B77D1}"/>
              </a:ext>
            </a:extLst>
          </p:cNvPr>
          <p:cNvSpPr>
            <a:spLocks noGrp="1"/>
          </p:cNvSpPr>
          <p:nvPr>
            <p:ph type="body" sz="quarter" idx="29" hasCustomPrompt="1"/>
          </p:nvPr>
        </p:nvSpPr>
        <p:spPr>
          <a:xfrm>
            <a:off x="9124951" y="1657350"/>
            <a:ext cx="2686049" cy="4457700"/>
          </a:xfrm>
          <a:prstGeom prst="rect">
            <a:avLst/>
          </a:prstGeom>
        </p:spPr>
        <p:txBody>
          <a:bodyPr lIns="0" tIns="0" rIns="0" bIns="0" anchor="ctr" anchorCtr="0"/>
          <a:lstStyle>
            <a:lvl1pPr marL="9525" marR="3810" indent="0" algn="l" defTabSz="685800" rtl="0" eaLnBrk="1" fontAlgn="auto" latinLnBrk="0" hangingPunct="1">
              <a:lnSpc>
                <a:spcPct val="100000"/>
              </a:lnSpc>
              <a:spcBef>
                <a:spcPts val="75"/>
              </a:spcBef>
              <a:spcAft>
                <a:spcPts val="0"/>
              </a:spcAft>
              <a:buClrTx/>
              <a:buSzTx/>
              <a:buFont typeface="Arial" panose="020B0604020202020204" pitchFamily="34" charset="0"/>
              <a:buNone/>
              <a:tabLst/>
              <a:defRPr sz="2400" b="1" i="0">
                <a:solidFill>
                  <a:schemeClr val="bg1"/>
                </a:solidFill>
                <a:latin typeface="Arial" panose="020B0604020202020204" pitchFamily="34" charset="0"/>
                <a:cs typeface="Arial" panose="020B0604020202020204" pitchFamily="34" charset="0"/>
              </a:defRPr>
            </a:lvl1pPr>
          </a:lstStyle>
          <a:p>
            <a:pPr marL="9525" marR="3810" lvl="0" indent="0" algn="l" defTabSz="685800" rtl="0" eaLnBrk="1" fontAlgn="auto" latinLnBrk="0" hangingPunct="1">
              <a:lnSpc>
                <a:spcPct val="100000"/>
              </a:lnSpc>
              <a:spcBef>
                <a:spcPts val="75"/>
              </a:spcBef>
              <a:spcAft>
                <a:spcPts val="0"/>
              </a:spcAft>
              <a:buClrTx/>
              <a:buSzTx/>
              <a:buFont typeface="Arial" panose="020B0604020202020204" pitchFamily="34" charset="0"/>
              <a:buNone/>
              <a:tabLst/>
              <a:defRPr/>
            </a:pPr>
            <a:r>
              <a:rPr lang="en-US" sz="2400" b="1" spc="-4" dirty="0">
                <a:latin typeface="Arial"/>
                <a:cs typeface="Arial"/>
              </a:rPr>
              <a:t>You can post the result of your process here</a:t>
            </a:r>
            <a:endParaRPr lang="en-GB" sz="2400" dirty="0">
              <a:latin typeface="Arial"/>
              <a:cs typeface="Arial"/>
            </a:endParaRPr>
          </a:p>
        </p:txBody>
      </p:sp>
      <p:sp>
        <p:nvSpPr>
          <p:cNvPr id="3" name="Title 2">
            <a:extLst>
              <a:ext uri="{FF2B5EF4-FFF2-40B4-BE49-F238E27FC236}">
                <a16:creationId xmlns:a16="http://schemas.microsoft.com/office/drawing/2014/main" id="{52CD35E5-727F-9842-B859-9699AA9AC584}"/>
              </a:ext>
            </a:extLst>
          </p:cNvPr>
          <p:cNvSpPr>
            <a:spLocks noGrp="1"/>
          </p:cNvSpPr>
          <p:nvPr>
            <p:ph type="title" hasCustomPrompt="1"/>
          </p:nvPr>
        </p:nvSpPr>
        <p:spPr>
          <a:xfrm>
            <a:off x="381000" y="235099"/>
            <a:ext cx="8515350" cy="965051"/>
          </a:xfrm>
        </p:spPr>
        <p:txBody>
          <a:bodyPr/>
          <a:lstStyle>
            <a:lvl1pPr>
              <a:defRPr/>
            </a:lvl1pPr>
          </a:lstStyle>
          <a:p>
            <a:r>
              <a:rPr lang="en-US" dirty="0"/>
              <a:t>This is the message of this slide</a:t>
            </a:r>
            <a:br>
              <a:rPr lang="en-US" dirty="0"/>
            </a:br>
            <a:r>
              <a:rPr lang="en-US" dirty="0"/>
              <a:t>You can write it in one or two lines </a:t>
            </a:r>
            <a:endParaRPr lang="ru-RU" dirty="0"/>
          </a:p>
        </p:txBody>
      </p:sp>
      <p:sp>
        <p:nvSpPr>
          <p:cNvPr id="6" name="Footer Placeholder 5">
            <a:extLst>
              <a:ext uri="{FF2B5EF4-FFF2-40B4-BE49-F238E27FC236}">
                <a16:creationId xmlns:a16="http://schemas.microsoft.com/office/drawing/2014/main" id="{0CD3F29A-6A29-4B4D-8506-8264A8D5EF0D}"/>
              </a:ext>
            </a:extLst>
          </p:cNvPr>
          <p:cNvSpPr>
            <a:spLocks noGrp="1"/>
          </p:cNvSpPr>
          <p:nvPr>
            <p:ph type="ftr" sz="quarter" idx="70"/>
          </p:nvPr>
        </p:nvSpPr>
        <p:spPr/>
        <p:txBody>
          <a:bodyPr/>
          <a:lstStyle/>
          <a:p>
            <a:endParaRPr lang="ru-RU" dirty="0"/>
          </a:p>
        </p:txBody>
      </p:sp>
      <p:sp>
        <p:nvSpPr>
          <p:cNvPr id="7" name="Slide Number Placeholder 6">
            <a:extLst>
              <a:ext uri="{FF2B5EF4-FFF2-40B4-BE49-F238E27FC236}">
                <a16:creationId xmlns:a16="http://schemas.microsoft.com/office/drawing/2014/main" id="{3839FC04-8B77-214E-B354-B4248513518E}"/>
              </a:ext>
            </a:extLst>
          </p:cNvPr>
          <p:cNvSpPr>
            <a:spLocks noGrp="1"/>
          </p:cNvSpPr>
          <p:nvPr>
            <p:ph type="sldNum" sz="quarter" idx="71"/>
          </p:nvPr>
        </p:nvSpPr>
        <p:spPr/>
        <p:txBody>
          <a:bodyPr/>
          <a:lstStyle/>
          <a:p>
            <a:fld id="{E200D83E-88D0-C440-9F2A-EBA669C92F70}" type="slidenum">
              <a:rPr lang="ru-RU" smtClean="0"/>
              <a:pPr/>
              <a:t>‹#›</a:t>
            </a:fld>
            <a:endParaRPr lang="ru-RU"/>
          </a:p>
        </p:txBody>
      </p:sp>
      <p:sp>
        <p:nvSpPr>
          <p:cNvPr id="43" name="Text Placeholder 2">
            <a:extLst>
              <a:ext uri="{FF2B5EF4-FFF2-40B4-BE49-F238E27FC236}">
                <a16:creationId xmlns:a16="http://schemas.microsoft.com/office/drawing/2014/main" id="{734177C3-A87D-674C-8C5B-6DFE235A8A1A}"/>
              </a:ext>
            </a:extLst>
          </p:cNvPr>
          <p:cNvSpPr>
            <a:spLocks noGrp="1"/>
          </p:cNvSpPr>
          <p:nvPr>
            <p:ph type="body" sz="quarter" idx="54" hasCustomPrompt="1"/>
          </p:nvPr>
        </p:nvSpPr>
        <p:spPr>
          <a:xfrm>
            <a:off x="4267201" y="5701012"/>
            <a:ext cx="2686050"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03</a:t>
            </a:r>
          </a:p>
        </p:txBody>
      </p:sp>
      <p:sp>
        <p:nvSpPr>
          <p:cNvPr id="44" name="Text Placeholder 2">
            <a:extLst>
              <a:ext uri="{FF2B5EF4-FFF2-40B4-BE49-F238E27FC236}">
                <a16:creationId xmlns:a16="http://schemas.microsoft.com/office/drawing/2014/main" id="{45079488-998F-A142-8245-979B0AB3EE4C}"/>
              </a:ext>
            </a:extLst>
          </p:cNvPr>
          <p:cNvSpPr>
            <a:spLocks noGrp="1"/>
          </p:cNvSpPr>
          <p:nvPr>
            <p:ph type="body" sz="quarter" idx="64" hasCustomPrompt="1"/>
          </p:nvPr>
        </p:nvSpPr>
        <p:spPr>
          <a:xfrm>
            <a:off x="6210301" y="1861968"/>
            <a:ext cx="2686050"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04</a:t>
            </a:r>
          </a:p>
        </p:txBody>
      </p:sp>
      <p:sp>
        <p:nvSpPr>
          <p:cNvPr id="45" name="Text Placeholder 2">
            <a:extLst>
              <a:ext uri="{FF2B5EF4-FFF2-40B4-BE49-F238E27FC236}">
                <a16:creationId xmlns:a16="http://schemas.microsoft.com/office/drawing/2014/main" id="{BFE507EF-EF02-B24E-9EC9-D2CDFFDF3F09}"/>
              </a:ext>
            </a:extLst>
          </p:cNvPr>
          <p:cNvSpPr>
            <a:spLocks noGrp="1"/>
          </p:cNvSpPr>
          <p:nvPr>
            <p:ph type="body" sz="quarter" idx="65" hasCustomPrompt="1"/>
          </p:nvPr>
        </p:nvSpPr>
        <p:spPr>
          <a:xfrm>
            <a:off x="6210301" y="2414419"/>
            <a:ext cx="2686050" cy="1024585"/>
          </a:xfrm>
          <a:prstGeom prst="rect">
            <a:avLst/>
          </a:prstGeom>
        </p:spPr>
        <p:txBody>
          <a:bodyPr lIns="0" tIns="0" rIns="0" bIns="0" anchor="b"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en-US" dirty="0"/>
            </a:br>
            <a:r>
              <a:rPr lang="en-US" dirty="0"/>
              <a:t>Description of the step Description of the step Description of the step</a:t>
            </a:r>
          </a:p>
        </p:txBody>
      </p:sp>
      <p:sp>
        <p:nvSpPr>
          <p:cNvPr id="46" name="Text Placeholder 2">
            <a:extLst>
              <a:ext uri="{FF2B5EF4-FFF2-40B4-BE49-F238E27FC236}">
                <a16:creationId xmlns:a16="http://schemas.microsoft.com/office/drawing/2014/main" id="{BA6C8F34-E1B3-4944-B431-0551B0FCE2BF}"/>
              </a:ext>
            </a:extLst>
          </p:cNvPr>
          <p:cNvSpPr>
            <a:spLocks noGrp="1"/>
          </p:cNvSpPr>
          <p:nvPr>
            <p:ph type="body" sz="quarter" idx="46" hasCustomPrompt="1"/>
          </p:nvPr>
        </p:nvSpPr>
        <p:spPr>
          <a:xfrm>
            <a:off x="4267201" y="4394063"/>
            <a:ext cx="2686050" cy="1024585"/>
          </a:xfrm>
          <a:prstGeom prst="rect">
            <a:avLst/>
          </a:prstGeom>
        </p:spPr>
        <p:txBody>
          <a:bodyPr lIns="0" tIns="0" rIns="0" bIns="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en-US" dirty="0"/>
            </a:br>
            <a:r>
              <a:rPr lang="en-US" dirty="0"/>
              <a:t>Description of the step Description of the step Description of the step</a:t>
            </a:r>
          </a:p>
        </p:txBody>
      </p:sp>
      <p:sp>
        <p:nvSpPr>
          <p:cNvPr id="47" name="Text Placeholder 2">
            <a:extLst>
              <a:ext uri="{FF2B5EF4-FFF2-40B4-BE49-F238E27FC236}">
                <a16:creationId xmlns:a16="http://schemas.microsoft.com/office/drawing/2014/main" id="{57C0DA57-55E9-A14E-AC9C-D7A0A4510A67}"/>
              </a:ext>
            </a:extLst>
          </p:cNvPr>
          <p:cNvSpPr>
            <a:spLocks noGrp="1"/>
          </p:cNvSpPr>
          <p:nvPr>
            <p:ph type="body" sz="quarter" idx="66" hasCustomPrompt="1"/>
          </p:nvPr>
        </p:nvSpPr>
        <p:spPr>
          <a:xfrm>
            <a:off x="2324100" y="1861968"/>
            <a:ext cx="2686051"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02</a:t>
            </a:r>
          </a:p>
        </p:txBody>
      </p:sp>
      <p:sp>
        <p:nvSpPr>
          <p:cNvPr id="48" name="Text Placeholder 2">
            <a:extLst>
              <a:ext uri="{FF2B5EF4-FFF2-40B4-BE49-F238E27FC236}">
                <a16:creationId xmlns:a16="http://schemas.microsoft.com/office/drawing/2014/main" id="{F1335D71-6E42-9842-A25F-8CFCC5DF00A4}"/>
              </a:ext>
            </a:extLst>
          </p:cNvPr>
          <p:cNvSpPr>
            <a:spLocks noGrp="1"/>
          </p:cNvSpPr>
          <p:nvPr>
            <p:ph type="body" sz="quarter" idx="67" hasCustomPrompt="1"/>
          </p:nvPr>
        </p:nvSpPr>
        <p:spPr>
          <a:xfrm>
            <a:off x="2324100" y="2414419"/>
            <a:ext cx="2686051" cy="1024585"/>
          </a:xfrm>
          <a:prstGeom prst="rect">
            <a:avLst/>
          </a:prstGeom>
        </p:spPr>
        <p:txBody>
          <a:bodyPr lIns="0" tIns="0" rIns="0" bIns="0" anchor="b"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en-US" dirty="0"/>
            </a:br>
            <a:r>
              <a:rPr lang="en-US" dirty="0"/>
              <a:t>Description of the step Description of the step Description of the step</a:t>
            </a:r>
          </a:p>
        </p:txBody>
      </p:sp>
      <p:cxnSp>
        <p:nvCxnSpPr>
          <p:cNvPr id="49" name="Straight Connector 48">
            <a:extLst>
              <a:ext uri="{FF2B5EF4-FFF2-40B4-BE49-F238E27FC236}">
                <a16:creationId xmlns:a16="http://schemas.microsoft.com/office/drawing/2014/main" id="{FEEA7E52-EEAE-9E41-A4B9-0B0A4CC9B090}"/>
              </a:ext>
            </a:extLst>
          </p:cNvPr>
          <p:cNvCxnSpPr>
            <a:cxnSpLocks/>
          </p:cNvCxnSpPr>
          <p:nvPr/>
        </p:nvCxnSpPr>
        <p:spPr>
          <a:xfrm>
            <a:off x="543605" y="3909059"/>
            <a:ext cx="82021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0" name="Text Placeholder 2">
            <a:extLst>
              <a:ext uri="{FF2B5EF4-FFF2-40B4-BE49-F238E27FC236}">
                <a16:creationId xmlns:a16="http://schemas.microsoft.com/office/drawing/2014/main" id="{3EC85CD7-A3F8-7040-98B8-DA2413FCCBA6}"/>
              </a:ext>
            </a:extLst>
          </p:cNvPr>
          <p:cNvSpPr>
            <a:spLocks noGrp="1"/>
          </p:cNvSpPr>
          <p:nvPr>
            <p:ph type="body" sz="quarter" idx="68" hasCustomPrompt="1"/>
          </p:nvPr>
        </p:nvSpPr>
        <p:spPr>
          <a:xfrm>
            <a:off x="392947" y="5701012"/>
            <a:ext cx="2674104"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01</a:t>
            </a:r>
          </a:p>
        </p:txBody>
      </p:sp>
      <p:sp>
        <p:nvSpPr>
          <p:cNvPr id="54" name="Text Placeholder 2">
            <a:extLst>
              <a:ext uri="{FF2B5EF4-FFF2-40B4-BE49-F238E27FC236}">
                <a16:creationId xmlns:a16="http://schemas.microsoft.com/office/drawing/2014/main" id="{A69E1C81-E66F-8845-9A42-2A7493EF3872}"/>
              </a:ext>
            </a:extLst>
          </p:cNvPr>
          <p:cNvSpPr>
            <a:spLocks noGrp="1"/>
          </p:cNvSpPr>
          <p:nvPr>
            <p:ph type="body" sz="quarter" idx="69" hasCustomPrompt="1"/>
          </p:nvPr>
        </p:nvSpPr>
        <p:spPr>
          <a:xfrm>
            <a:off x="392947" y="4394063"/>
            <a:ext cx="2674104" cy="1024585"/>
          </a:xfrm>
          <a:prstGeom prst="rect">
            <a:avLst/>
          </a:prstGeom>
        </p:spPr>
        <p:txBody>
          <a:bodyPr lIns="0" tIns="0" rIns="0" bIns="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en-US" dirty="0"/>
            </a:br>
            <a:r>
              <a:rPr lang="en-US" dirty="0"/>
              <a:t>Description of the step Description of the step Description of the step</a:t>
            </a:r>
          </a:p>
        </p:txBody>
      </p:sp>
      <p:cxnSp>
        <p:nvCxnSpPr>
          <p:cNvPr id="55" name="Straight Connector 54">
            <a:extLst>
              <a:ext uri="{FF2B5EF4-FFF2-40B4-BE49-F238E27FC236}">
                <a16:creationId xmlns:a16="http://schemas.microsoft.com/office/drawing/2014/main" id="{26D69A9B-5BBF-8D4A-BCE2-351AECC2D3E2}"/>
              </a:ext>
            </a:extLst>
          </p:cNvPr>
          <p:cNvCxnSpPr>
            <a:cxnSpLocks/>
          </p:cNvCxnSpPr>
          <p:nvPr/>
        </p:nvCxnSpPr>
        <p:spPr>
          <a:xfrm>
            <a:off x="381000" y="3909059"/>
            <a:ext cx="8505393" cy="0"/>
          </a:xfrm>
          <a:prstGeom prst="line">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88B44BE1-481A-4D45-AC00-9060912C26F3}"/>
              </a:ext>
            </a:extLst>
          </p:cNvPr>
          <p:cNvCxnSpPr>
            <a:cxnSpLocks/>
          </p:cNvCxnSpPr>
          <p:nvPr/>
        </p:nvCxnSpPr>
        <p:spPr>
          <a:xfrm>
            <a:off x="2324101" y="3569400"/>
            <a:ext cx="1742"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71F2C0F-679F-BA4E-A705-D66053142BF5}"/>
              </a:ext>
            </a:extLst>
          </p:cNvPr>
          <p:cNvCxnSpPr>
            <a:cxnSpLocks/>
          </p:cNvCxnSpPr>
          <p:nvPr/>
        </p:nvCxnSpPr>
        <p:spPr>
          <a:xfrm>
            <a:off x="4271534" y="3928500"/>
            <a:ext cx="0"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9B459D9-6458-2743-908E-896F2ACF0CBF}"/>
              </a:ext>
            </a:extLst>
          </p:cNvPr>
          <p:cNvCxnSpPr>
            <a:cxnSpLocks/>
          </p:cNvCxnSpPr>
          <p:nvPr/>
        </p:nvCxnSpPr>
        <p:spPr>
          <a:xfrm>
            <a:off x="6224178" y="3569400"/>
            <a:ext cx="0"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9721FDA-8214-FE46-A0F7-8A60218A92F2}"/>
              </a:ext>
            </a:extLst>
          </p:cNvPr>
          <p:cNvCxnSpPr>
            <a:cxnSpLocks/>
          </p:cNvCxnSpPr>
          <p:nvPr/>
        </p:nvCxnSpPr>
        <p:spPr>
          <a:xfrm>
            <a:off x="393904" y="3915000"/>
            <a:ext cx="1388"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DAC6CC1A-A6BF-6A4B-A2CF-2E512C4B16A1}"/>
              </a:ext>
            </a:extLst>
          </p:cNvPr>
          <p:cNvGrpSpPr/>
          <p:nvPr/>
        </p:nvGrpSpPr>
        <p:grpSpPr>
          <a:xfrm>
            <a:off x="10839450" y="6410620"/>
            <a:ext cx="971550" cy="161630"/>
            <a:chOff x="14294536" y="8436933"/>
            <a:chExt cx="1501942" cy="249867"/>
          </a:xfrm>
          <a:solidFill>
            <a:schemeClr val="bg1"/>
          </a:solidFill>
        </p:grpSpPr>
        <p:sp>
          <p:nvSpPr>
            <p:cNvPr id="22" name="object 2">
              <a:extLst>
                <a:ext uri="{FF2B5EF4-FFF2-40B4-BE49-F238E27FC236}">
                  <a16:creationId xmlns:a16="http://schemas.microsoft.com/office/drawing/2014/main" id="{576A9637-6B07-804A-9ED4-E45918524BD7}"/>
                </a:ext>
              </a:extLst>
            </p:cNvPr>
            <p:cNvSpPr/>
            <p:nvPr/>
          </p:nvSpPr>
          <p:spPr>
            <a:xfrm>
              <a:off x="14294536" y="8436933"/>
              <a:ext cx="210239" cy="249867"/>
            </a:xfrm>
            <a:custGeom>
              <a:avLst/>
              <a:gdLst/>
              <a:ahLst/>
              <a:cxnLst/>
              <a:rect l="l" t="t" r="r" b="b"/>
              <a:pathLst>
                <a:path w="1798954" h="2138045">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3" name="object 3">
              <a:extLst>
                <a:ext uri="{FF2B5EF4-FFF2-40B4-BE49-F238E27FC236}">
                  <a16:creationId xmlns:a16="http://schemas.microsoft.com/office/drawing/2014/main" id="{1B96BF0E-5BAF-A84C-93A2-2E5A1B497C9F}"/>
                </a:ext>
              </a:extLst>
            </p:cNvPr>
            <p:cNvSpPr/>
            <p:nvPr/>
          </p:nvSpPr>
          <p:spPr>
            <a:xfrm>
              <a:off x="14543672" y="8448213"/>
              <a:ext cx="194655" cy="238587"/>
            </a:xfrm>
            <a:custGeom>
              <a:avLst/>
              <a:gdLst/>
              <a:ahLst/>
              <a:cxnLst/>
              <a:rect l="l" t="t" r="r" b="b"/>
              <a:pathLst>
                <a:path w="1665604" h="2041525">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4" name="object 4">
              <a:extLst>
                <a:ext uri="{FF2B5EF4-FFF2-40B4-BE49-F238E27FC236}">
                  <a16:creationId xmlns:a16="http://schemas.microsoft.com/office/drawing/2014/main" id="{B1DEC828-07CC-844F-803B-AE2FB1E3E77D}"/>
                </a:ext>
              </a:extLst>
            </p:cNvPr>
            <p:cNvSpPr/>
            <p:nvPr/>
          </p:nvSpPr>
          <p:spPr>
            <a:xfrm>
              <a:off x="14745615" y="8511292"/>
              <a:ext cx="193022" cy="175508"/>
            </a:xfrm>
            <a:custGeom>
              <a:avLst/>
              <a:gdLst/>
              <a:ahLst/>
              <a:cxnLst/>
              <a:rect l="l" t="t" r="r" b="b"/>
              <a:pathLst>
                <a:path w="1651634" h="1501775">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w="1651634" h="1501775">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5" name="object 5">
              <a:extLst>
                <a:ext uri="{FF2B5EF4-FFF2-40B4-BE49-F238E27FC236}">
                  <a16:creationId xmlns:a16="http://schemas.microsoft.com/office/drawing/2014/main" id="{973DCCFF-5A06-A147-A645-2A5411510BFA}"/>
                </a:ext>
              </a:extLst>
            </p:cNvPr>
            <p:cNvSpPr/>
            <p:nvPr/>
          </p:nvSpPr>
          <p:spPr>
            <a:xfrm>
              <a:off x="14976246" y="8448139"/>
              <a:ext cx="62189" cy="238661"/>
            </a:xfrm>
            <a:custGeom>
              <a:avLst/>
              <a:gdLst/>
              <a:ahLst/>
              <a:cxnLst/>
              <a:rect l="l" t="t" r="r" b="b"/>
              <a:pathLst>
                <a:path w="532129" h="2042160">
                  <a:moveTo>
                    <a:pt x="531622" y="0"/>
                  </a:moveTo>
                  <a:lnTo>
                    <a:pt x="0" y="0"/>
                  </a:lnTo>
                  <a:lnTo>
                    <a:pt x="0" y="2041613"/>
                  </a:lnTo>
                  <a:lnTo>
                    <a:pt x="531622" y="2041613"/>
                  </a:lnTo>
                  <a:lnTo>
                    <a:pt x="531622"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6" name="object 6">
              <a:extLst>
                <a:ext uri="{FF2B5EF4-FFF2-40B4-BE49-F238E27FC236}">
                  <a16:creationId xmlns:a16="http://schemas.microsoft.com/office/drawing/2014/main" id="{9A2BA0CB-AC3C-2B4E-88BB-F8DB1B0E51A9}"/>
                </a:ext>
              </a:extLst>
            </p:cNvPr>
            <p:cNvSpPr/>
            <p:nvPr/>
          </p:nvSpPr>
          <p:spPr>
            <a:xfrm>
              <a:off x="15067761" y="8469289"/>
              <a:ext cx="131576" cy="217511"/>
            </a:xfrm>
            <a:custGeom>
              <a:avLst/>
              <a:gdLst/>
              <a:ahLst/>
              <a:cxnLst/>
              <a:rect l="l" t="t" r="r" b="b"/>
              <a:pathLst>
                <a:path w="1125854" h="1861185">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7" name="object 7">
              <a:extLst>
                <a:ext uri="{FF2B5EF4-FFF2-40B4-BE49-F238E27FC236}">
                  <a16:creationId xmlns:a16="http://schemas.microsoft.com/office/drawing/2014/main" id="{7F817FEE-0105-F34D-8342-2E51F124C2CC}"/>
                </a:ext>
              </a:extLst>
            </p:cNvPr>
            <p:cNvSpPr/>
            <p:nvPr/>
          </p:nvSpPr>
          <p:spPr>
            <a:xfrm>
              <a:off x="15222399" y="8511292"/>
              <a:ext cx="176547" cy="175508"/>
            </a:xfrm>
            <a:custGeom>
              <a:avLst/>
              <a:gdLst/>
              <a:ahLst/>
              <a:cxnLst/>
              <a:rect l="l" t="t" r="r" b="b"/>
              <a:pathLst>
                <a:path w="1510665" h="150177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w="1510665" h="150177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w="1510665" h="150177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grpFill/>
          </p:spPr>
          <p:txBody>
            <a:bodyPr wrap="square" lIns="0" tIns="0" rIns="0" bIns="0" rtlCol="0"/>
            <a:lstStyle/>
            <a:p>
              <a:endParaRPr sz="1350" dirty="0">
                <a:latin typeface="Arial" panose="020B0604020202020204" pitchFamily="34" charset="0"/>
                <a:cs typeface="Arial" panose="020B0604020202020204" pitchFamily="34" charset="0"/>
              </a:endParaRPr>
            </a:p>
          </p:txBody>
        </p:sp>
        <p:sp>
          <p:nvSpPr>
            <p:cNvPr id="30" name="object 8">
              <a:extLst>
                <a:ext uri="{FF2B5EF4-FFF2-40B4-BE49-F238E27FC236}">
                  <a16:creationId xmlns:a16="http://schemas.microsoft.com/office/drawing/2014/main" id="{57B0CF26-2CCA-9E4F-B38B-1B457EF7E309}"/>
                </a:ext>
              </a:extLst>
            </p:cNvPr>
            <p:cNvSpPr/>
            <p:nvPr/>
          </p:nvSpPr>
          <p:spPr>
            <a:xfrm>
              <a:off x="15425933" y="8511292"/>
              <a:ext cx="176844" cy="175508"/>
            </a:xfrm>
            <a:custGeom>
              <a:avLst/>
              <a:gdLst/>
              <a:ahLst/>
              <a:cxnLst/>
              <a:rect l="l" t="t" r="r" b="b"/>
              <a:pathLst>
                <a:path w="1513204" h="1501775">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31" name="object 9">
              <a:extLst>
                <a:ext uri="{FF2B5EF4-FFF2-40B4-BE49-F238E27FC236}">
                  <a16:creationId xmlns:a16="http://schemas.microsoft.com/office/drawing/2014/main" id="{01BE4EE0-9648-EF40-8EA8-B68DD8160BEB}"/>
                </a:ext>
              </a:extLst>
            </p:cNvPr>
            <p:cNvSpPr/>
            <p:nvPr/>
          </p:nvSpPr>
          <p:spPr>
            <a:xfrm>
              <a:off x="15618966" y="8448213"/>
              <a:ext cx="177512" cy="238587"/>
            </a:xfrm>
            <a:custGeom>
              <a:avLst/>
              <a:gdLst/>
              <a:ahLst/>
              <a:cxnLst/>
              <a:rect l="l" t="t" r="r" b="b"/>
              <a:pathLst>
                <a:path w="1518919" h="2041525">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94181554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Process: 1-5-end">
    <p:spTree>
      <p:nvGrpSpPr>
        <p:cNvPr id="1" name=""/>
        <p:cNvGrpSpPr/>
        <p:nvPr/>
      </p:nvGrpSpPr>
      <p:grpSpPr>
        <a:xfrm>
          <a:off x="0" y="0"/>
          <a:ext cx="0" cy="0"/>
          <a:chOff x="0" y="0"/>
          <a:chExt cx="0" cy="0"/>
        </a:xfrm>
      </p:grpSpPr>
      <p:sp>
        <p:nvSpPr>
          <p:cNvPr id="35" name="object 22">
            <a:extLst>
              <a:ext uri="{FF2B5EF4-FFF2-40B4-BE49-F238E27FC236}">
                <a16:creationId xmlns:a16="http://schemas.microsoft.com/office/drawing/2014/main" id="{1A4DDC40-37C3-7A44-B8AB-4E8D600966B9}"/>
              </a:ext>
            </a:extLst>
          </p:cNvPr>
          <p:cNvSpPr/>
          <p:nvPr/>
        </p:nvSpPr>
        <p:spPr>
          <a:xfrm>
            <a:off x="8908398" y="0"/>
            <a:ext cx="3283602" cy="6858000"/>
          </a:xfrm>
          <a:custGeom>
            <a:avLst/>
            <a:gdLst/>
            <a:ahLst/>
            <a:cxnLst/>
            <a:rect l="l" t="t" r="r" b="b"/>
            <a:pathLst>
              <a:path w="4406900" h="9144000">
                <a:moveTo>
                  <a:pt x="4406887" y="0"/>
                </a:moveTo>
                <a:lnTo>
                  <a:pt x="0" y="0"/>
                </a:lnTo>
                <a:lnTo>
                  <a:pt x="0" y="9144000"/>
                </a:lnTo>
                <a:lnTo>
                  <a:pt x="4406887" y="9144000"/>
                </a:lnTo>
                <a:lnTo>
                  <a:pt x="4406887" y="0"/>
                </a:lnTo>
                <a:close/>
              </a:path>
            </a:pathLst>
          </a:custGeom>
          <a:solidFill>
            <a:schemeClr val="tx2"/>
          </a:solidFill>
          <a:ln>
            <a:noFill/>
          </a:ln>
        </p:spPr>
        <p:txBody>
          <a:bodyPr wrap="square" lIns="0" tIns="0" rIns="0" bIns="0" rtlCol="0"/>
          <a:lstStyle/>
          <a:p>
            <a:endParaRPr sz="1350" b="0" i="0" dirty="0">
              <a:latin typeface="Arial Regular"/>
            </a:endParaRPr>
          </a:p>
        </p:txBody>
      </p:sp>
      <p:sp>
        <p:nvSpPr>
          <p:cNvPr id="29" name="Text Placeholder 2">
            <a:extLst>
              <a:ext uri="{FF2B5EF4-FFF2-40B4-BE49-F238E27FC236}">
                <a16:creationId xmlns:a16="http://schemas.microsoft.com/office/drawing/2014/main" id="{202DE0A9-7A98-EB4B-9862-A3EF9D4B77D1}"/>
              </a:ext>
            </a:extLst>
          </p:cNvPr>
          <p:cNvSpPr>
            <a:spLocks noGrp="1"/>
          </p:cNvSpPr>
          <p:nvPr>
            <p:ph type="body" sz="quarter" idx="29" hasCustomPrompt="1"/>
          </p:nvPr>
        </p:nvSpPr>
        <p:spPr>
          <a:xfrm>
            <a:off x="9124951" y="1657350"/>
            <a:ext cx="2686050" cy="4457700"/>
          </a:xfrm>
          <a:prstGeom prst="rect">
            <a:avLst/>
          </a:prstGeom>
        </p:spPr>
        <p:txBody>
          <a:bodyPr lIns="0" tIns="0" rIns="0" bIns="0" anchor="ctr" anchorCtr="0"/>
          <a:lstStyle>
            <a:lvl1pPr marL="9525" marR="3810" indent="0" algn="l" defTabSz="685800" rtl="0" eaLnBrk="1" fontAlgn="auto" latinLnBrk="0" hangingPunct="1">
              <a:lnSpc>
                <a:spcPct val="100000"/>
              </a:lnSpc>
              <a:spcBef>
                <a:spcPts val="75"/>
              </a:spcBef>
              <a:spcAft>
                <a:spcPts val="0"/>
              </a:spcAft>
              <a:buClrTx/>
              <a:buSzTx/>
              <a:buFont typeface="Arial" panose="020B0604020202020204" pitchFamily="34" charset="0"/>
              <a:buNone/>
              <a:tabLst/>
              <a:defRPr sz="2400" b="1" i="0">
                <a:solidFill>
                  <a:schemeClr val="bg1"/>
                </a:solidFill>
                <a:latin typeface="Arial" panose="020B0604020202020204" pitchFamily="34" charset="0"/>
                <a:cs typeface="Arial" panose="020B0604020202020204" pitchFamily="34" charset="0"/>
              </a:defRPr>
            </a:lvl1pPr>
          </a:lstStyle>
          <a:p>
            <a:pPr marL="9525" marR="3810" lvl="0" indent="0" algn="l" defTabSz="685800" rtl="0" eaLnBrk="1" fontAlgn="auto" latinLnBrk="0" hangingPunct="1">
              <a:lnSpc>
                <a:spcPct val="100000"/>
              </a:lnSpc>
              <a:spcBef>
                <a:spcPts val="75"/>
              </a:spcBef>
              <a:spcAft>
                <a:spcPts val="0"/>
              </a:spcAft>
              <a:buClrTx/>
              <a:buSzTx/>
              <a:buFont typeface="Arial" panose="020B0604020202020204" pitchFamily="34" charset="0"/>
              <a:buNone/>
              <a:tabLst/>
              <a:defRPr/>
            </a:pPr>
            <a:r>
              <a:rPr lang="en-US" sz="2400" b="1" spc="-4" dirty="0">
                <a:latin typeface="Arial"/>
                <a:cs typeface="Arial"/>
              </a:rPr>
              <a:t>You can post the result of your process here</a:t>
            </a:r>
            <a:endParaRPr lang="en-GB" sz="2400" dirty="0">
              <a:latin typeface="Arial"/>
              <a:cs typeface="Arial"/>
            </a:endParaRPr>
          </a:p>
        </p:txBody>
      </p:sp>
      <p:sp>
        <p:nvSpPr>
          <p:cNvPr id="3" name="Title 2">
            <a:extLst>
              <a:ext uri="{FF2B5EF4-FFF2-40B4-BE49-F238E27FC236}">
                <a16:creationId xmlns:a16="http://schemas.microsoft.com/office/drawing/2014/main" id="{52CD35E5-727F-9842-B859-9699AA9AC584}"/>
              </a:ext>
            </a:extLst>
          </p:cNvPr>
          <p:cNvSpPr>
            <a:spLocks noGrp="1"/>
          </p:cNvSpPr>
          <p:nvPr>
            <p:ph type="title" hasCustomPrompt="1"/>
          </p:nvPr>
        </p:nvSpPr>
        <p:spPr>
          <a:xfrm>
            <a:off x="381000" y="235099"/>
            <a:ext cx="8504742" cy="965051"/>
          </a:xfrm>
        </p:spPr>
        <p:txBody>
          <a:bodyPr/>
          <a:lstStyle>
            <a:lvl1pPr>
              <a:defRPr/>
            </a:lvl1pPr>
          </a:lstStyle>
          <a:p>
            <a:r>
              <a:rPr lang="en-US" dirty="0"/>
              <a:t>This is the message of this slide</a:t>
            </a:r>
            <a:br>
              <a:rPr lang="en-US" dirty="0"/>
            </a:br>
            <a:r>
              <a:rPr lang="en-US" dirty="0"/>
              <a:t>You can write it in one or two lines </a:t>
            </a:r>
            <a:endParaRPr lang="ru-RU" dirty="0"/>
          </a:p>
        </p:txBody>
      </p:sp>
      <p:sp>
        <p:nvSpPr>
          <p:cNvPr id="6" name="Footer Placeholder 5">
            <a:extLst>
              <a:ext uri="{FF2B5EF4-FFF2-40B4-BE49-F238E27FC236}">
                <a16:creationId xmlns:a16="http://schemas.microsoft.com/office/drawing/2014/main" id="{0CD3F29A-6A29-4B4D-8506-8264A8D5EF0D}"/>
              </a:ext>
            </a:extLst>
          </p:cNvPr>
          <p:cNvSpPr>
            <a:spLocks noGrp="1"/>
          </p:cNvSpPr>
          <p:nvPr>
            <p:ph type="ftr" sz="quarter" idx="70"/>
          </p:nvPr>
        </p:nvSpPr>
        <p:spPr/>
        <p:txBody>
          <a:bodyPr/>
          <a:lstStyle/>
          <a:p>
            <a:endParaRPr lang="ru-RU" dirty="0"/>
          </a:p>
        </p:txBody>
      </p:sp>
      <p:sp>
        <p:nvSpPr>
          <p:cNvPr id="7" name="Slide Number Placeholder 6">
            <a:extLst>
              <a:ext uri="{FF2B5EF4-FFF2-40B4-BE49-F238E27FC236}">
                <a16:creationId xmlns:a16="http://schemas.microsoft.com/office/drawing/2014/main" id="{3839FC04-8B77-214E-B354-B4248513518E}"/>
              </a:ext>
            </a:extLst>
          </p:cNvPr>
          <p:cNvSpPr>
            <a:spLocks noGrp="1"/>
          </p:cNvSpPr>
          <p:nvPr>
            <p:ph type="sldNum" sz="quarter" idx="71"/>
          </p:nvPr>
        </p:nvSpPr>
        <p:spPr/>
        <p:txBody>
          <a:bodyPr/>
          <a:lstStyle/>
          <a:p>
            <a:fld id="{E200D83E-88D0-C440-9F2A-EBA669C92F70}" type="slidenum">
              <a:rPr lang="ru-RU" smtClean="0"/>
              <a:pPr/>
              <a:t>‹#›</a:t>
            </a:fld>
            <a:endParaRPr lang="ru-RU"/>
          </a:p>
        </p:txBody>
      </p:sp>
      <p:sp>
        <p:nvSpPr>
          <p:cNvPr id="39" name="Text Placeholder 2">
            <a:extLst>
              <a:ext uri="{FF2B5EF4-FFF2-40B4-BE49-F238E27FC236}">
                <a16:creationId xmlns:a16="http://schemas.microsoft.com/office/drawing/2014/main" id="{FB2356F9-A5C1-844E-A910-F3F388EFB66C}"/>
              </a:ext>
            </a:extLst>
          </p:cNvPr>
          <p:cNvSpPr>
            <a:spLocks noGrp="1"/>
          </p:cNvSpPr>
          <p:nvPr>
            <p:ph type="body" sz="quarter" idx="54" hasCustomPrompt="1"/>
          </p:nvPr>
        </p:nvSpPr>
        <p:spPr>
          <a:xfrm>
            <a:off x="3295650" y="5701012"/>
            <a:ext cx="2686050"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03</a:t>
            </a:r>
          </a:p>
        </p:txBody>
      </p:sp>
      <p:sp>
        <p:nvSpPr>
          <p:cNvPr id="40" name="Text Placeholder 2">
            <a:extLst>
              <a:ext uri="{FF2B5EF4-FFF2-40B4-BE49-F238E27FC236}">
                <a16:creationId xmlns:a16="http://schemas.microsoft.com/office/drawing/2014/main" id="{EE1B2B59-8AD8-C543-887F-30AB3839C789}"/>
              </a:ext>
            </a:extLst>
          </p:cNvPr>
          <p:cNvSpPr>
            <a:spLocks noGrp="1"/>
          </p:cNvSpPr>
          <p:nvPr>
            <p:ph type="body" sz="quarter" idx="64" hasCustomPrompt="1"/>
          </p:nvPr>
        </p:nvSpPr>
        <p:spPr>
          <a:xfrm>
            <a:off x="4829854" y="1861968"/>
            <a:ext cx="2523446"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04</a:t>
            </a:r>
          </a:p>
        </p:txBody>
      </p:sp>
      <p:sp>
        <p:nvSpPr>
          <p:cNvPr id="41" name="Text Placeholder 2">
            <a:extLst>
              <a:ext uri="{FF2B5EF4-FFF2-40B4-BE49-F238E27FC236}">
                <a16:creationId xmlns:a16="http://schemas.microsoft.com/office/drawing/2014/main" id="{0AEBBD23-A76F-C748-B829-303846C0DC02}"/>
              </a:ext>
            </a:extLst>
          </p:cNvPr>
          <p:cNvSpPr>
            <a:spLocks noGrp="1"/>
          </p:cNvSpPr>
          <p:nvPr>
            <p:ph type="body" sz="quarter" idx="65" hasCustomPrompt="1"/>
          </p:nvPr>
        </p:nvSpPr>
        <p:spPr>
          <a:xfrm>
            <a:off x="4829854" y="2414419"/>
            <a:ext cx="2523446" cy="1024585"/>
          </a:xfrm>
          <a:prstGeom prst="rect">
            <a:avLst/>
          </a:prstGeom>
        </p:spPr>
        <p:txBody>
          <a:bodyPr lIns="0" tIns="0" rIns="0" bIns="0" anchor="b"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en-US" dirty="0"/>
            </a:br>
            <a:r>
              <a:rPr lang="en-US" dirty="0"/>
              <a:t>Description of the step Description of the step Description of the step</a:t>
            </a:r>
          </a:p>
        </p:txBody>
      </p:sp>
      <p:sp>
        <p:nvSpPr>
          <p:cNvPr id="42" name="Text Placeholder 2">
            <a:extLst>
              <a:ext uri="{FF2B5EF4-FFF2-40B4-BE49-F238E27FC236}">
                <a16:creationId xmlns:a16="http://schemas.microsoft.com/office/drawing/2014/main" id="{B6E4C71E-0107-F546-9407-A2D7A662D88B}"/>
              </a:ext>
            </a:extLst>
          </p:cNvPr>
          <p:cNvSpPr>
            <a:spLocks noGrp="1"/>
          </p:cNvSpPr>
          <p:nvPr>
            <p:ph type="body" sz="quarter" idx="46" hasCustomPrompt="1"/>
          </p:nvPr>
        </p:nvSpPr>
        <p:spPr>
          <a:xfrm>
            <a:off x="3295650" y="4394063"/>
            <a:ext cx="2686050" cy="1024585"/>
          </a:xfrm>
          <a:prstGeom prst="rect">
            <a:avLst/>
          </a:prstGeom>
        </p:spPr>
        <p:txBody>
          <a:bodyPr lIns="0" tIns="0" rIns="0" bIns="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en-US" dirty="0"/>
            </a:br>
            <a:r>
              <a:rPr lang="en-US" dirty="0"/>
              <a:t>Description of the step Description of the step Description of the step</a:t>
            </a:r>
          </a:p>
        </p:txBody>
      </p:sp>
      <p:sp>
        <p:nvSpPr>
          <p:cNvPr id="51" name="Text Placeholder 2">
            <a:extLst>
              <a:ext uri="{FF2B5EF4-FFF2-40B4-BE49-F238E27FC236}">
                <a16:creationId xmlns:a16="http://schemas.microsoft.com/office/drawing/2014/main" id="{0E5A57CE-40BF-5547-ABFF-3C1D9300F51E}"/>
              </a:ext>
            </a:extLst>
          </p:cNvPr>
          <p:cNvSpPr>
            <a:spLocks noGrp="1"/>
          </p:cNvSpPr>
          <p:nvPr>
            <p:ph type="body" sz="quarter" idx="66" hasCustomPrompt="1"/>
          </p:nvPr>
        </p:nvSpPr>
        <p:spPr>
          <a:xfrm>
            <a:off x="1858054" y="1861968"/>
            <a:ext cx="2580596"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02</a:t>
            </a:r>
          </a:p>
        </p:txBody>
      </p:sp>
      <p:sp>
        <p:nvSpPr>
          <p:cNvPr id="52" name="Text Placeholder 2">
            <a:extLst>
              <a:ext uri="{FF2B5EF4-FFF2-40B4-BE49-F238E27FC236}">
                <a16:creationId xmlns:a16="http://schemas.microsoft.com/office/drawing/2014/main" id="{5E9C1C8A-1310-F64D-8592-E360AE0E5CAB}"/>
              </a:ext>
            </a:extLst>
          </p:cNvPr>
          <p:cNvSpPr>
            <a:spLocks noGrp="1"/>
          </p:cNvSpPr>
          <p:nvPr>
            <p:ph type="body" sz="quarter" idx="67" hasCustomPrompt="1"/>
          </p:nvPr>
        </p:nvSpPr>
        <p:spPr>
          <a:xfrm>
            <a:off x="1858054" y="2414419"/>
            <a:ext cx="2580596" cy="1024585"/>
          </a:xfrm>
          <a:prstGeom prst="rect">
            <a:avLst/>
          </a:prstGeom>
        </p:spPr>
        <p:txBody>
          <a:bodyPr lIns="0" tIns="0" rIns="0" bIns="0" anchor="b"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en-US" dirty="0"/>
            </a:br>
            <a:r>
              <a:rPr lang="en-US" dirty="0"/>
              <a:t>Description of the step Description of the step Description of the step</a:t>
            </a:r>
          </a:p>
        </p:txBody>
      </p:sp>
      <p:cxnSp>
        <p:nvCxnSpPr>
          <p:cNvPr id="53" name="Straight Connector 52">
            <a:extLst>
              <a:ext uri="{FF2B5EF4-FFF2-40B4-BE49-F238E27FC236}">
                <a16:creationId xmlns:a16="http://schemas.microsoft.com/office/drawing/2014/main" id="{6021F5E1-8C6B-AC49-B1EB-8A63F29710FE}"/>
              </a:ext>
            </a:extLst>
          </p:cNvPr>
          <p:cNvCxnSpPr>
            <a:cxnSpLocks/>
          </p:cNvCxnSpPr>
          <p:nvPr/>
        </p:nvCxnSpPr>
        <p:spPr>
          <a:xfrm>
            <a:off x="543605" y="3909059"/>
            <a:ext cx="82021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0" name="Text Placeholder 2">
            <a:extLst>
              <a:ext uri="{FF2B5EF4-FFF2-40B4-BE49-F238E27FC236}">
                <a16:creationId xmlns:a16="http://schemas.microsoft.com/office/drawing/2014/main" id="{C661DBF2-5CE0-3147-8DC2-D67F4461CF61}"/>
              </a:ext>
            </a:extLst>
          </p:cNvPr>
          <p:cNvSpPr>
            <a:spLocks noGrp="1"/>
          </p:cNvSpPr>
          <p:nvPr>
            <p:ph type="body" sz="quarter" idx="68" hasCustomPrompt="1"/>
          </p:nvPr>
        </p:nvSpPr>
        <p:spPr>
          <a:xfrm>
            <a:off x="392947" y="5701012"/>
            <a:ext cx="2674103"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01</a:t>
            </a:r>
          </a:p>
        </p:txBody>
      </p:sp>
      <p:sp>
        <p:nvSpPr>
          <p:cNvPr id="61" name="Text Placeholder 2">
            <a:extLst>
              <a:ext uri="{FF2B5EF4-FFF2-40B4-BE49-F238E27FC236}">
                <a16:creationId xmlns:a16="http://schemas.microsoft.com/office/drawing/2014/main" id="{7F2174BA-4DF0-4C4D-B8CF-F0CCE2448731}"/>
              </a:ext>
            </a:extLst>
          </p:cNvPr>
          <p:cNvSpPr>
            <a:spLocks noGrp="1"/>
          </p:cNvSpPr>
          <p:nvPr>
            <p:ph type="body" sz="quarter" idx="69" hasCustomPrompt="1"/>
          </p:nvPr>
        </p:nvSpPr>
        <p:spPr>
          <a:xfrm>
            <a:off x="392947" y="4394063"/>
            <a:ext cx="2674103" cy="1024585"/>
          </a:xfrm>
          <a:prstGeom prst="rect">
            <a:avLst/>
          </a:prstGeom>
        </p:spPr>
        <p:txBody>
          <a:bodyPr lIns="0" tIns="0" rIns="0" bIns="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en-US" dirty="0"/>
            </a:br>
            <a:r>
              <a:rPr lang="en-US" dirty="0"/>
              <a:t>Description of the step Description of the step Description of the step</a:t>
            </a:r>
          </a:p>
        </p:txBody>
      </p:sp>
      <p:cxnSp>
        <p:nvCxnSpPr>
          <p:cNvPr id="62" name="Straight Connector 61">
            <a:extLst>
              <a:ext uri="{FF2B5EF4-FFF2-40B4-BE49-F238E27FC236}">
                <a16:creationId xmlns:a16="http://schemas.microsoft.com/office/drawing/2014/main" id="{3653A343-D9CE-9E40-8D1D-29CCB1CE5807}"/>
              </a:ext>
            </a:extLst>
          </p:cNvPr>
          <p:cNvCxnSpPr>
            <a:cxnSpLocks/>
          </p:cNvCxnSpPr>
          <p:nvPr/>
        </p:nvCxnSpPr>
        <p:spPr>
          <a:xfrm>
            <a:off x="381000" y="3909059"/>
            <a:ext cx="8504742" cy="0"/>
          </a:xfrm>
          <a:prstGeom prst="line">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9A447BEA-2D92-C642-83F2-F439C7A9437F}"/>
              </a:ext>
            </a:extLst>
          </p:cNvPr>
          <p:cNvCxnSpPr>
            <a:cxnSpLocks/>
          </p:cNvCxnSpPr>
          <p:nvPr/>
        </p:nvCxnSpPr>
        <p:spPr>
          <a:xfrm>
            <a:off x="1879431" y="3591000"/>
            <a:ext cx="1742"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E1A64FC-3388-5345-BF70-E09F370B6CC4}"/>
              </a:ext>
            </a:extLst>
          </p:cNvPr>
          <p:cNvCxnSpPr>
            <a:cxnSpLocks/>
          </p:cNvCxnSpPr>
          <p:nvPr/>
        </p:nvCxnSpPr>
        <p:spPr>
          <a:xfrm>
            <a:off x="3317006" y="3905100"/>
            <a:ext cx="0"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061800A-FFAA-E749-B3F5-7E8C526BC703}"/>
              </a:ext>
            </a:extLst>
          </p:cNvPr>
          <p:cNvCxnSpPr>
            <a:cxnSpLocks/>
          </p:cNvCxnSpPr>
          <p:nvPr/>
        </p:nvCxnSpPr>
        <p:spPr>
          <a:xfrm>
            <a:off x="4849449" y="3591000"/>
            <a:ext cx="0"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BCA9F86-AEEB-5F4D-AD15-A8F0DA262399}"/>
              </a:ext>
            </a:extLst>
          </p:cNvPr>
          <p:cNvCxnSpPr>
            <a:cxnSpLocks/>
          </p:cNvCxnSpPr>
          <p:nvPr/>
        </p:nvCxnSpPr>
        <p:spPr>
          <a:xfrm>
            <a:off x="393904" y="3915000"/>
            <a:ext cx="1388"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 Placeholder 2">
            <a:extLst>
              <a:ext uri="{FF2B5EF4-FFF2-40B4-BE49-F238E27FC236}">
                <a16:creationId xmlns:a16="http://schemas.microsoft.com/office/drawing/2014/main" id="{E065F687-26BC-9844-A6D8-BFB983E337AA}"/>
              </a:ext>
            </a:extLst>
          </p:cNvPr>
          <p:cNvSpPr>
            <a:spLocks noGrp="1"/>
          </p:cNvSpPr>
          <p:nvPr>
            <p:ph type="body" sz="quarter" idx="72" hasCustomPrompt="1"/>
          </p:nvPr>
        </p:nvSpPr>
        <p:spPr>
          <a:xfrm>
            <a:off x="6210300" y="5698608"/>
            <a:ext cx="2686050"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05</a:t>
            </a:r>
          </a:p>
        </p:txBody>
      </p:sp>
      <p:sp>
        <p:nvSpPr>
          <p:cNvPr id="68" name="Text Placeholder 2">
            <a:extLst>
              <a:ext uri="{FF2B5EF4-FFF2-40B4-BE49-F238E27FC236}">
                <a16:creationId xmlns:a16="http://schemas.microsoft.com/office/drawing/2014/main" id="{D1E06A9C-C66D-3A4E-BAD3-D5E3ACB93355}"/>
              </a:ext>
            </a:extLst>
          </p:cNvPr>
          <p:cNvSpPr>
            <a:spLocks noGrp="1"/>
          </p:cNvSpPr>
          <p:nvPr>
            <p:ph type="body" sz="quarter" idx="73" hasCustomPrompt="1"/>
          </p:nvPr>
        </p:nvSpPr>
        <p:spPr>
          <a:xfrm>
            <a:off x="6210300" y="4391659"/>
            <a:ext cx="2686050" cy="1024585"/>
          </a:xfrm>
          <a:prstGeom prst="rect">
            <a:avLst/>
          </a:prstGeom>
        </p:spPr>
        <p:txBody>
          <a:bodyPr lIns="0" tIns="0" rIns="0" bIns="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en-US" dirty="0"/>
            </a:br>
            <a:r>
              <a:rPr lang="en-US" dirty="0"/>
              <a:t>Description of the step Description of the step Description of the step</a:t>
            </a:r>
          </a:p>
        </p:txBody>
      </p:sp>
      <p:cxnSp>
        <p:nvCxnSpPr>
          <p:cNvPr id="69" name="Straight Connector 68">
            <a:extLst>
              <a:ext uri="{FF2B5EF4-FFF2-40B4-BE49-F238E27FC236}">
                <a16:creationId xmlns:a16="http://schemas.microsoft.com/office/drawing/2014/main" id="{6AF0F9C6-C163-ED44-9CB9-94D129D18365}"/>
              </a:ext>
            </a:extLst>
          </p:cNvPr>
          <p:cNvCxnSpPr>
            <a:cxnSpLocks/>
          </p:cNvCxnSpPr>
          <p:nvPr/>
        </p:nvCxnSpPr>
        <p:spPr>
          <a:xfrm>
            <a:off x="6214634" y="3905100"/>
            <a:ext cx="0"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39D61413-17B4-9F4F-AB6B-2573D5BA8F65}"/>
              </a:ext>
            </a:extLst>
          </p:cNvPr>
          <p:cNvGrpSpPr/>
          <p:nvPr/>
        </p:nvGrpSpPr>
        <p:grpSpPr>
          <a:xfrm>
            <a:off x="10839450" y="6410620"/>
            <a:ext cx="971550" cy="161630"/>
            <a:chOff x="14294536" y="8436933"/>
            <a:chExt cx="1501942" cy="249867"/>
          </a:xfrm>
          <a:solidFill>
            <a:schemeClr val="bg1"/>
          </a:solidFill>
        </p:grpSpPr>
        <p:sp>
          <p:nvSpPr>
            <p:cNvPr id="25" name="object 2">
              <a:extLst>
                <a:ext uri="{FF2B5EF4-FFF2-40B4-BE49-F238E27FC236}">
                  <a16:creationId xmlns:a16="http://schemas.microsoft.com/office/drawing/2014/main" id="{8137D427-F4A7-C641-BC78-13A47F43FD44}"/>
                </a:ext>
              </a:extLst>
            </p:cNvPr>
            <p:cNvSpPr/>
            <p:nvPr/>
          </p:nvSpPr>
          <p:spPr>
            <a:xfrm>
              <a:off x="14294536" y="8436933"/>
              <a:ext cx="210239" cy="249867"/>
            </a:xfrm>
            <a:custGeom>
              <a:avLst/>
              <a:gdLst/>
              <a:ahLst/>
              <a:cxnLst/>
              <a:rect l="l" t="t" r="r" b="b"/>
              <a:pathLst>
                <a:path w="1798954" h="2138045">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6" name="object 3">
              <a:extLst>
                <a:ext uri="{FF2B5EF4-FFF2-40B4-BE49-F238E27FC236}">
                  <a16:creationId xmlns:a16="http://schemas.microsoft.com/office/drawing/2014/main" id="{1419A620-A4A0-0B4D-8C34-402D0B8B0816}"/>
                </a:ext>
              </a:extLst>
            </p:cNvPr>
            <p:cNvSpPr/>
            <p:nvPr/>
          </p:nvSpPr>
          <p:spPr>
            <a:xfrm>
              <a:off x="14543672" y="8448213"/>
              <a:ext cx="194655" cy="238587"/>
            </a:xfrm>
            <a:custGeom>
              <a:avLst/>
              <a:gdLst/>
              <a:ahLst/>
              <a:cxnLst/>
              <a:rect l="l" t="t" r="r" b="b"/>
              <a:pathLst>
                <a:path w="1665604" h="2041525">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7" name="object 4">
              <a:extLst>
                <a:ext uri="{FF2B5EF4-FFF2-40B4-BE49-F238E27FC236}">
                  <a16:creationId xmlns:a16="http://schemas.microsoft.com/office/drawing/2014/main" id="{385826C4-9E7A-164E-A76F-2F2CDB2A71BF}"/>
                </a:ext>
              </a:extLst>
            </p:cNvPr>
            <p:cNvSpPr/>
            <p:nvPr/>
          </p:nvSpPr>
          <p:spPr>
            <a:xfrm>
              <a:off x="14745615" y="8511292"/>
              <a:ext cx="193022" cy="175508"/>
            </a:xfrm>
            <a:custGeom>
              <a:avLst/>
              <a:gdLst/>
              <a:ahLst/>
              <a:cxnLst/>
              <a:rect l="l" t="t" r="r" b="b"/>
              <a:pathLst>
                <a:path w="1651634" h="1501775">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w="1651634" h="1501775">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30" name="object 5">
              <a:extLst>
                <a:ext uri="{FF2B5EF4-FFF2-40B4-BE49-F238E27FC236}">
                  <a16:creationId xmlns:a16="http://schemas.microsoft.com/office/drawing/2014/main" id="{C2F44BF6-B77B-4048-89FD-77A3CC8765C4}"/>
                </a:ext>
              </a:extLst>
            </p:cNvPr>
            <p:cNvSpPr/>
            <p:nvPr/>
          </p:nvSpPr>
          <p:spPr>
            <a:xfrm>
              <a:off x="14976246" y="8448139"/>
              <a:ext cx="62189" cy="238661"/>
            </a:xfrm>
            <a:custGeom>
              <a:avLst/>
              <a:gdLst/>
              <a:ahLst/>
              <a:cxnLst/>
              <a:rect l="l" t="t" r="r" b="b"/>
              <a:pathLst>
                <a:path w="532129" h="2042160">
                  <a:moveTo>
                    <a:pt x="531622" y="0"/>
                  </a:moveTo>
                  <a:lnTo>
                    <a:pt x="0" y="0"/>
                  </a:lnTo>
                  <a:lnTo>
                    <a:pt x="0" y="2041613"/>
                  </a:lnTo>
                  <a:lnTo>
                    <a:pt x="531622" y="2041613"/>
                  </a:lnTo>
                  <a:lnTo>
                    <a:pt x="531622"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31" name="object 6">
              <a:extLst>
                <a:ext uri="{FF2B5EF4-FFF2-40B4-BE49-F238E27FC236}">
                  <a16:creationId xmlns:a16="http://schemas.microsoft.com/office/drawing/2014/main" id="{A017ADC1-58BC-7B44-9DE1-64DC0E4335D0}"/>
                </a:ext>
              </a:extLst>
            </p:cNvPr>
            <p:cNvSpPr/>
            <p:nvPr/>
          </p:nvSpPr>
          <p:spPr>
            <a:xfrm>
              <a:off x="15067761" y="8469289"/>
              <a:ext cx="131576" cy="217511"/>
            </a:xfrm>
            <a:custGeom>
              <a:avLst/>
              <a:gdLst/>
              <a:ahLst/>
              <a:cxnLst/>
              <a:rect l="l" t="t" r="r" b="b"/>
              <a:pathLst>
                <a:path w="1125854" h="1861185">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32" name="object 7">
              <a:extLst>
                <a:ext uri="{FF2B5EF4-FFF2-40B4-BE49-F238E27FC236}">
                  <a16:creationId xmlns:a16="http://schemas.microsoft.com/office/drawing/2014/main" id="{A1896896-04DB-CC46-A096-2993B20E704B}"/>
                </a:ext>
              </a:extLst>
            </p:cNvPr>
            <p:cNvSpPr/>
            <p:nvPr/>
          </p:nvSpPr>
          <p:spPr>
            <a:xfrm>
              <a:off x="15222399" y="8511292"/>
              <a:ext cx="176547" cy="175508"/>
            </a:xfrm>
            <a:custGeom>
              <a:avLst/>
              <a:gdLst/>
              <a:ahLst/>
              <a:cxnLst/>
              <a:rect l="l" t="t" r="r" b="b"/>
              <a:pathLst>
                <a:path w="1510665" h="150177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w="1510665" h="150177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w="1510665" h="150177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grpFill/>
          </p:spPr>
          <p:txBody>
            <a:bodyPr wrap="square" lIns="0" tIns="0" rIns="0" bIns="0" rtlCol="0"/>
            <a:lstStyle/>
            <a:p>
              <a:endParaRPr sz="1350" dirty="0">
                <a:latin typeface="Arial" panose="020B0604020202020204" pitchFamily="34" charset="0"/>
                <a:cs typeface="Arial" panose="020B0604020202020204" pitchFamily="34" charset="0"/>
              </a:endParaRPr>
            </a:p>
          </p:txBody>
        </p:sp>
        <p:sp>
          <p:nvSpPr>
            <p:cNvPr id="33" name="object 8">
              <a:extLst>
                <a:ext uri="{FF2B5EF4-FFF2-40B4-BE49-F238E27FC236}">
                  <a16:creationId xmlns:a16="http://schemas.microsoft.com/office/drawing/2014/main" id="{41F49C84-DB3F-5B4B-9520-01877558BBCE}"/>
                </a:ext>
              </a:extLst>
            </p:cNvPr>
            <p:cNvSpPr/>
            <p:nvPr/>
          </p:nvSpPr>
          <p:spPr>
            <a:xfrm>
              <a:off x="15425933" y="8511292"/>
              <a:ext cx="176844" cy="175508"/>
            </a:xfrm>
            <a:custGeom>
              <a:avLst/>
              <a:gdLst/>
              <a:ahLst/>
              <a:cxnLst/>
              <a:rect l="l" t="t" r="r" b="b"/>
              <a:pathLst>
                <a:path w="1513204" h="1501775">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34" name="object 9">
              <a:extLst>
                <a:ext uri="{FF2B5EF4-FFF2-40B4-BE49-F238E27FC236}">
                  <a16:creationId xmlns:a16="http://schemas.microsoft.com/office/drawing/2014/main" id="{37DE68C3-35FD-914F-A854-457BDDFA82AB}"/>
                </a:ext>
              </a:extLst>
            </p:cNvPr>
            <p:cNvSpPr/>
            <p:nvPr/>
          </p:nvSpPr>
          <p:spPr>
            <a:xfrm>
              <a:off x="15618966" y="8448213"/>
              <a:ext cx="177512" cy="238587"/>
            </a:xfrm>
            <a:custGeom>
              <a:avLst/>
              <a:gdLst/>
              <a:ahLst/>
              <a:cxnLst/>
              <a:rect l="l" t="t" r="r" b="b"/>
              <a:pathLst>
                <a:path w="1518919" h="2041525">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694446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asic Clean (Dark)">
    <p:spTree>
      <p:nvGrpSpPr>
        <p:cNvPr id="1" name=""/>
        <p:cNvGrpSpPr/>
        <p:nvPr/>
      </p:nvGrpSpPr>
      <p:grpSpPr>
        <a:xfrm>
          <a:off x="0" y="0"/>
          <a:ext cx="0" cy="0"/>
          <a:chOff x="0" y="0"/>
          <a:chExt cx="0" cy="0"/>
        </a:xfrm>
      </p:grpSpPr>
      <p:sp>
        <p:nvSpPr>
          <p:cNvPr id="5" name="object 4">
            <a:extLst>
              <a:ext uri="{FF2B5EF4-FFF2-40B4-BE49-F238E27FC236}">
                <a16:creationId xmlns:a16="http://schemas.microsoft.com/office/drawing/2014/main" id="{B444C664-104B-8B43-BFB4-9970800A522A}"/>
              </a:ext>
            </a:extLst>
          </p:cNvPr>
          <p:cNvSpPr/>
          <p:nvPr/>
        </p:nvSpPr>
        <p:spPr>
          <a:xfrm>
            <a:off x="-107879" y="-115584"/>
            <a:ext cx="12299879" cy="6978969"/>
          </a:xfrm>
          <a:custGeom>
            <a:avLst/>
            <a:gdLst/>
            <a:ahLst/>
            <a:cxnLst/>
            <a:rect l="l" t="t" r="r" b="b"/>
            <a:pathLst>
              <a:path w="16256000" h="9144000">
                <a:moveTo>
                  <a:pt x="16256000" y="0"/>
                </a:moveTo>
                <a:lnTo>
                  <a:pt x="0" y="0"/>
                </a:lnTo>
                <a:lnTo>
                  <a:pt x="0" y="9144000"/>
                </a:lnTo>
                <a:lnTo>
                  <a:pt x="16256000" y="9144000"/>
                </a:lnTo>
                <a:lnTo>
                  <a:pt x="16256000" y="0"/>
                </a:lnTo>
                <a:close/>
              </a:path>
            </a:pathLst>
          </a:custGeom>
          <a:solidFill>
            <a:schemeClr val="tx1">
              <a:alpha val="40000"/>
            </a:schemeClr>
          </a:solidFill>
        </p:spPr>
        <p:txBody>
          <a:bodyPr wrap="square" lIns="0" tIns="0" rIns="0" bIns="0" rtlCol="0"/>
          <a:lstStyle/>
          <a:p>
            <a:endParaRPr sz="1350" b="0" i="0" dirty="0">
              <a:latin typeface="Arial Regular"/>
            </a:endParaRPr>
          </a:p>
        </p:txBody>
      </p:sp>
      <p:sp>
        <p:nvSpPr>
          <p:cNvPr id="2" name="Title 1">
            <a:extLst>
              <a:ext uri="{FF2B5EF4-FFF2-40B4-BE49-F238E27FC236}">
                <a16:creationId xmlns:a16="http://schemas.microsoft.com/office/drawing/2014/main" id="{95C755A1-EA3D-D54A-AE76-83C33BC434E2}"/>
              </a:ext>
            </a:extLst>
          </p:cNvPr>
          <p:cNvSpPr>
            <a:spLocks noGrp="1"/>
          </p:cNvSpPr>
          <p:nvPr>
            <p:ph type="title" hasCustomPrompt="1"/>
          </p:nvPr>
        </p:nvSpPr>
        <p:spPr/>
        <p:txBody>
          <a:bodyPr/>
          <a:lstStyle>
            <a:lvl1pPr>
              <a:defRPr>
                <a:solidFill>
                  <a:srgbClr val="FFFFFF"/>
                </a:solidFill>
              </a:defRPr>
            </a:lvl1pPr>
          </a:lstStyle>
          <a:p>
            <a:r>
              <a:rPr lang="en-US" dirty="0"/>
              <a:t>This is the message of this slide</a:t>
            </a:r>
            <a:br>
              <a:rPr lang="en-US" dirty="0"/>
            </a:br>
            <a:r>
              <a:rPr lang="en-US" dirty="0"/>
              <a:t>You can write it in one or two lines </a:t>
            </a:r>
            <a:endParaRPr lang="ru-RU" dirty="0"/>
          </a:p>
        </p:txBody>
      </p:sp>
      <p:sp>
        <p:nvSpPr>
          <p:cNvPr id="3" name="Footer Placeholder 2">
            <a:extLst>
              <a:ext uri="{FF2B5EF4-FFF2-40B4-BE49-F238E27FC236}">
                <a16:creationId xmlns:a16="http://schemas.microsoft.com/office/drawing/2014/main" id="{947F0B1F-65F8-D742-AB7B-757C91644D02}"/>
              </a:ext>
            </a:extLst>
          </p:cNvPr>
          <p:cNvSpPr>
            <a:spLocks noGrp="1"/>
          </p:cNvSpPr>
          <p:nvPr>
            <p:ph type="ftr" sz="quarter" idx="10"/>
          </p:nvPr>
        </p:nvSpPr>
        <p:spPr/>
        <p:txBody>
          <a:bodyPr/>
          <a:lstStyle>
            <a:lvl1pPr>
              <a:defRPr>
                <a:solidFill>
                  <a:srgbClr val="FFFFFF"/>
                </a:solidFill>
              </a:defRPr>
            </a:lvl1pPr>
          </a:lstStyle>
          <a:p>
            <a:endParaRPr lang="ru-RU" dirty="0"/>
          </a:p>
        </p:txBody>
      </p:sp>
      <p:sp>
        <p:nvSpPr>
          <p:cNvPr id="4" name="Slide Number Placeholder 3">
            <a:extLst>
              <a:ext uri="{FF2B5EF4-FFF2-40B4-BE49-F238E27FC236}">
                <a16:creationId xmlns:a16="http://schemas.microsoft.com/office/drawing/2014/main" id="{15FC75A1-EE1A-344F-90BD-A07590F0E51A}"/>
              </a:ext>
            </a:extLst>
          </p:cNvPr>
          <p:cNvSpPr>
            <a:spLocks noGrp="1"/>
          </p:cNvSpPr>
          <p:nvPr>
            <p:ph type="sldNum" sz="quarter" idx="11"/>
          </p:nvPr>
        </p:nvSpPr>
        <p:spPr/>
        <p:txBody>
          <a:bodyPr/>
          <a:lstStyle>
            <a:lvl1pPr>
              <a:defRPr>
                <a:solidFill>
                  <a:srgbClr val="FFFFFF"/>
                </a:solidFill>
              </a:defRPr>
            </a:lvl1pPr>
          </a:lstStyle>
          <a:p>
            <a:fld id="{E200D83E-88D0-C440-9F2A-EBA669C92F70}" type="slidenum">
              <a:rPr lang="ru-RU" smtClean="0"/>
              <a:pPr/>
              <a:t>‹#›</a:t>
            </a:fld>
            <a:endParaRPr lang="ru-RU"/>
          </a:p>
        </p:txBody>
      </p:sp>
      <p:grpSp>
        <p:nvGrpSpPr>
          <p:cNvPr id="24" name="Group 23">
            <a:extLst>
              <a:ext uri="{FF2B5EF4-FFF2-40B4-BE49-F238E27FC236}">
                <a16:creationId xmlns:a16="http://schemas.microsoft.com/office/drawing/2014/main" id="{92E8AB7F-4BF7-DB48-92A5-8300DA681FF3}"/>
              </a:ext>
            </a:extLst>
          </p:cNvPr>
          <p:cNvGrpSpPr/>
          <p:nvPr/>
        </p:nvGrpSpPr>
        <p:grpSpPr>
          <a:xfrm>
            <a:off x="10839450" y="6410620"/>
            <a:ext cx="971550" cy="161630"/>
            <a:chOff x="14294536" y="8436933"/>
            <a:chExt cx="1501942" cy="249867"/>
          </a:xfrm>
          <a:solidFill>
            <a:srgbClr val="FFFFFF"/>
          </a:solidFill>
        </p:grpSpPr>
        <p:sp>
          <p:nvSpPr>
            <p:cNvPr id="25" name="object 2">
              <a:extLst>
                <a:ext uri="{FF2B5EF4-FFF2-40B4-BE49-F238E27FC236}">
                  <a16:creationId xmlns:a16="http://schemas.microsoft.com/office/drawing/2014/main" id="{50039740-010B-6A4C-8AFA-5CD614893CE8}"/>
                </a:ext>
              </a:extLst>
            </p:cNvPr>
            <p:cNvSpPr/>
            <p:nvPr/>
          </p:nvSpPr>
          <p:spPr>
            <a:xfrm>
              <a:off x="14294536" y="8436933"/>
              <a:ext cx="210239" cy="249867"/>
            </a:xfrm>
            <a:custGeom>
              <a:avLst/>
              <a:gdLst/>
              <a:ahLst/>
              <a:cxnLst/>
              <a:rect l="l" t="t" r="r" b="b"/>
              <a:pathLst>
                <a:path w="1798954" h="2138045">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6" name="object 3">
              <a:extLst>
                <a:ext uri="{FF2B5EF4-FFF2-40B4-BE49-F238E27FC236}">
                  <a16:creationId xmlns:a16="http://schemas.microsoft.com/office/drawing/2014/main" id="{9F79AFF8-AEB2-BC4E-9A31-021DC8D28484}"/>
                </a:ext>
              </a:extLst>
            </p:cNvPr>
            <p:cNvSpPr/>
            <p:nvPr/>
          </p:nvSpPr>
          <p:spPr>
            <a:xfrm>
              <a:off x="14543672" y="8448213"/>
              <a:ext cx="194655" cy="238587"/>
            </a:xfrm>
            <a:custGeom>
              <a:avLst/>
              <a:gdLst/>
              <a:ahLst/>
              <a:cxnLst/>
              <a:rect l="l" t="t" r="r" b="b"/>
              <a:pathLst>
                <a:path w="1665604" h="2041525">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7" name="object 4">
              <a:extLst>
                <a:ext uri="{FF2B5EF4-FFF2-40B4-BE49-F238E27FC236}">
                  <a16:creationId xmlns:a16="http://schemas.microsoft.com/office/drawing/2014/main" id="{C03BE7E0-0121-B447-B2DE-F2E20776F11F}"/>
                </a:ext>
              </a:extLst>
            </p:cNvPr>
            <p:cNvSpPr/>
            <p:nvPr/>
          </p:nvSpPr>
          <p:spPr>
            <a:xfrm>
              <a:off x="14745615" y="8511292"/>
              <a:ext cx="193022" cy="175508"/>
            </a:xfrm>
            <a:custGeom>
              <a:avLst/>
              <a:gdLst/>
              <a:ahLst/>
              <a:cxnLst/>
              <a:rect l="l" t="t" r="r" b="b"/>
              <a:pathLst>
                <a:path w="1651634" h="1501775">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w="1651634" h="1501775">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8" name="object 5">
              <a:extLst>
                <a:ext uri="{FF2B5EF4-FFF2-40B4-BE49-F238E27FC236}">
                  <a16:creationId xmlns:a16="http://schemas.microsoft.com/office/drawing/2014/main" id="{04C306FC-2B0F-224B-B5F2-9E184668B953}"/>
                </a:ext>
              </a:extLst>
            </p:cNvPr>
            <p:cNvSpPr/>
            <p:nvPr/>
          </p:nvSpPr>
          <p:spPr>
            <a:xfrm>
              <a:off x="14976246" y="8448139"/>
              <a:ext cx="62189" cy="238661"/>
            </a:xfrm>
            <a:custGeom>
              <a:avLst/>
              <a:gdLst/>
              <a:ahLst/>
              <a:cxnLst/>
              <a:rect l="l" t="t" r="r" b="b"/>
              <a:pathLst>
                <a:path w="532129" h="2042160">
                  <a:moveTo>
                    <a:pt x="531622" y="0"/>
                  </a:moveTo>
                  <a:lnTo>
                    <a:pt x="0" y="0"/>
                  </a:lnTo>
                  <a:lnTo>
                    <a:pt x="0" y="2041613"/>
                  </a:lnTo>
                  <a:lnTo>
                    <a:pt x="531622" y="2041613"/>
                  </a:lnTo>
                  <a:lnTo>
                    <a:pt x="531622"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9" name="object 6">
              <a:extLst>
                <a:ext uri="{FF2B5EF4-FFF2-40B4-BE49-F238E27FC236}">
                  <a16:creationId xmlns:a16="http://schemas.microsoft.com/office/drawing/2014/main" id="{F4D15897-35CC-2647-A5EC-2A5EFE4DE6ED}"/>
                </a:ext>
              </a:extLst>
            </p:cNvPr>
            <p:cNvSpPr/>
            <p:nvPr/>
          </p:nvSpPr>
          <p:spPr>
            <a:xfrm>
              <a:off x="15067761" y="8469289"/>
              <a:ext cx="131576" cy="217511"/>
            </a:xfrm>
            <a:custGeom>
              <a:avLst/>
              <a:gdLst/>
              <a:ahLst/>
              <a:cxnLst/>
              <a:rect l="l" t="t" r="r" b="b"/>
              <a:pathLst>
                <a:path w="1125854" h="1861185">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30" name="object 7">
              <a:extLst>
                <a:ext uri="{FF2B5EF4-FFF2-40B4-BE49-F238E27FC236}">
                  <a16:creationId xmlns:a16="http://schemas.microsoft.com/office/drawing/2014/main" id="{8FDBFA3E-EA77-1A4B-AECD-A05155C85CF1}"/>
                </a:ext>
              </a:extLst>
            </p:cNvPr>
            <p:cNvSpPr/>
            <p:nvPr/>
          </p:nvSpPr>
          <p:spPr>
            <a:xfrm>
              <a:off x="15222399" y="8511292"/>
              <a:ext cx="176547" cy="175508"/>
            </a:xfrm>
            <a:custGeom>
              <a:avLst/>
              <a:gdLst/>
              <a:ahLst/>
              <a:cxnLst/>
              <a:rect l="l" t="t" r="r" b="b"/>
              <a:pathLst>
                <a:path w="1510665" h="150177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w="1510665" h="150177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w="1510665" h="150177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grpFill/>
          </p:spPr>
          <p:txBody>
            <a:bodyPr wrap="square" lIns="0" tIns="0" rIns="0" bIns="0" rtlCol="0"/>
            <a:lstStyle/>
            <a:p>
              <a:endParaRPr sz="1350" dirty="0">
                <a:latin typeface="Arial" panose="020B0604020202020204" pitchFamily="34" charset="0"/>
                <a:cs typeface="Arial" panose="020B0604020202020204" pitchFamily="34" charset="0"/>
              </a:endParaRPr>
            </a:p>
          </p:txBody>
        </p:sp>
        <p:sp>
          <p:nvSpPr>
            <p:cNvPr id="31" name="object 8">
              <a:extLst>
                <a:ext uri="{FF2B5EF4-FFF2-40B4-BE49-F238E27FC236}">
                  <a16:creationId xmlns:a16="http://schemas.microsoft.com/office/drawing/2014/main" id="{CA23C301-ED93-F449-8668-AB1F73ED2CE2}"/>
                </a:ext>
              </a:extLst>
            </p:cNvPr>
            <p:cNvSpPr/>
            <p:nvPr/>
          </p:nvSpPr>
          <p:spPr>
            <a:xfrm>
              <a:off x="15425933" y="8511292"/>
              <a:ext cx="176844" cy="175508"/>
            </a:xfrm>
            <a:custGeom>
              <a:avLst/>
              <a:gdLst/>
              <a:ahLst/>
              <a:cxnLst/>
              <a:rect l="l" t="t" r="r" b="b"/>
              <a:pathLst>
                <a:path w="1513204" h="1501775">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32" name="object 9">
              <a:extLst>
                <a:ext uri="{FF2B5EF4-FFF2-40B4-BE49-F238E27FC236}">
                  <a16:creationId xmlns:a16="http://schemas.microsoft.com/office/drawing/2014/main" id="{82ABD5F3-10A9-5249-8ABE-EC50710178B8}"/>
                </a:ext>
              </a:extLst>
            </p:cNvPr>
            <p:cNvSpPr/>
            <p:nvPr/>
          </p:nvSpPr>
          <p:spPr>
            <a:xfrm>
              <a:off x="15618966" y="8448213"/>
              <a:ext cx="177512" cy="238587"/>
            </a:xfrm>
            <a:custGeom>
              <a:avLst/>
              <a:gdLst/>
              <a:ahLst/>
              <a:cxnLst/>
              <a:rect l="l" t="t" r="r" b="b"/>
              <a:pathLst>
                <a:path w="1518919" h="2041525">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43392356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Process: 1-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CD35E5-727F-9842-B859-9699AA9AC584}"/>
              </a:ext>
            </a:extLst>
          </p:cNvPr>
          <p:cNvSpPr>
            <a:spLocks noGrp="1"/>
          </p:cNvSpPr>
          <p:nvPr>
            <p:ph type="title" hasCustomPrompt="1"/>
          </p:nvPr>
        </p:nvSpPr>
        <p:spPr/>
        <p:txBody>
          <a:bodyPr/>
          <a:lstStyle>
            <a:lvl1pPr>
              <a:defRPr/>
            </a:lvl1pPr>
          </a:lstStyle>
          <a:p>
            <a:r>
              <a:rPr lang="en-US" dirty="0"/>
              <a:t>This is the message of this slide</a:t>
            </a:r>
            <a:br>
              <a:rPr lang="en-US" dirty="0"/>
            </a:br>
            <a:r>
              <a:rPr lang="en-US" dirty="0"/>
              <a:t>You can write it in one or two lines </a:t>
            </a:r>
            <a:endParaRPr lang="ru-RU" dirty="0"/>
          </a:p>
        </p:txBody>
      </p:sp>
      <p:sp>
        <p:nvSpPr>
          <p:cNvPr id="6" name="Footer Placeholder 5">
            <a:extLst>
              <a:ext uri="{FF2B5EF4-FFF2-40B4-BE49-F238E27FC236}">
                <a16:creationId xmlns:a16="http://schemas.microsoft.com/office/drawing/2014/main" id="{0CD3F29A-6A29-4B4D-8506-8264A8D5EF0D}"/>
              </a:ext>
            </a:extLst>
          </p:cNvPr>
          <p:cNvSpPr>
            <a:spLocks noGrp="1"/>
          </p:cNvSpPr>
          <p:nvPr>
            <p:ph type="ftr" sz="quarter" idx="70"/>
          </p:nvPr>
        </p:nvSpPr>
        <p:spPr/>
        <p:txBody>
          <a:bodyPr/>
          <a:lstStyle/>
          <a:p>
            <a:endParaRPr lang="ru-RU" dirty="0"/>
          </a:p>
        </p:txBody>
      </p:sp>
      <p:sp>
        <p:nvSpPr>
          <p:cNvPr id="7" name="Slide Number Placeholder 6">
            <a:extLst>
              <a:ext uri="{FF2B5EF4-FFF2-40B4-BE49-F238E27FC236}">
                <a16:creationId xmlns:a16="http://schemas.microsoft.com/office/drawing/2014/main" id="{3839FC04-8B77-214E-B354-B4248513518E}"/>
              </a:ext>
            </a:extLst>
          </p:cNvPr>
          <p:cNvSpPr>
            <a:spLocks noGrp="1"/>
          </p:cNvSpPr>
          <p:nvPr>
            <p:ph type="sldNum" sz="quarter" idx="71"/>
          </p:nvPr>
        </p:nvSpPr>
        <p:spPr/>
        <p:txBody>
          <a:bodyPr/>
          <a:lstStyle/>
          <a:p>
            <a:fld id="{E200D83E-88D0-C440-9F2A-EBA669C92F70}" type="slidenum">
              <a:rPr lang="ru-RU" smtClean="0"/>
              <a:pPr/>
              <a:t>‹#›</a:t>
            </a:fld>
            <a:endParaRPr lang="ru-RU"/>
          </a:p>
        </p:txBody>
      </p:sp>
      <p:sp>
        <p:nvSpPr>
          <p:cNvPr id="43" name="Text Placeholder 2">
            <a:extLst>
              <a:ext uri="{FF2B5EF4-FFF2-40B4-BE49-F238E27FC236}">
                <a16:creationId xmlns:a16="http://schemas.microsoft.com/office/drawing/2014/main" id="{65FAE884-DB97-E34D-AC4F-FE3FB80973BF}"/>
              </a:ext>
            </a:extLst>
          </p:cNvPr>
          <p:cNvSpPr>
            <a:spLocks noGrp="1"/>
          </p:cNvSpPr>
          <p:nvPr>
            <p:ph type="body" sz="quarter" idx="64" hasCustomPrompt="1"/>
          </p:nvPr>
        </p:nvSpPr>
        <p:spPr>
          <a:xfrm>
            <a:off x="9124950" y="1861968"/>
            <a:ext cx="2686050"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04</a:t>
            </a:r>
          </a:p>
        </p:txBody>
      </p:sp>
      <p:sp>
        <p:nvSpPr>
          <p:cNvPr id="44" name="Text Placeholder 2">
            <a:extLst>
              <a:ext uri="{FF2B5EF4-FFF2-40B4-BE49-F238E27FC236}">
                <a16:creationId xmlns:a16="http://schemas.microsoft.com/office/drawing/2014/main" id="{C74C63D8-41CA-234B-A55B-60E8DC421FB8}"/>
              </a:ext>
            </a:extLst>
          </p:cNvPr>
          <p:cNvSpPr>
            <a:spLocks noGrp="1"/>
          </p:cNvSpPr>
          <p:nvPr>
            <p:ph type="body" sz="quarter" idx="65" hasCustomPrompt="1"/>
          </p:nvPr>
        </p:nvSpPr>
        <p:spPr>
          <a:xfrm>
            <a:off x="9124950" y="2414419"/>
            <a:ext cx="2686050" cy="1024585"/>
          </a:xfrm>
          <a:prstGeom prst="rect">
            <a:avLst/>
          </a:prstGeom>
        </p:spPr>
        <p:txBody>
          <a:bodyPr lIns="0" tIns="0" rIns="0" bIns="0" anchor="b"/>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en-US" dirty="0"/>
            </a:br>
            <a:r>
              <a:rPr lang="en-US" dirty="0"/>
              <a:t>Description of the step Description of the step Description of the step</a:t>
            </a:r>
          </a:p>
        </p:txBody>
      </p:sp>
      <p:sp>
        <p:nvSpPr>
          <p:cNvPr id="45" name="Text Placeholder 2">
            <a:extLst>
              <a:ext uri="{FF2B5EF4-FFF2-40B4-BE49-F238E27FC236}">
                <a16:creationId xmlns:a16="http://schemas.microsoft.com/office/drawing/2014/main" id="{43F0BFBE-9F91-A24F-85B8-97E093C51F8A}"/>
              </a:ext>
            </a:extLst>
          </p:cNvPr>
          <p:cNvSpPr>
            <a:spLocks noGrp="1"/>
          </p:cNvSpPr>
          <p:nvPr>
            <p:ph type="body" sz="quarter" idx="54" hasCustomPrompt="1"/>
          </p:nvPr>
        </p:nvSpPr>
        <p:spPr>
          <a:xfrm>
            <a:off x="6223801" y="5701012"/>
            <a:ext cx="2672831"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ru-RU" dirty="0"/>
              <a:t>03</a:t>
            </a:r>
            <a:endParaRPr lang="en-US" dirty="0"/>
          </a:p>
        </p:txBody>
      </p:sp>
      <p:sp>
        <p:nvSpPr>
          <p:cNvPr id="46" name="Text Placeholder 2">
            <a:extLst>
              <a:ext uri="{FF2B5EF4-FFF2-40B4-BE49-F238E27FC236}">
                <a16:creationId xmlns:a16="http://schemas.microsoft.com/office/drawing/2014/main" id="{CADBC939-9A68-4A44-A2E9-BEA55B57949A}"/>
              </a:ext>
            </a:extLst>
          </p:cNvPr>
          <p:cNvSpPr>
            <a:spLocks noGrp="1"/>
          </p:cNvSpPr>
          <p:nvPr>
            <p:ph type="body" sz="quarter" idx="46" hasCustomPrompt="1"/>
          </p:nvPr>
        </p:nvSpPr>
        <p:spPr>
          <a:xfrm>
            <a:off x="6210300" y="4394063"/>
            <a:ext cx="2686050" cy="1024585"/>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en-US" dirty="0"/>
            </a:br>
            <a:r>
              <a:rPr lang="en-US" dirty="0"/>
              <a:t>Description of the step Description of the step Description of the step</a:t>
            </a:r>
          </a:p>
        </p:txBody>
      </p:sp>
      <p:sp>
        <p:nvSpPr>
          <p:cNvPr id="47" name="Text Placeholder 2">
            <a:extLst>
              <a:ext uri="{FF2B5EF4-FFF2-40B4-BE49-F238E27FC236}">
                <a16:creationId xmlns:a16="http://schemas.microsoft.com/office/drawing/2014/main" id="{7249A931-FBE4-4D4C-B0E8-F69B9AECC4C9}"/>
              </a:ext>
            </a:extLst>
          </p:cNvPr>
          <p:cNvSpPr>
            <a:spLocks noGrp="1"/>
          </p:cNvSpPr>
          <p:nvPr>
            <p:ph type="body" sz="quarter" idx="66" hasCustomPrompt="1"/>
          </p:nvPr>
        </p:nvSpPr>
        <p:spPr>
          <a:xfrm>
            <a:off x="3295650" y="1861968"/>
            <a:ext cx="2686050"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ru-RU" dirty="0"/>
              <a:t>02</a:t>
            </a:r>
            <a:endParaRPr lang="en-US" dirty="0"/>
          </a:p>
        </p:txBody>
      </p:sp>
      <p:sp>
        <p:nvSpPr>
          <p:cNvPr id="48" name="Text Placeholder 2">
            <a:extLst>
              <a:ext uri="{FF2B5EF4-FFF2-40B4-BE49-F238E27FC236}">
                <a16:creationId xmlns:a16="http://schemas.microsoft.com/office/drawing/2014/main" id="{712F8B78-DDE6-0E45-9B71-F132B200EE6F}"/>
              </a:ext>
            </a:extLst>
          </p:cNvPr>
          <p:cNvSpPr>
            <a:spLocks noGrp="1"/>
          </p:cNvSpPr>
          <p:nvPr>
            <p:ph type="body" sz="quarter" idx="67" hasCustomPrompt="1"/>
          </p:nvPr>
        </p:nvSpPr>
        <p:spPr>
          <a:xfrm>
            <a:off x="3295650" y="2414419"/>
            <a:ext cx="2686050" cy="1024585"/>
          </a:xfrm>
          <a:prstGeom prst="rect">
            <a:avLst/>
          </a:prstGeom>
        </p:spPr>
        <p:txBody>
          <a:bodyPr lIns="0" tIns="0" rIns="0" bIns="0" anchor="b"/>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en-US" dirty="0"/>
            </a:br>
            <a:r>
              <a:rPr lang="en-US" dirty="0"/>
              <a:t>Description of the step Description of the step Description of the step</a:t>
            </a:r>
          </a:p>
        </p:txBody>
      </p:sp>
      <p:sp>
        <p:nvSpPr>
          <p:cNvPr id="49" name="Text Placeholder 2">
            <a:extLst>
              <a:ext uri="{FF2B5EF4-FFF2-40B4-BE49-F238E27FC236}">
                <a16:creationId xmlns:a16="http://schemas.microsoft.com/office/drawing/2014/main" id="{4C5BB549-0780-9942-A221-F369BD82FA83}"/>
              </a:ext>
            </a:extLst>
          </p:cNvPr>
          <p:cNvSpPr>
            <a:spLocks noGrp="1"/>
          </p:cNvSpPr>
          <p:nvPr>
            <p:ph type="body" sz="quarter" idx="68" hasCustomPrompt="1"/>
          </p:nvPr>
        </p:nvSpPr>
        <p:spPr>
          <a:xfrm>
            <a:off x="392946" y="5701012"/>
            <a:ext cx="2674104"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01</a:t>
            </a:r>
          </a:p>
        </p:txBody>
      </p:sp>
      <p:sp>
        <p:nvSpPr>
          <p:cNvPr id="50" name="Text Placeholder 2">
            <a:extLst>
              <a:ext uri="{FF2B5EF4-FFF2-40B4-BE49-F238E27FC236}">
                <a16:creationId xmlns:a16="http://schemas.microsoft.com/office/drawing/2014/main" id="{ECDCBA5E-4802-194C-809B-D79F797158FA}"/>
              </a:ext>
            </a:extLst>
          </p:cNvPr>
          <p:cNvSpPr>
            <a:spLocks noGrp="1"/>
          </p:cNvSpPr>
          <p:nvPr>
            <p:ph type="body" sz="quarter" idx="69" hasCustomPrompt="1"/>
          </p:nvPr>
        </p:nvSpPr>
        <p:spPr>
          <a:xfrm>
            <a:off x="392946" y="4394063"/>
            <a:ext cx="2674104" cy="1024585"/>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en-US" dirty="0"/>
            </a:br>
            <a:r>
              <a:rPr lang="en-US" dirty="0"/>
              <a:t>Description of the step Description of the step Description of the step</a:t>
            </a:r>
          </a:p>
        </p:txBody>
      </p:sp>
      <p:cxnSp>
        <p:nvCxnSpPr>
          <p:cNvPr id="54" name="Straight Connector 53">
            <a:extLst>
              <a:ext uri="{FF2B5EF4-FFF2-40B4-BE49-F238E27FC236}">
                <a16:creationId xmlns:a16="http://schemas.microsoft.com/office/drawing/2014/main" id="{1160F2CE-81E9-CD45-90CA-7D513A27E985}"/>
              </a:ext>
            </a:extLst>
          </p:cNvPr>
          <p:cNvCxnSpPr>
            <a:cxnSpLocks/>
          </p:cNvCxnSpPr>
          <p:nvPr/>
        </p:nvCxnSpPr>
        <p:spPr>
          <a:xfrm>
            <a:off x="543605" y="3909059"/>
            <a:ext cx="82021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D7A2A5C1-215D-3D44-8C9E-AA73474791DD}"/>
              </a:ext>
            </a:extLst>
          </p:cNvPr>
          <p:cNvCxnSpPr>
            <a:cxnSpLocks/>
          </p:cNvCxnSpPr>
          <p:nvPr/>
        </p:nvCxnSpPr>
        <p:spPr>
          <a:xfrm>
            <a:off x="381000" y="3909059"/>
            <a:ext cx="11859305" cy="0"/>
          </a:xfrm>
          <a:prstGeom prst="line">
            <a:avLst/>
          </a:prstGeom>
          <a:ln w="38100">
            <a:solidFill>
              <a:schemeClr val="tx1"/>
            </a:solidFill>
            <a:tailEnd type="none"/>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63811CD1-240B-C04F-A910-0B51733298FE}"/>
              </a:ext>
            </a:extLst>
          </p:cNvPr>
          <p:cNvCxnSpPr>
            <a:cxnSpLocks/>
          </p:cNvCxnSpPr>
          <p:nvPr/>
        </p:nvCxnSpPr>
        <p:spPr>
          <a:xfrm>
            <a:off x="3297832" y="3600450"/>
            <a:ext cx="1742"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C8D29EA-2DF0-0345-8DFD-5764E945226E}"/>
              </a:ext>
            </a:extLst>
          </p:cNvPr>
          <p:cNvCxnSpPr>
            <a:cxnSpLocks/>
          </p:cNvCxnSpPr>
          <p:nvPr/>
        </p:nvCxnSpPr>
        <p:spPr>
          <a:xfrm>
            <a:off x="6210300" y="3899700"/>
            <a:ext cx="0"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9DB687E-7EFD-7147-A631-921E34CE9AF6}"/>
              </a:ext>
            </a:extLst>
          </p:cNvPr>
          <p:cNvCxnSpPr>
            <a:cxnSpLocks/>
          </p:cNvCxnSpPr>
          <p:nvPr/>
        </p:nvCxnSpPr>
        <p:spPr>
          <a:xfrm>
            <a:off x="9129303" y="3600450"/>
            <a:ext cx="0"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DF8A282-1B6F-4D4C-83FD-91B4553FA713}"/>
              </a:ext>
            </a:extLst>
          </p:cNvPr>
          <p:cNvCxnSpPr>
            <a:cxnSpLocks/>
          </p:cNvCxnSpPr>
          <p:nvPr/>
        </p:nvCxnSpPr>
        <p:spPr>
          <a:xfrm>
            <a:off x="393904" y="3886200"/>
            <a:ext cx="1388"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649446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Process: ...5-6-end">
    <p:spTree>
      <p:nvGrpSpPr>
        <p:cNvPr id="1" name=""/>
        <p:cNvGrpSpPr/>
        <p:nvPr/>
      </p:nvGrpSpPr>
      <p:grpSpPr>
        <a:xfrm>
          <a:off x="0" y="0"/>
          <a:ext cx="0" cy="0"/>
          <a:chOff x="0" y="0"/>
          <a:chExt cx="0" cy="0"/>
        </a:xfrm>
      </p:grpSpPr>
      <p:sp>
        <p:nvSpPr>
          <p:cNvPr id="28" name="object 22">
            <a:extLst>
              <a:ext uri="{FF2B5EF4-FFF2-40B4-BE49-F238E27FC236}">
                <a16:creationId xmlns:a16="http://schemas.microsoft.com/office/drawing/2014/main" id="{60B8C331-DCED-6E48-9E86-12CE6F0F2D49}"/>
              </a:ext>
            </a:extLst>
          </p:cNvPr>
          <p:cNvSpPr/>
          <p:nvPr/>
        </p:nvSpPr>
        <p:spPr>
          <a:xfrm>
            <a:off x="8896350" y="0"/>
            <a:ext cx="3295650" cy="6858000"/>
          </a:xfrm>
          <a:custGeom>
            <a:avLst/>
            <a:gdLst/>
            <a:ahLst/>
            <a:cxnLst/>
            <a:rect l="l" t="t" r="r" b="b"/>
            <a:pathLst>
              <a:path w="4406900" h="9144000">
                <a:moveTo>
                  <a:pt x="4406887" y="0"/>
                </a:moveTo>
                <a:lnTo>
                  <a:pt x="0" y="0"/>
                </a:lnTo>
                <a:lnTo>
                  <a:pt x="0" y="9144000"/>
                </a:lnTo>
                <a:lnTo>
                  <a:pt x="4406887" y="9144000"/>
                </a:lnTo>
                <a:lnTo>
                  <a:pt x="4406887" y="0"/>
                </a:lnTo>
                <a:close/>
              </a:path>
            </a:pathLst>
          </a:custGeom>
          <a:solidFill>
            <a:schemeClr val="tx2"/>
          </a:solidFill>
          <a:ln>
            <a:noFill/>
          </a:ln>
        </p:spPr>
        <p:txBody>
          <a:bodyPr wrap="square" lIns="0" tIns="0" rIns="0" bIns="0" rtlCol="0"/>
          <a:lstStyle/>
          <a:p>
            <a:endParaRPr sz="1350" b="0" i="0" dirty="0">
              <a:latin typeface="Arial Regular"/>
            </a:endParaRPr>
          </a:p>
        </p:txBody>
      </p:sp>
      <p:sp>
        <p:nvSpPr>
          <p:cNvPr id="29" name="Text Placeholder 2">
            <a:extLst>
              <a:ext uri="{FF2B5EF4-FFF2-40B4-BE49-F238E27FC236}">
                <a16:creationId xmlns:a16="http://schemas.microsoft.com/office/drawing/2014/main" id="{202DE0A9-7A98-EB4B-9862-A3EF9D4B77D1}"/>
              </a:ext>
            </a:extLst>
          </p:cNvPr>
          <p:cNvSpPr>
            <a:spLocks noGrp="1"/>
          </p:cNvSpPr>
          <p:nvPr>
            <p:ph type="body" sz="quarter" idx="29" hasCustomPrompt="1"/>
          </p:nvPr>
        </p:nvSpPr>
        <p:spPr>
          <a:xfrm>
            <a:off x="9124951" y="1657350"/>
            <a:ext cx="2686049" cy="4457700"/>
          </a:xfrm>
          <a:prstGeom prst="rect">
            <a:avLst/>
          </a:prstGeom>
        </p:spPr>
        <p:txBody>
          <a:bodyPr lIns="0" tIns="0" rIns="0" bIns="0" anchor="ctr" anchorCtr="0"/>
          <a:lstStyle>
            <a:lvl1pPr marL="9525" marR="3810" indent="0" algn="l" defTabSz="685800" rtl="0" eaLnBrk="1" fontAlgn="auto" latinLnBrk="0" hangingPunct="1">
              <a:lnSpc>
                <a:spcPct val="100000"/>
              </a:lnSpc>
              <a:spcBef>
                <a:spcPts val="75"/>
              </a:spcBef>
              <a:spcAft>
                <a:spcPts val="0"/>
              </a:spcAft>
              <a:buClrTx/>
              <a:buSzTx/>
              <a:buFont typeface="Arial" panose="020B0604020202020204" pitchFamily="34" charset="0"/>
              <a:buNone/>
              <a:tabLst/>
              <a:defRPr sz="2400" b="1" i="0">
                <a:solidFill>
                  <a:schemeClr val="bg1"/>
                </a:solidFill>
                <a:latin typeface="Arial" panose="020B0604020202020204" pitchFamily="34" charset="0"/>
                <a:cs typeface="Arial" panose="020B0604020202020204" pitchFamily="34" charset="0"/>
              </a:defRPr>
            </a:lvl1pPr>
          </a:lstStyle>
          <a:p>
            <a:pPr marL="9525" marR="3810" lvl="0" indent="0" algn="l" defTabSz="685800" rtl="0" eaLnBrk="1" fontAlgn="auto" latinLnBrk="0" hangingPunct="1">
              <a:lnSpc>
                <a:spcPct val="100000"/>
              </a:lnSpc>
              <a:spcBef>
                <a:spcPts val="75"/>
              </a:spcBef>
              <a:spcAft>
                <a:spcPts val="0"/>
              </a:spcAft>
              <a:buClrTx/>
              <a:buSzTx/>
              <a:buFont typeface="Arial" panose="020B0604020202020204" pitchFamily="34" charset="0"/>
              <a:buNone/>
              <a:tabLst/>
              <a:defRPr/>
            </a:pPr>
            <a:r>
              <a:rPr lang="en-US" sz="2400" b="1" spc="-4" dirty="0">
                <a:latin typeface="Arial"/>
                <a:cs typeface="Arial"/>
              </a:rPr>
              <a:t>You can post the result of your process here</a:t>
            </a:r>
            <a:endParaRPr lang="en-GB" sz="2400" dirty="0">
              <a:latin typeface="Arial"/>
              <a:cs typeface="Arial"/>
            </a:endParaRPr>
          </a:p>
        </p:txBody>
      </p:sp>
      <p:sp>
        <p:nvSpPr>
          <p:cNvPr id="43" name="Text Placeholder 2">
            <a:extLst>
              <a:ext uri="{FF2B5EF4-FFF2-40B4-BE49-F238E27FC236}">
                <a16:creationId xmlns:a16="http://schemas.microsoft.com/office/drawing/2014/main" id="{5E2B35E7-BABA-8E4E-8323-E7F57C171122}"/>
              </a:ext>
            </a:extLst>
          </p:cNvPr>
          <p:cNvSpPr>
            <a:spLocks noGrp="1"/>
          </p:cNvSpPr>
          <p:nvPr>
            <p:ph type="body" sz="quarter" idx="68" hasCustomPrompt="1"/>
          </p:nvPr>
        </p:nvSpPr>
        <p:spPr>
          <a:xfrm>
            <a:off x="392947" y="5701012"/>
            <a:ext cx="2674103"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05</a:t>
            </a:r>
          </a:p>
        </p:txBody>
      </p:sp>
      <p:sp>
        <p:nvSpPr>
          <p:cNvPr id="44" name="Text Placeholder 2">
            <a:extLst>
              <a:ext uri="{FF2B5EF4-FFF2-40B4-BE49-F238E27FC236}">
                <a16:creationId xmlns:a16="http://schemas.microsoft.com/office/drawing/2014/main" id="{7CE8C7AD-46C1-6044-BD8B-F8425AD82B52}"/>
              </a:ext>
            </a:extLst>
          </p:cNvPr>
          <p:cNvSpPr>
            <a:spLocks noGrp="1"/>
          </p:cNvSpPr>
          <p:nvPr>
            <p:ph type="body" sz="quarter" idx="69" hasCustomPrompt="1"/>
          </p:nvPr>
        </p:nvSpPr>
        <p:spPr>
          <a:xfrm>
            <a:off x="392947" y="4394063"/>
            <a:ext cx="2674103" cy="1024585"/>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ru-RU" dirty="0"/>
            </a:br>
            <a:r>
              <a:rPr lang="en-US" dirty="0"/>
              <a:t>Description of the step Description of the step Description of the step</a:t>
            </a:r>
          </a:p>
        </p:txBody>
      </p:sp>
      <p:sp>
        <p:nvSpPr>
          <p:cNvPr id="45" name="Text Placeholder 2">
            <a:extLst>
              <a:ext uri="{FF2B5EF4-FFF2-40B4-BE49-F238E27FC236}">
                <a16:creationId xmlns:a16="http://schemas.microsoft.com/office/drawing/2014/main" id="{B786AC7E-D643-EC4C-9F6D-47B4059569AF}"/>
              </a:ext>
            </a:extLst>
          </p:cNvPr>
          <p:cNvSpPr>
            <a:spLocks noGrp="1"/>
          </p:cNvSpPr>
          <p:nvPr>
            <p:ph type="body" sz="quarter" idx="66" hasCustomPrompt="1"/>
          </p:nvPr>
        </p:nvSpPr>
        <p:spPr>
          <a:xfrm>
            <a:off x="4280733" y="1861968"/>
            <a:ext cx="2672517"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06</a:t>
            </a:r>
          </a:p>
        </p:txBody>
      </p:sp>
      <p:sp>
        <p:nvSpPr>
          <p:cNvPr id="46" name="Text Placeholder 2">
            <a:extLst>
              <a:ext uri="{FF2B5EF4-FFF2-40B4-BE49-F238E27FC236}">
                <a16:creationId xmlns:a16="http://schemas.microsoft.com/office/drawing/2014/main" id="{D7249B7E-5FDC-EE40-9F41-9923AB629485}"/>
              </a:ext>
            </a:extLst>
          </p:cNvPr>
          <p:cNvSpPr>
            <a:spLocks noGrp="1"/>
          </p:cNvSpPr>
          <p:nvPr>
            <p:ph type="body" sz="quarter" idx="67" hasCustomPrompt="1"/>
          </p:nvPr>
        </p:nvSpPr>
        <p:spPr>
          <a:xfrm>
            <a:off x="4280733" y="2414419"/>
            <a:ext cx="2672517" cy="1024585"/>
          </a:xfrm>
          <a:prstGeom prst="rect">
            <a:avLst/>
          </a:prstGeom>
        </p:spPr>
        <p:txBody>
          <a:bodyPr lIns="0" tIns="0" rIns="0" bIns="0" anchor="b"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ru-RU" dirty="0"/>
            </a:br>
            <a:r>
              <a:rPr lang="en-US" dirty="0"/>
              <a:t>Description of the step Description of the step Description of the step</a:t>
            </a:r>
          </a:p>
        </p:txBody>
      </p:sp>
      <p:cxnSp>
        <p:nvCxnSpPr>
          <p:cNvPr id="47" name="Straight Connector 46">
            <a:extLst>
              <a:ext uri="{FF2B5EF4-FFF2-40B4-BE49-F238E27FC236}">
                <a16:creationId xmlns:a16="http://schemas.microsoft.com/office/drawing/2014/main" id="{25DF873D-0C15-AA46-BF43-7D15B4ECDA37}"/>
              </a:ext>
            </a:extLst>
          </p:cNvPr>
          <p:cNvCxnSpPr>
            <a:cxnSpLocks/>
          </p:cNvCxnSpPr>
          <p:nvPr/>
        </p:nvCxnSpPr>
        <p:spPr>
          <a:xfrm>
            <a:off x="666750" y="3909059"/>
            <a:ext cx="82021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A07AA905-0F44-8449-A81C-5FF9BCB7497F}"/>
              </a:ext>
            </a:extLst>
          </p:cNvPr>
          <p:cNvCxnSpPr>
            <a:cxnSpLocks/>
          </p:cNvCxnSpPr>
          <p:nvPr/>
        </p:nvCxnSpPr>
        <p:spPr>
          <a:xfrm flipV="1">
            <a:off x="0" y="3909060"/>
            <a:ext cx="8868939" cy="5941"/>
          </a:xfrm>
          <a:prstGeom prst="line">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45F76650-8A73-8F4D-9870-5A3CAB450FB5}"/>
              </a:ext>
            </a:extLst>
          </p:cNvPr>
          <p:cNvCxnSpPr>
            <a:cxnSpLocks/>
          </p:cNvCxnSpPr>
          <p:nvPr/>
        </p:nvCxnSpPr>
        <p:spPr>
          <a:xfrm>
            <a:off x="393904" y="3915000"/>
            <a:ext cx="1388"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3344C8-019C-1A45-86E9-E81360419BF9}"/>
              </a:ext>
            </a:extLst>
          </p:cNvPr>
          <p:cNvCxnSpPr>
            <a:cxnSpLocks/>
          </p:cNvCxnSpPr>
          <p:nvPr/>
        </p:nvCxnSpPr>
        <p:spPr>
          <a:xfrm>
            <a:off x="4267201" y="3569400"/>
            <a:ext cx="1742"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52CD35E5-727F-9842-B859-9699AA9AC584}"/>
              </a:ext>
            </a:extLst>
          </p:cNvPr>
          <p:cNvSpPr>
            <a:spLocks noGrp="1"/>
          </p:cNvSpPr>
          <p:nvPr>
            <p:ph type="title" hasCustomPrompt="1"/>
          </p:nvPr>
        </p:nvSpPr>
        <p:spPr>
          <a:xfrm>
            <a:off x="381000" y="235099"/>
            <a:ext cx="8515350" cy="965051"/>
          </a:xfrm>
        </p:spPr>
        <p:txBody>
          <a:bodyPr/>
          <a:lstStyle>
            <a:lvl1pPr>
              <a:defRPr/>
            </a:lvl1pPr>
          </a:lstStyle>
          <a:p>
            <a:r>
              <a:rPr lang="en-US" dirty="0"/>
              <a:t>This is the message of this slide</a:t>
            </a:r>
            <a:br>
              <a:rPr lang="en-US" dirty="0"/>
            </a:br>
            <a:r>
              <a:rPr lang="en-US" dirty="0"/>
              <a:t>You can write it in one or two lines </a:t>
            </a:r>
            <a:endParaRPr lang="ru-RU" dirty="0"/>
          </a:p>
        </p:txBody>
      </p:sp>
      <p:sp>
        <p:nvSpPr>
          <p:cNvPr id="2" name="Footer Placeholder 1">
            <a:extLst>
              <a:ext uri="{FF2B5EF4-FFF2-40B4-BE49-F238E27FC236}">
                <a16:creationId xmlns:a16="http://schemas.microsoft.com/office/drawing/2014/main" id="{9DC5F057-1E41-4140-8C92-2A55F0849B33}"/>
              </a:ext>
            </a:extLst>
          </p:cNvPr>
          <p:cNvSpPr>
            <a:spLocks noGrp="1"/>
          </p:cNvSpPr>
          <p:nvPr>
            <p:ph type="ftr" sz="quarter" idx="70"/>
          </p:nvPr>
        </p:nvSpPr>
        <p:spPr/>
        <p:txBody>
          <a:bodyPr/>
          <a:lstStyle/>
          <a:p>
            <a:endParaRPr lang="ru-RU" dirty="0"/>
          </a:p>
        </p:txBody>
      </p:sp>
      <p:sp>
        <p:nvSpPr>
          <p:cNvPr id="6" name="Slide Number Placeholder 5">
            <a:extLst>
              <a:ext uri="{FF2B5EF4-FFF2-40B4-BE49-F238E27FC236}">
                <a16:creationId xmlns:a16="http://schemas.microsoft.com/office/drawing/2014/main" id="{12927B76-0DE0-7D44-B849-93F7B9842A7B}"/>
              </a:ext>
            </a:extLst>
          </p:cNvPr>
          <p:cNvSpPr>
            <a:spLocks noGrp="1"/>
          </p:cNvSpPr>
          <p:nvPr>
            <p:ph type="sldNum" sz="quarter" idx="71"/>
          </p:nvPr>
        </p:nvSpPr>
        <p:spPr/>
        <p:txBody>
          <a:bodyPr/>
          <a:lstStyle/>
          <a:p>
            <a:fld id="{E200D83E-88D0-C440-9F2A-EBA669C92F70}" type="slidenum">
              <a:rPr lang="ru-RU" smtClean="0"/>
              <a:pPr/>
              <a:t>‹#›</a:t>
            </a:fld>
            <a:endParaRPr lang="ru-RU"/>
          </a:p>
        </p:txBody>
      </p:sp>
      <p:grpSp>
        <p:nvGrpSpPr>
          <p:cNvPr id="15" name="Group 14">
            <a:extLst>
              <a:ext uri="{FF2B5EF4-FFF2-40B4-BE49-F238E27FC236}">
                <a16:creationId xmlns:a16="http://schemas.microsoft.com/office/drawing/2014/main" id="{6E2BA26D-E933-8249-A2BA-41AF376A6931}"/>
              </a:ext>
            </a:extLst>
          </p:cNvPr>
          <p:cNvGrpSpPr/>
          <p:nvPr/>
        </p:nvGrpSpPr>
        <p:grpSpPr>
          <a:xfrm>
            <a:off x="10839450" y="6410620"/>
            <a:ext cx="971550" cy="161630"/>
            <a:chOff x="14294536" y="8436933"/>
            <a:chExt cx="1501942" cy="249867"/>
          </a:xfrm>
          <a:solidFill>
            <a:schemeClr val="bg1"/>
          </a:solidFill>
        </p:grpSpPr>
        <p:sp>
          <p:nvSpPr>
            <p:cNvPr id="16" name="object 2">
              <a:extLst>
                <a:ext uri="{FF2B5EF4-FFF2-40B4-BE49-F238E27FC236}">
                  <a16:creationId xmlns:a16="http://schemas.microsoft.com/office/drawing/2014/main" id="{F222BEB9-10A9-5E48-ADBF-2E8EF8AE6C9D}"/>
                </a:ext>
              </a:extLst>
            </p:cNvPr>
            <p:cNvSpPr/>
            <p:nvPr/>
          </p:nvSpPr>
          <p:spPr>
            <a:xfrm>
              <a:off x="14294536" y="8436933"/>
              <a:ext cx="210239" cy="249867"/>
            </a:xfrm>
            <a:custGeom>
              <a:avLst/>
              <a:gdLst/>
              <a:ahLst/>
              <a:cxnLst/>
              <a:rect l="l" t="t" r="r" b="b"/>
              <a:pathLst>
                <a:path w="1798954" h="2138045">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17" name="object 3">
              <a:extLst>
                <a:ext uri="{FF2B5EF4-FFF2-40B4-BE49-F238E27FC236}">
                  <a16:creationId xmlns:a16="http://schemas.microsoft.com/office/drawing/2014/main" id="{837221E9-C54C-4641-9B34-B6A202C6B695}"/>
                </a:ext>
              </a:extLst>
            </p:cNvPr>
            <p:cNvSpPr/>
            <p:nvPr/>
          </p:nvSpPr>
          <p:spPr>
            <a:xfrm>
              <a:off x="14543672" y="8448213"/>
              <a:ext cx="194655" cy="238587"/>
            </a:xfrm>
            <a:custGeom>
              <a:avLst/>
              <a:gdLst/>
              <a:ahLst/>
              <a:cxnLst/>
              <a:rect l="l" t="t" r="r" b="b"/>
              <a:pathLst>
                <a:path w="1665604" h="2041525">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18" name="object 4">
              <a:extLst>
                <a:ext uri="{FF2B5EF4-FFF2-40B4-BE49-F238E27FC236}">
                  <a16:creationId xmlns:a16="http://schemas.microsoft.com/office/drawing/2014/main" id="{A7DAED35-27EB-F64B-A081-8E755C913C5D}"/>
                </a:ext>
              </a:extLst>
            </p:cNvPr>
            <p:cNvSpPr/>
            <p:nvPr/>
          </p:nvSpPr>
          <p:spPr>
            <a:xfrm>
              <a:off x="14745615" y="8511292"/>
              <a:ext cx="193022" cy="175508"/>
            </a:xfrm>
            <a:custGeom>
              <a:avLst/>
              <a:gdLst/>
              <a:ahLst/>
              <a:cxnLst/>
              <a:rect l="l" t="t" r="r" b="b"/>
              <a:pathLst>
                <a:path w="1651634" h="1501775">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w="1651634" h="1501775">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19" name="object 5">
              <a:extLst>
                <a:ext uri="{FF2B5EF4-FFF2-40B4-BE49-F238E27FC236}">
                  <a16:creationId xmlns:a16="http://schemas.microsoft.com/office/drawing/2014/main" id="{3047364E-76CC-EB4C-9AB4-00C7912602BE}"/>
                </a:ext>
              </a:extLst>
            </p:cNvPr>
            <p:cNvSpPr/>
            <p:nvPr/>
          </p:nvSpPr>
          <p:spPr>
            <a:xfrm>
              <a:off x="14976246" y="8448139"/>
              <a:ext cx="62189" cy="238661"/>
            </a:xfrm>
            <a:custGeom>
              <a:avLst/>
              <a:gdLst/>
              <a:ahLst/>
              <a:cxnLst/>
              <a:rect l="l" t="t" r="r" b="b"/>
              <a:pathLst>
                <a:path w="532129" h="2042160">
                  <a:moveTo>
                    <a:pt x="531622" y="0"/>
                  </a:moveTo>
                  <a:lnTo>
                    <a:pt x="0" y="0"/>
                  </a:lnTo>
                  <a:lnTo>
                    <a:pt x="0" y="2041613"/>
                  </a:lnTo>
                  <a:lnTo>
                    <a:pt x="531622" y="2041613"/>
                  </a:lnTo>
                  <a:lnTo>
                    <a:pt x="531622"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0" name="object 6">
              <a:extLst>
                <a:ext uri="{FF2B5EF4-FFF2-40B4-BE49-F238E27FC236}">
                  <a16:creationId xmlns:a16="http://schemas.microsoft.com/office/drawing/2014/main" id="{D3D9B6D1-7E20-FE46-80E9-988CD6473027}"/>
                </a:ext>
              </a:extLst>
            </p:cNvPr>
            <p:cNvSpPr/>
            <p:nvPr/>
          </p:nvSpPr>
          <p:spPr>
            <a:xfrm>
              <a:off x="15067761" y="8469289"/>
              <a:ext cx="131576" cy="217511"/>
            </a:xfrm>
            <a:custGeom>
              <a:avLst/>
              <a:gdLst/>
              <a:ahLst/>
              <a:cxnLst/>
              <a:rect l="l" t="t" r="r" b="b"/>
              <a:pathLst>
                <a:path w="1125854" h="1861185">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1" name="object 7">
              <a:extLst>
                <a:ext uri="{FF2B5EF4-FFF2-40B4-BE49-F238E27FC236}">
                  <a16:creationId xmlns:a16="http://schemas.microsoft.com/office/drawing/2014/main" id="{32E604B3-EE55-C845-87A6-9337FA813BA8}"/>
                </a:ext>
              </a:extLst>
            </p:cNvPr>
            <p:cNvSpPr/>
            <p:nvPr/>
          </p:nvSpPr>
          <p:spPr>
            <a:xfrm>
              <a:off x="15222399" y="8511292"/>
              <a:ext cx="176547" cy="175508"/>
            </a:xfrm>
            <a:custGeom>
              <a:avLst/>
              <a:gdLst/>
              <a:ahLst/>
              <a:cxnLst/>
              <a:rect l="l" t="t" r="r" b="b"/>
              <a:pathLst>
                <a:path w="1510665" h="150177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w="1510665" h="150177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w="1510665" h="150177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grpFill/>
          </p:spPr>
          <p:txBody>
            <a:bodyPr wrap="square" lIns="0" tIns="0" rIns="0" bIns="0" rtlCol="0"/>
            <a:lstStyle/>
            <a:p>
              <a:endParaRPr sz="1350" dirty="0">
                <a:latin typeface="Arial" panose="020B0604020202020204" pitchFamily="34" charset="0"/>
                <a:cs typeface="Arial" panose="020B0604020202020204" pitchFamily="34" charset="0"/>
              </a:endParaRPr>
            </a:p>
          </p:txBody>
        </p:sp>
        <p:sp>
          <p:nvSpPr>
            <p:cNvPr id="22" name="object 8">
              <a:extLst>
                <a:ext uri="{FF2B5EF4-FFF2-40B4-BE49-F238E27FC236}">
                  <a16:creationId xmlns:a16="http://schemas.microsoft.com/office/drawing/2014/main" id="{1D5A7DB0-7BBF-FE49-9B72-257E2CDFEF41}"/>
                </a:ext>
              </a:extLst>
            </p:cNvPr>
            <p:cNvSpPr/>
            <p:nvPr/>
          </p:nvSpPr>
          <p:spPr>
            <a:xfrm>
              <a:off x="15425933" y="8511292"/>
              <a:ext cx="176844" cy="175508"/>
            </a:xfrm>
            <a:custGeom>
              <a:avLst/>
              <a:gdLst/>
              <a:ahLst/>
              <a:cxnLst/>
              <a:rect l="l" t="t" r="r" b="b"/>
              <a:pathLst>
                <a:path w="1513204" h="1501775">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3" name="object 9">
              <a:extLst>
                <a:ext uri="{FF2B5EF4-FFF2-40B4-BE49-F238E27FC236}">
                  <a16:creationId xmlns:a16="http://schemas.microsoft.com/office/drawing/2014/main" id="{10CF88CF-0CCB-474E-8D92-B9DA84A9BCEC}"/>
                </a:ext>
              </a:extLst>
            </p:cNvPr>
            <p:cNvSpPr/>
            <p:nvPr/>
          </p:nvSpPr>
          <p:spPr>
            <a:xfrm>
              <a:off x="15618966" y="8448213"/>
              <a:ext cx="177512" cy="238587"/>
            </a:xfrm>
            <a:custGeom>
              <a:avLst/>
              <a:gdLst/>
              <a:ahLst/>
              <a:cxnLst/>
              <a:rect l="l" t="t" r="r" b="b"/>
              <a:pathLst>
                <a:path w="1518919" h="2041525">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51074908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Process: ...5-7-end">
    <p:spTree>
      <p:nvGrpSpPr>
        <p:cNvPr id="1" name=""/>
        <p:cNvGrpSpPr/>
        <p:nvPr/>
      </p:nvGrpSpPr>
      <p:grpSpPr>
        <a:xfrm>
          <a:off x="0" y="0"/>
          <a:ext cx="0" cy="0"/>
          <a:chOff x="0" y="0"/>
          <a:chExt cx="0" cy="0"/>
        </a:xfrm>
      </p:grpSpPr>
      <p:sp>
        <p:nvSpPr>
          <p:cNvPr id="28" name="object 22">
            <a:extLst>
              <a:ext uri="{FF2B5EF4-FFF2-40B4-BE49-F238E27FC236}">
                <a16:creationId xmlns:a16="http://schemas.microsoft.com/office/drawing/2014/main" id="{60B8C331-DCED-6E48-9E86-12CE6F0F2D49}"/>
              </a:ext>
            </a:extLst>
          </p:cNvPr>
          <p:cNvSpPr/>
          <p:nvPr/>
        </p:nvSpPr>
        <p:spPr>
          <a:xfrm>
            <a:off x="8895937" y="0"/>
            <a:ext cx="3296063" cy="6858000"/>
          </a:xfrm>
          <a:custGeom>
            <a:avLst/>
            <a:gdLst/>
            <a:ahLst/>
            <a:cxnLst/>
            <a:rect l="l" t="t" r="r" b="b"/>
            <a:pathLst>
              <a:path w="4406900" h="9144000">
                <a:moveTo>
                  <a:pt x="4406887" y="0"/>
                </a:moveTo>
                <a:lnTo>
                  <a:pt x="0" y="0"/>
                </a:lnTo>
                <a:lnTo>
                  <a:pt x="0" y="9144000"/>
                </a:lnTo>
                <a:lnTo>
                  <a:pt x="4406887" y="9144000"/>
                </a:lnTo>
                <a:lnTo>
                  <a:pt x="4406887" y="0"/>
                </a:lnTo>
                <a:close/>
              </a:path>
            </a:pathLst>
          </a:custGeom>
          <a:solidFill>
            <a:schemeClr val="tx2"/>
          </a:solidFill>
          <a:ln>
            <a:noFill/>
          </a:ln>
        </p:spPr>
        <p:txBody>
          <a:bodyPr wrap="square" lIns="0" tIns="0" rIns="0" bIns="0" rtlCol="0"/>
          <a:lstStyle/>
          <a:p>
            <a:endParaRPr sz="1350" b="0" i="0" dirty="0">
              <a:latin typeface="Arial Regular"/>
            </a:endParaRPr>
          </a:p>
        </p:txBody>
      </p:sp>
      <p:sp>
        <p:nvSpPr>
          <p:cNvPr id="29" name="Text Placeholder 2">
            <a:extLst>
              <a:ext uri="{FF2B5EF4-FFF2-40B4-BE49-F238E27FC236}">
                <a16:creationId xmlns:a16="http://schemas.microsoft.com/office/drawing/2014/main" id="{202DE0A9-7A98-EB4B-9862-A3EF9D4B77D1}"/>
              </a:ext>
            </a:extLst>
          </p:cNvPr>
          <p:cNvSpPr>
            <a:spLocks noGrp="1"/>
          </p:cNvSpPr>
          <p:nvPr>
            <p:ph type="body" sz="quarter" idx="29" hasCustomPrompt="1"/>
          </p:nvPr>
        </p:nvSpPr>
        <p:spPr>
          <a:xfrm>
            <a:off x="9124950" y="1657350"/>
            <a:ext cx="2673088" cy="4457700"/>
          </a:xfrm>
          <a:prstGeom prst="rect">
            <a:avLst/>
          </a:prstGeom>
        </p:spPr>
        <p:txBody>
          <a:bodyPr lIns="0" tIns="0" rIns="0" bIns="0" anchor="ctr" anchorCtr="0"/>
          <a:lstStyle>
            <a:lvl1pPr marL="9525" marR="3810" indent="0" algn="l" defTabSz="685800" rtl="0" eaLnBrk="1" fontAlgn="auto" latinLnBrk="0" hangingPunct="1">
              <a:lnSpc>
                <a:spcPct val="100000"/>
              </a:lnSpc>
              <a:spcBef>
                <a:spcPts val="75"/>
              </a:spcBef>
              <a:spcAft>
                <a:spcPts val="0"/>
              </a:spcAft>
              <a:buClrTx/>
              <a:buSzTx/>
              <a:buFont typeface="Arial" panose="020B0604020202020204" pitchFamily="34" charset="0"/>
              <a:buNone/>
              <a:tabLst/>
              <a:defRPr sz="2400" b="1" i="0">
                <a:solidFill>
                  <a:schemeClr val="bg1"/>
                </a:solidFill>
                <a:latin typeface="Arial" panose="020B0604020202020204" pitchFamily="34" charset="0"/>
                <a:cs typeface="Arial" panose="020B0604020202020204" pitchFamily="34" charset="0"/>
              </a:defRPr>
            </a:lvl1pPr>
          </a:lstStyle>
          <a:p>
            <a:pPr marL="9525" marR="3810" lvl="0" indent="0" algn="l" defTabSz="685800" rtl="0" eaLnBrk="1" fontAlgn="auto" latinLnBrk="0" hangingPunct="1">
              <a:lnSpc>
                <a:spcPct val="100000"/>
              </a:lnSpc>
              <a:spcBef>
                <a:spcPts val="75"/>
              </a:spcBef>
              <a:spcAft>
                <a:spcPts val="0"/>
              </a:spcAft>
              <a:buClrTx/>
              <a:buSzTx/>
              <a:buFont typeface="Arial" panose="020B0604020202020204" pitchFamily="34" charset="0"/>
              <a:buNone/>
              <a:tabLst/>
              <a:defRPr/>
            </a:pPr>
            <a:r>
              <a:rPr lang="en-US" sz="2400" b="1" spc="-4" dirty="0">
                <a:latin typeface="Arial"/>
                <a:cs typeface="Arial"/>
              </a:rPr>
              <a:t>You can post the result of your process here</a:t>
            </a:r>
            <a:endParaRPr lang="en-GB" sz="2400" dirty="0">
              <a:latin typeface="Arial"/>
              <a:cs typeface="Arial"/>
            </a:endParaRPr>
          </a:p>
        </p:txBody>
      </p:sp>
      <p:sp>
        <p:nvSpPr>
          <p:cNvPr id="3" name="Title 2">
            <a:extLst>
              <a:ext uri="{FF2B5EF4-FFF2-40B4-BE49-F238E27FC236}">
                <a16:creationId xmlns:a16="http://schemas.microsoft.com/office/drawing/2014/main" id="{52CD35E5-727F-9842-B859-9699AA9AC584}"/>
              </a:ext>
            </a:extLst>
          </p:cNvPr>
          <p:cNvSpPr>
            <a:spLocks noGrp="1"/>
          </p:cNvSpPr>
          <p:nvPr>
            <p:ph type="title" hasCustomPrompt="1"/>
          </p:nvPr>
        </p:nvSpPr>
        <p:spPr>
          <a:xfrm>
            <a:off x="381000" y="235099"/>
            <a:ext cx="8515350" cy="965051"/>
          </a:xfrm>
        </p:spPr>
        <p:txBody>
          <a:bodyPr/>
          <a:lstStyle>
            <a:lvl1pPr>
              <a:defRPr/>
            </a:lvl1pPr>
          </a:lstStyle>
          <a:p>
            <a:r>
              <a:rPr lang="en-US" dirty="0"/>
              <a:t>This is the message of this slide</a:t>
            </a:r>
            <a:br>
              <a:rPr lang="en-US" dirty="0"/>
            </a:br>
            <a:r>
              <a:rPr lang="en-US" dirty="0"/>
              <a:t>You can write it in one or two lines </a:t>
            </a:r>
            <a:endParaRPr lang="ru-RU" dirty="0"/>
          </a:p>
        </p:txBody>
      </p:sp>
      <p:sp>
        <p:nvSpPr>
          <p:cNvPr id="24" name="Text Placeholder 2">
            <a:extLst>
              <a:ext uri="{FF2B5EF4-FFF2-40B4-BE49-F238E27FC236}">
                <a16:creationId xmlns:a16="http://schemas.microsoft.com/office/drawing/2014/main" id="{1BD0605B-B123-B442-AE07-41F200DD6EB2}"/>
              </a:ext>
            </a:extLst>
          </p:cNvPr>
          <p:cNvSpPr>
            <a:spLocks noGrp="1"/>
          </p:cNvSpPr>
          <p:nvPr>
            <p:ph type="body" sz="quarter" idx="54" hasCustomPrompt="1"/>
          </p:nvPr>
        </p:nvSpPr>
        <p:spPr>
          <a:xfrm>
            <a:off x="6210301" y="5701012"/>
            <a:ext cx="2686050"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07</a:t>
            </a:r>
          </a:p>
        </p:txBody>
      </p:sp>
      <p:sp>
        <p:nvSpPr>
          <p:cNvPr id="25" name="Text Placeholder 2">
            <a:extLst>
              <a:ext uri="{FF2B5EF4-FFF2-40B4-BE49-F238E27FC236}">
                <a16:creationId xmlns:a16="http://schemas.microsoft.com/office/drawing/2014/main" id="{3E3719F9-21FE-EA47-B799-A22D03549EC1}"/>
              </a:ext>
            </a:extLst>
          </p:cNvPr>
          <p:cNvSpPr>
            <a:spLocks noGrp="1"/>
          </p:cNvSpPr>
          <p:nvPr>
            <p:ph type="body" sz="quarter" idx="46" hasCustomPrompt="1"/>
          </p:nvPr>
        </p:nvSpPr>
        <p:spPr>
          <a:xfrm>
            <a:off x="6210301" y="4394063"/>
            <a:ext cx="2686050" cy="1024585"/>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ru-RU" dirty="0"/>
            </a:br>
            <a:r>
              <a:rPr lang="en-US" dirty="0"/>
              <a:t>Description of the step Description of the step Description of the step</a:t>
            </a:r>
          </a:p>
        </p:txBody>
      </p:sp>
      <p:sp>
        <p:nvSpPr>
          <p:cNvPr id="26" name="Text Placeholder 2">
            <a:extLst>
              <a:ext uri="{FF2B5EF4-FFF2-40B4-BE49-F238E27FC236}">
                <a16:creationId xmlns:a16="http://schemas.microsoft.com/office/drawing/2014/main" id="{2507D5AF-05B7-AC4C-96F4-56CE5241FF4B}"/>
              </a:ext>
            </a:extLst>
          </p:cNvPr>
          <p:cNvSpPr>
            <a:spLocks noGrp="1"/>
          </p:cNvSpPr>
          <p:nvPr>
            <p:ph type="body" sz="quarter" idx="66" hasCustomPrompt="1"/>
          </p:nvPr>
        </p:nvSpPr>
        <p:spPr>
          <a:xfrm>
            <a:off x="3329425" y="1861968"/>
            <a:ext cx="2652275"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06</a:t>
            </a:r>
          </a:p>
        </p:txBody>
      </p:sp>
      <p:sp>
        <p:nvSpPr>
          <p:cNvPr id="27" name="Text Placeholder 2">
            <a:extLst>
              <a:ext uri="{FF2B5EF4-FFF2-40B4-BE49-F238E27FC236}">
                <a16:creationId xmlns:a16="http://schemas.microsoft.com/office/drawing/2014/main" id="{0150F216-2855-1146-9C8B-4C4E649010E8}"/>
              </a:ext>
            </a:extLst>
          </p:cNvPr>
          <p:cNvSpPr>
            <a:spLocks noGrp="1"/>
          </p:cNvSpPr>
          <p:nvPr>
            <p:ph type="body" sz="quarter" idx="67" hasCustomPrompt="1"/>
          </p:nvPr>
        </p:nvSpPr>
        <p:spPr>
          <a:xfrm>
            <a:off x="3329425" y="2414419"/>
            <a:ext cx="2652275" cy="1024585"/>
          </a:xfrm>
          <a:prstGeom prst="rect">
            <a:avLst/>
          </a:prstGeom>
        </p:spPr>
        <p:txBody>
          <a:bodyPr lIns="0" tIns="0" rIns="0" bIns="0" anchor="b"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ru-RU" dirty="0"/>
            </a:br>
            <a:r>
              <a:rPr lang="en-US" dirty="0"/>
              <a:t>Description of the step Description of the step Description of the step</a:t>
            </a:r>
          </a:p>
        </p:txBody>
      </p:sp>
      <p:sp>
        <p:nvSpPr>
          <p:cNvPr id="39" name="Text Placeholder 2">
            <a:extLst>
              <a:ext uri="{FF2B5EF4-FFF2-40B4-BE49-F238E27FC236}">
                <a16:creationId xmlns:a16="http://schemas.microsoft.com/office/drawing/2014/main" id="{2731D0BF-B741-7649-93F9-53C0A88D9905}"/>
              </a:ext>
            </a:extLst>
          </p:cNvPr>
          <p:cNvSpPr>
            <a:spLocks noGrp="1"/>
          </p:cNvSpPr>
          <p:nvPr>
            <p:ph type="body" sz="quarter" idx="68" hasCustomPrompt="1"/>
          </p:nvPr>
        </p:nvSpPr>
        <p:spPr>
          <a:xfrm>
            <a:off x="392947" y="5701012"/>
            <a:ext cx="2674104"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05</a:t>
            </a:r>
          </a:p>
        </p:txBody>
      </p:sp>
      <p:sp>
        <p:nvSpPr>
          <p:cNvPr id="40" name="Text Placeholder 2">
            <a:extLst>
              <a:ext uri="{FF2B5EF4-FFF2-40B4-BE49-F238E27FC236}">
                <a16:creationId xmlns:a16="http://schemas.microsoft.com/office/drawing/2014/main" id="{5F29137F-58E7-C24B-827E-B9106E00CE58}"/>
              </a:ext>
            </a:extLst>
          </p:cNvPr>
          <p:cNvSpPr>
            <a:spLocks noGrp="1"/>
          </p:cNvSpPr>
          <p:nvPr>
            <p:ph type="body" sz="quarter" idx="69" hasCustomPrompt="1"/>
          </p:nvPr>
        </p:nvSpPr>
        <p:spPr>
          <a:xfrm>
            <a:off x="392947" y="4394063"/>
            <a:ext cx="2674104" cy="1024585"/>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ru-RU" dirty="0"/>
            </a:br>
            <a:r>
              <a:rPr lang="en-US" dirty="0"/>
              <a:t>Description of the step Description of the step Description of the step</a:t>
            </a:r>
          </a:p>
        </p:txBody>
      </p:sp>
      <p:cxnSp>
        <p:nvCxnSpPr>
          <p:cNvPr id="41" name="Straight Connector 40">
            <a:extLst>
              <a:ext uri="{FF2B5EF4-FFF2-40B4-BE49-F238E27FC236}">
                <a16:creationId xmlns:a16="http://schemas.microsoft.com/office/drawing/2014/main" id="{CCAA8D11-1101-7447-B95A-A5F44862A5AA}"/>
              </a:ext>
            </a:extLst>
          </p:cNvPr>
          <p:cNvCxnSpPr>
            <a:cxnSpLocks/>
          </p:cNvCxnSpPr>
          <p:nvPr/>
        </p:nvCxnSpPr>
        <p:spPr>
          <a:xfrm>
            <a:off x="543605" y="3909059"/>
            <a:ext cx="82021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B7EDCDE3-1830-0C42-85ED-597C951AD761}"/>
              </a:ext>
            </a:extLst>
          </p:cNvPr>
          <p:cNvCxnSpPr>
            <a:cxnSpLocks/>
          </p:cNvCxnSpPr>
          <p:nvPr/>
        </p:nvCxnSpPr>
        <p:spPr>
          <a:xfrm>
            <a:off x="0" y="3909059"/>
            <a:ext cx="8896350" cy="0"/>
          </a:xfrm>
          <a:prstGeom prst="line">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E650A181-4C87-5F4F-B87B-094C8B489E7C}"/>
              </a:ext>
            </a:extLst>
          </p:cNvPr>
          <p:cNvCxnSpPr>
            <a:cxnSpLocks/>
          </p:cNvCxnSpPr>
          <p:nvPr/>
        </p:nvCxnSpPr>
        <p:spPr>
          <a:xfrm>
            <a:off x="3295651" y="3569400"/>
            <a:ext cx="1742"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C59D7BB-A8D4-A847-9CE7-83FDB8EF160D}"/>
              </a:ext>
            </a:extLst>
          </p:cNvPr>
          <p:cNvCxnSpPr>
            <a:cxnSpLocks/>
          </p:cNvCxnSpPr>
          <p:nvPr/>
        </p:nvCxnSpPr>
        <p:spPr>
          <a:xfrm>
            <a:off x="6224178" y="3928500"/>
            <a:ext cx="0"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7D67690-A3A8-D246-AA57-431674371CAC}"/>
              </a:ext>
            </a:extLst>
          </p:cNvPr>
          <p:cNvCxnSpPr>
            <a:cxnSpLocks/>
          </p:cNvCxnSpPr>
          <p:nvPr/>
        </p:nvCxnSpPr>
        <p:spPr>
          <a:xfrm>
            <a:off x="393904" y="3915000"/>
            <a:ext cx="1388"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0CD3F29A-6A29-4B4D-8506-8264A8D5EF0D}"/>
              </a:ext>
            </a:extLst>
          </p:cNvPr>
          <p:cNvSpPr>
            <a:spLocks noGrp="1"/>
          </p:cNvSpPr>
          <p:nvPr>
            <p:ph type="ftr" sz="quarter" idx="70"/>
          </p:nvPr>
        </p:nvSpPr>
        <p:spPr/>
        <p:txBody>
          <a:bodyPr/>
          <a:lstStyle/>
          <a:p>
            <a:endParaRPr lang="ru-RU" dirty="0"/>
          </a:p>
        </p:txBody>
      </p:sp>
      <p:sp>
        <p:nvSpPr>
          <p:cNvPr id="7" name="Slide Number Placeholder 6">
            <a:extLst>
              <a:ext uri="{FF2B5EF4-FFF2-40B4-BE49-F238E27FC236}">
                <a16:creationId xmlns:a16="http://schemas.microsoft.com/office/drawing/2014/main" id="{3839FC04-8B77-214E-B354-B4248513518E}"/>
              </a:ext>
            </a:extLst>
          </p:cNvPr>
          <p:cNvSpPr>
            <a:spLocks noGrp="1"/>
          </p:cNvSpPr>
          <p:nvPr>
            <p:ph type="sldNum" sz="quarter" idx="71"/>
          </p:nvPr>
        </p:nvSpPr>
        <p:spPr/>
        <p:txBody>
          <a:bodyPr/>
          <a:lstStyle/>
          <a:p>
            <a:fld id="{E200D83E-88D0-C440-9F2A-EBA669C92F70}" type="slidenum">
              <a:rPr lang="ru-RU" smtClean="0"/>
              <a:pPr/>
              <a:t>‹#›</a:t>
            </a:fld>
            <a:endParaRPr lang="ru-RU"/>
          </a:p>
        </p:txBody>
      </p:sp>
      <p:grpSp>
        <p:nvGrpSpPr>
          <p:cNvPr id="18" name="Group 17">
            <a:extLst>
              <a:ext uri="{FF2B5EF4-FFF2-40B4-BE49-F238E27FC236}">
                <a16:creationId xmlns:a16="http://schemas.microsoft.com/office/drawing/2014/main" id="{6D9D022C-FDC0-8E4C-90C8-77D87325AF41}"/>
              </a:ext>
            </a:extLst>
          </p:cNvPr>
          <p:cNvGrpSpPr/>
          <p:nvPr/>
        </p:nvGrpSpPr>
        <p:grpSpPr>
          <a:xfrm>
            <a:off x="10839450" y="6410620"/>
            <a:ext cx="971550" cy="161630"/>
            <a:chOff x="14294536" y="8436933"/>
            <a:chExt cx="1501942" cy="249867"/>
          </a:xfrm>
          <a:solidFill>
            <a:schemeClr val="bg1"/>
          </a:solidFill>
        </p:grpSpPr>
        <p:sp>
          <p:nvSpPr>
            <p:cNvPr id="19" name="object 2">
              <a:extLst>
                <a:ext uri="{FF2B5EF4-FFF2-40B4-BE49-F238E27FC236}">
                  <a16:creationId xmlns:a16="http://schemas.microsoft.com/office/drawing/2014/main" id="{F96446F3-B1E1-7E40-9CCE-8E0AD34F3B47}"/>
                </a:ext>
              </a:extLst>
            </p:cNvPr>
            <p:cNvSpPr/>
            <p:nvPr/>
          </p:nvSpPr>
          <p:spPr>
            <a:xfrm>
              <a:off x="14294536" y="8436933"/>
              <a:ext cx="210239" cy="249867"/>
            </a:xfrm>
            <a:custGeom>
              <a:avLst/>
              <a:gdLst/>
              <a:ahLst/>
              <a:cxnLst/>
              <a:rect l="l" t="t" r="r" b="b"/>
              <a:pathLst>
                <a:path w="1798954" h="2138045">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0" name="object 3">
              <a:extLst>
                <a:ext uri="{FF2B5EF4-FFF2-40B4-BE49-F238E27FC236}">
                  <a16:creationId xmlns:a16="http://schemas.microsoft.com/office/drawing/2014/main" id="{F35E4E3D-E138-604C-BCD4-FA5706DC9744}"/>
                </a:ext>
              </a:extLst>
            </p:cNvPr>
            <p:cNvSpPr/>
            <p:nvPr/>
          </p:nvSpPr>
          <p:spPr>
            <a:xfrm>
              <a:off x="14543672" y="8448213"/>
              <a:ext cx="194655" cy="238587"/>
            </a:xfrm>
            <a:custGeom>
              <a:avLst/>
              <a:gdLst/>
              <a:ahLst/>
              <a:cxnLst/>
              <a:rect l="l" t="t" r="r" b="b"/>
              <a:pathLst>
                <a:path w="1665604" h="2041525">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1" name="object 4">
              <a:extLst>
                <a:ext uri="{FF2B5EF4-FFF2-40B4-BE49-F238E27FC236}">
                  <a16:creationId xmlns:a16="http://schemas.microsoft.com/office/drawing/2014/main" id="{6D8B5D6C-E48E-A843-AE13-133EAA7308B2}"/>
                </a:ext>
              </a:extLst>
            </p:cNvPr>
            <p:cNvSpPr/>
            <p:nvPr/>
          </p:nvSpPr>
          <p:spPr>
            <a:xfrm>
              <a:off x="14745615" y="8511292"/>
              <a:ext cx="193022" cy="175508"/>
            </a:xfrm>
            <a:custGeom>
              <a:avLst/>
              <a:gdLst/>
              <a:ahLst/>
              <a:cxnLst/>
              <a:rect l="l" t="t" r="r" b="b"/>
              <a:pathLst>
                <a:path w="1651634" h="1501775">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w="1651634" h="1501775">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2" name="object 5">
              <a:extLst>
                <a:ext uri="{FF2B5EF4-FFF2-40B4-BE49-F238E27FC236}">
                  <a16:creationId xmlns:a16="http://schemas.microsoft.com/office/drawing/2014/main" id="{3608CE0B-5E4B-9440-A7C5-049289CB9309}"/>
                </a:ext>
              </a:extLst>
            </p:cNvPr>
            <p:cNvSpPr/>
            <p:nvPr/>
          </p:nvSpPr>
          <p:spPr>
            <a:xfrm>
              <a:off x="14976246" y="8448139"/>
              <a:ext cx="62189" cy="238661"/>
            </a:xfrm>
            <a:custGeom>
              <a:avLst/>
              <a:gdLst/>
              <a:ahLst/>
              <a:cxnLst/>
              <a:rect l="l" t="t" r="r" b="b"/>
              <a:pathLst>
                <a:path w="532129" h="2042160">
                  <a:moveTo>
                    <a:pt x="531622" y="0"/>
                  </a:moveTo>
                  <a:lnTo>
                    <a:pt x="0" y="0"/>
                  </a:lnTo>
                  <a:lnTo>
                    <a:pt x="0" y="2041613"/>
                  </a:lnTo>
                  <a:lnTo>
                    <a:pt x="531622" y="2041613"/>
                  </a:lnTo>
                  <a:lnTo>
                    <a:pt x="531622"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3" name="object 6">
              <a:extLst>
                <a:ext uri="{FF2B5EF4-FFF2-40B4-BE49-F238E27FC236}">
                  <a16:creationId xmlns:a16="http://schemas.microsoft.com/office/drawing/2014/main" id="{C117467A-47C8-F24C-9795-9FB7CDCC485B}"/>
                </a:ext>
              </a:extLst>
            </p:cNvPr>
            <p:cNvSpPr/>
            <p:nvPr/>
          </p:nvSpPr>
          <p:spPr>
            <a:xfrm>
              <a:off x="15067761" y="8469289"/>
              <a:ext cx="131576" cy="217511"/>
            </a:xfrm>
            <a:custGeom>
              <a:avLst/>
              <a:gdLst/>
              <a:ahLst/>
              <a:cxnLst/>
              <a:rect l="l" t="t" r="r" b="b"/>
              <a:pathLst>
                <a:path w="1125854" h="1861185">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30" name="object 7">
              <a:extLst>
                <a:ext uri="{FF2B5EF4-FFF2-40B4-BE49-F238E27FC236}">
                  <a16:creationId xmlns:a16="http://schemas.microsoft.com/office/drawing/2014/main" id="{B71EF221-86CE-5741-B6EE-6E7336076460}"/>
                </a:ext>
              </a:extLst>
            </p:cNvPr>
            <p:cNvSpPr/>
            <p:nvPr/>
          </p:nvSpPr>
          <p:spPr>
            <a:xfrm>
              <a:off x="15222399" y="8511292"/>
              <a:ext cx="176547" cy="175508"/>
            </a:xfrm>
            <a:custGeom>
              <a:avLst/>
              <a:gdLst/>
              <a:ahLst/>
              <a:cxnLst/>
              <a:rect l="l" t="t" r="r" b="b"/>
              <a:pathLst>
                <a:path w="1510665" h="150177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w="1510665" h="150177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w="1510665" h="150177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grpFill/>
          </p:spPr>
          <p:txBody>
            <a:bodyPr wrap="square" lIns="0" tIns="0" rIns="0" bIns="0" rtlCol="0"/>
            <a:lstStyle/>
            <a:p>
              <a:endParaRPr sz="1350" dirty="0">
                <a:latin typeface="Arial" panose="020B0604020202020204" pitchFamily="34" charset="0"/>
                <a:cs typeface="Arial" panose="020B0604020202020204" pitchFamily="34" charset="0"/>
              </a:endParaRPr>
            </a:p>
          </p:txBody>
        </p:sp>
        <p:sp>
          <p:nvSpPr>
            <p:cNvPr id="31" name="object 8">
              <a:extLst>
                <a:ext uri="{FF2B5EF4-FFF2-40B4-BE49-F238E27FC236}">
                  <a16:creationId xmlns:a16="http://schemas.microsoft.com/office/drawing/2014/main" id="{6AC301CC-3539-EA46-A8A1-24A34042DF11}"/>
                </a:ext>
              </a:extLst>
            </p:cNvPr>
            <p:cNvSpPr/>
            <p:nvPr/>
          </p:nvSpPr>
          <p:spPr>
            <a:xfrm>
              <a:off x="15425933" y="8511292"/>
              <a:ext cx="176844" cy="175508"/>
            </a:xfrm>
            <a:custGeom>
              <a:avLst/>
              <a:gdLst/>
              <a:ahLst/>
              <a:cxnLst/>
              <a:rect l="l" t="t" r="r" b="b"/>
              <a:pathLst>
                <a:path w="1513204" h="1501775">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32" name="object 9">
              <a:extLst>
                <a:ext uri="{FF2B5EF4-FFF2-40B4-BE49-F238E27FC236}">
                  <a16:creationId xmlns:a16="http://schemas.microsoft.com/office/drawing/2014/main" id="{B583ADDF-F97D-A643-AD0E-FF955BFBBBC2}"/>
                </a:ext>
              </a:extLst>
            </p:cNvPr>
            <p:cNvSpPr/>
            <p:nvPr/>
          </p:nvSpPr>
          <p:spPr>
            <a:xfrm>
              <a:off x="15618966" y="8448213"/>
              <a:ext cx="177512" cy="238587"/>
            </a:xfrm>
            <a:custGeom>
              <a:avLst/>
              <a:gdLst/>
              <a:ahLst/>
              <a:cxnLst/>
              <a:rect l="l" t="t" r="r" b="b"/>
              <a:pathLst>
                <a:path w="1518919" h="2041525">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40237304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Process: ...5-8-end">
    <p:spTree>
      <p:nvGrpSpPr>
        <p:cNvPr id="1" name=""/>
        <p:cNvGrpSpPr/>
        <p:nvPr/>
      </p:nvGrpSpPr>
      <p:grpSpPr>
        <a:xfrm>
          <a:off x="0" y="0"/>
          <a:ext cx="0" cy="0"/>
          <a:chOff x="0" y="0"/>
          <a:chExt cx="0" cy="0"/>
        </a:xfrm>
      </p:grpSpPr>
      <p:sp>
        <p:nvSpPr>
          <p:cNvPr id="28" name="object 22">
            <a:extLst>
              <a:ext uri="{FF2B5EF4-FFF2-40B4-BE49-F238E27FC236}">
                <a16:creationId xmlns:a16="http://schemas.microsoft.com/office/drawing/2014/main" id="{60B8C331-DCED-6E48-9E86-12CE6F0F2D49}"/>
              </a:ext>
            </a:extLst>
          </p:cNvPr>
          <p:cNvSpPr/>
          <p:nvPr/>
        </p:nvSpPr>
        <p:spPr>
          <a:xfrm>
            <a:off x="8886393" y="0"/>
            <a:ext cx="3305607" cy="6858000"/>
          </a:xfrm>
          <a:custGeom>
            <a:avLst/>
            <a:gdLst/>
            <a:ahLst/>
            <a:cxnLst/>
            <a:rect l="l" t="t" r="r" b="b"/>
            <a:pathLst>
              <a:path w="4406900" h="9144000">
                <a:moveTo>
                  <a:pt x="4406887" y="0"/>
                </a:moveTo>
                <a:lnTo>
                  <a:pt x="0" y="0"/>
                </a:lnTo>
                <a:lnTo>
                  <a:pt x="0" y="9144000"/>
                </a:lnTo>
                <a:lnTo>
                  <a:pt x="4406887" y="9144000"/>
                </a:lnTo>
                <a:lnTo>
                  <a:pt x="4406887" y="0"/>
                </a:lnTo>
                <a:close/>
              </a:path>
            </a:pathLst>
          </a:custGeom>
          <a:solidFill>
            <a:schemeClr val="tx2"/>
          </a:solidFill>
          <a:ln>
            <a:noFill/>
          </a:ln>
        </p:spPr>
        <p:txBody>
          <a:bodyPr wrap="square" lIns="0" tIns="0" rIns="0" bIns="0" rtlCol="0"/>
          <a:lstStyle/>
          <a:p>
            <a:endParaRPr sz="1350" b="0" i="0" dirty="0">
              <a:latin typeface="Arial Regular"/>
            </a:endParaRPr>
          </a:p>
        </p:txBody>
      </p:sp>
      <p:sp>
        <p:nvSpPr>
          <p:cNvPr id="29" name="Text Placeholder 2">
            <a:extLst>
              <a:ext uri="{FF2B5EF4-FFF2-40B4-BE49-F238E27FC236}">
                <a16:creationId xmlns:a16="http://schemas.microsoft.com/office/drawing/2014/main" id="{202DE0A9-7A98-EB4B-9862-A3EF9D4B77D1}"/>
              </a:ext>
            </a:extLst>
          </p:cNvPr>
          <p:cNvSpPr>
            <a:spLocks noGrp="1"/>
          </p:cNvSpPr>
          <p:nvPr>
            <p:ph type="body" sz="quarter" idx="29" hasCustomPrompt="1"/>
          </p:nvPr>
        </p:nvSpPr>
        <p:spPr>
          <a:xfrm>
            <a:off x="9124951" y="1657350"/>
            <a:ext cx="2686049" cy="4457700"/>
          </a:xfrm>
          <a:prstGeom prst="rect">
            <a:avLst/>
          </a:prstGeom>
        </p:spPr>
        <p:txBody>
          <a:bodyPr lIns="0" tIns="0" rIns="0" bIns="0" anchor="ctr" anchorCtr="0"/>
          <a:lstStyle>
            <a:lvl1pPr marL="9525" marR="3810" indent="0" algn="l" defTabSz="685800" rtl="0" eaLnBrk="1" fontAlgn="auto" latinLnBrk="0" hangingPunct="1">
              <a:lnSpc>
                <a:spcPct val="100000"/>
              </a:lnSpc>
              <a:spcBef>
                <a:spcPts val="75"/>
              </a:spcBef>
              <a:spcAft>
                <a:spcPts val="0"/>
              </a:spcAft>
              <a:buClrTx/>
              <a:buSzTx/>
              <a:buFont typeface="Arial" panose="020B0604020202020204" pitchFamily="34" charset="0"/>
              <a:buNone/>
              <a:tabLst/>
              <a:defRPr sz="2400" b="1" i="0">
                <a:solidFill>
                  <a:schemeClr val="bg1"/>
                </a:solidFill>
                <a:latin typeface="Arial" panose="020B0604020202020204" pitchFamily="34" charset="0"/>
                <a:cs typeface="Arial" panose="020B0604020202020204" pitchFamily="34" charset="0"/>
              </a:defRPr>
            </a:lvl1pPr>
          </a:lstStyle>
          <a:p>
            <a:pPr marL="9525" marR="3810" lvl="0" indent="0" algn="l" defTabSz="685800" rtl="0" eaLnBrk="1" fontAlgn="auto" latinLnBrk="0" hangingPunct="1">
              <a:lnSpc>
                <a:spcPct val="100000"/>
              </a:lnSpc>
              <a:spcBef>
                <a:spcPts val="75"/>
              </a:spcBef>
              <a:spcAft>
                <a:spcPts val="0"/>
              </a:spcAft>
              <a:buClrTx/>
              <a:buSzTx/>
              <a:buFont typeface="Arial" panose="020B0604020202020204" pitchFamily="34" charset="0"/>
              <a:buNone/>
              <a:tabLst/>
              <a:defRPr/>
            </a:pPr>
            <a:r>
              <a:rPr lang="en-US" sz="2400" b="1" spc="-4" dirty="0">
                <a:latin typeface="Arial"/>
                <a:cs typeface="Arial"/>
              </a:rPr>
              <a:t>You can post the result of your process here</a:t>
            </a:r>
            <a:endParaRPr lang="en-GB" sz="2400" dirty="0">
              <a:latin typeface="Arial"/>
              <a:cs typeface="Arial"/>
            </a:endParaRPr>
          </a:p>
        </p:txBody>
      </p:sp>
      <p:sp>
        <p:nvSpPr>
          <p:cNvPr id="3" name="Title 2">
            <a:extLst>
              <a:ext uri="{FF2B5EF4-FFF2-40B4-BE49-F238E27FC236}">
                <a16:creationId xmlns:a16="http://schemas.microsoft.com/office/drawing/2014/main" id="{52CD35E5-727F-9842-B859-9699AA9AC584}"/>
              </a:ext>
            </a:extLst>
          </p:cNvPr>
          <p:cNvSpPr>
            <a:spLocks noGrp="1"/>
          </p:cNvSpPr>
          <p:nvPr>
            <p:ph type="title" hasCustomPrompt="1"/>
          </p:nvPr>
        </p:nvSpPr>
        <p:spPr>
          <a:xfrm>
            <a:off x="381000" y="235099"/>
            <a:ext cx="8515350" cy="965051"/>
          </a:xfrm>
        </p:spPr>
        <p:txBody>
          <a:bodyPr/>
          <a:lstStyle>
            <a:lvl1pPr>
              <a:defRPr/>
            </a:lvl1pPr>
          </a:lstStyle>
          <a:p>
            <a:r>
              <a:rPr lang="en-US" dirty="0"/>
              <a:t>This is the message of this slide</a:t>
            </a:r>
            <a:br>
              <a:rPr lang="en-US" dirty="0"/>
            </a:br>
            <a:r>
              <a:rPr lang="en-US" dirty="0"/>
              <a:t>You can write it in one or two lines </a:t>
            </a:r>
            <a:endParaRPr lang="ru-RU" dirty="0"/>
          </a:p>
        </p:txBody>
      </p:sp>
      <p:sp>
        <p:nvSpPr>
          <p:cNvPr id="6" name="Footer Placeholder 5">
            <a:extLst>
              <a:ext uri="{FF2B5EF4-FFF2-40B4-BE49-F238E27FC236}">
                <a16:creationId xmlns:a16="http://schemas.microsoft.com/office/drawing/2014/main" id="{0CD3F29A-6A29-4B4D-8506-8264A8D5EF0D}"/>
              </a:ext>
            </a:extLst>
          </p:cNvPr>
          <p:cNvSpPr>
            <a:spLocks noGrp="1"/>
          </p:cNvSpPr>
          <p:nvPr>
            <p:ph type="ftr" sz="quarter" idx="70"/>
          </p:nvPr>
        </p:nvSpPr>
        <p:spPr/>
        <p:txBody>
          <a:bodyPr/>
          <a:lstStyle/>
          <a:p>
            <a:endParaRPr lang="ru-RU" dirty="0"/>
          </a:p>
        </p:txBody>
      </p:sp>
      <p:sp>
        <p:nvSpPr>
          <p:cNvPr id="7" name="Slide Number Placeholder 6">
            <a:extLst>
              <a:ext uri="{FF2B5EF4-FFF2-40B4-BE49-F238E27FC236}">
                <a16:creationId xmlns:a16="http://schemas.microsoft.com/office/drawing/2014/main" id="{3839FC04-8B77-214E-B354-B4248513518E}"/>
              </a:ext>
            </a:extLst>
          </p:cNvPr>
          <p:cNvSpPr>
            <a:spLocks noGrp="1"/>
          </p:cNvSpPr>
          <p:nvPr>
            <p:ph type="sldNum" sz="quarter" idx="71"/>
          </p:nvPr>
        </p:nvSpPr>
        <p:spPr/>
        <p:txBody>
          <a:bodyPr/>
          <a:lstStyle/>
          <a:p>
            <a:fld id="{E200D83E-88D0-C440-9F2A-EBA669C92F70}" type="slidenum">
              <a:rPr lang="ru-RU" smtClean="0"/>
              <a:pPr/>
              <a:t>‹#›</a:t>
            </a:fld>
            <a:endParaRPr lang="ru-RU"/>
          </a:p>
        </p:txBody>
      </p:sp>
      <p:sp>
        <p:nvSpPr>
          <p:cNvPr id="43" name="Text Placeholder 2">
            <a:extLst>
              <a:ext uri="{FF2B5EF4-FFF2-40B4-BE49-F238E27FC236}">
                <a16:creationId xmlns:a16="http://schemas.microsoft.com/office/drawing/2014/main" id="{734177C3-A87D-674C-8C5B-6DFE235A8A1A}"/>
              </a:ext>
            </a:extLst>
          </p:cNvPr>
          <p:cNvSpPr>
            <a:spLocks noGrp="1"/>
          </p:cNvSpPr>
          <p:nvPr>
            <p:ph type="body" sz="quarter" idx="54" hasCustomPrompt="1"/>
          </p:nvPr>
        </p:nvSpPr>
        <p:spPr>
          <a:xfrm>
            <a:off x="4267201" y="5701012"/>
            <a:ext cx="2686050"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07</a:t>
            </a:r>
          </a:p>
        </p:txBody>
      </p:sp>
      <p:sp>
        <p:nvSpPr>
          <p:cNvPr id="44" name="Text Placeholder 2">
            <a:extLst>
              <a:ext uri="{FF2B5EF4-FFF2-40B4-BE49-F238E27FC236}">
                <a16:creationId xmlns:a16="http://schemas.microsoft.com/office/drawing/2014/main" id="{45079488-998F-A142-8245-979B0AB3EE4C}"/>
              </a:ext>
            </a:extLst>
          </p:cNvPr>
          <p:cNvSpPr>
            <a:spLocks noGrp="1"/>
          </p:cNvSpPr>
          <p:nvPr>
            <p:ph type="body" sz="quarter" idx="64" hasCustomPrompt="1"/>
          </p:nvPr>
        </p:nvSpPr>
        <p:spPr>
          <a:xfrm>
            <a:off x="6210301" y="1861968"/>
            <a:ext cx="2686050"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08</a:t>
            </a:r>
          </a:p>
        </p:txBody>
      </p:sp>
      <p:sp>
        <p:nvSpPr>
          <p:cNvPr id="45" name="Text Placeholder 2">
            <a:extLst>
              <a:ext uri="{FF2B5EF4-FFF2-40B4-BE49-F238E27FC236}">
                <a16:creationId xmlns:a16="http://schemas.microsoft.com/office/drawing/2014/main" id="{BFE507EF-EF02-B24E-9EC9-D2CDFFDF3F09}"/>
              </a:ext>
            </a:extLst>
          </p:cNvPr>
          <p:cNvSpPr>
            <a:spLocks noGrp="1"/>
          </p:cNvSpPr>
          <p:nvPr>
            <p:ph type="body" sz="quarter" idx="65" hasCustomPrompt="1"/>
          </p:nvPr>
        </p:nvSpPr>
        <p:spPr>
          <a:xfrm>
            <a:off x="6210301" y="2414419"/>
            <a:ext cx="2686050" cy="1024585"/>
          </a:xfrm>
          <a:prstGeom prst="rect">
            <a:avLst/>
          </a:prstGeom>
        </p:spPr>
        <p:txBody>
          <a:bodyPr lIns="0" tIns="0" rIns="0" bIns="0" anchor="b"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en-US" dirty="0"/>
            </a:br>
            <a:r>
              <a:rPr lang="en-US" dirty="0"/>
              <a:t>Description of the step Description of the step Description of the step</a:t>
            </a:r>
          </a:p>
        </p:txBody>
      </p:sp>
      <p:sp>
        <p:nvSpPr>
          <p:cNvPr id="46" name="Text Placeholder 2">
            <a:extLst>
              <a:ext uri="{FF2B5EF4-FFF2-40B4-BE49-F238E27FC236}">
                <a16:creationId xmlns:a16="http://schemas.microsoft.com/office/drawing/2014/main" id="{BA6C8F34-E1B3-4944-B431-0551B0FCE2BF}"/>
              </a:ext>
            </a:extLst>
          </p:cNvPr>
          <p:cNvSpPr>
            <a:spLocks noGrp="1"/>
          </p:cNvSpPr>
          <p:nvPr>
            <p:ph type="body" sz="quarter" idx="46" hasCustomPrompt="1"/>
          </p:nvPr>
        </p:nvSpPr>
        <p:spPr>
          <a:xfrm>
            <a:off x="4267201" y="4394063"/>
            <a:ext cx="2686050" cy="1024585"/>
          </a:xfrm>
          <a:prstGeom prst="rect">
            <a:avLst/>
          </a:prstGeom>
        </p:spPr>
        <p:txBody>
          <a:bodyPr lIns="0" tIns="0" rIns="0" bIns="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en-US" dirty="0"/>
            </a:br>
            <a:r>
              <a:rPr lang="en-US" dirty="0"/>
              <a:t>Description of the step Description of the step Description of the step</a:t>
            </a:r>
          </a:p>
        </p:txBody>
      </p:sp>
      <p:sp>
        <p:nvSpPr>
          <p:cNvPr id="47" name="Text Placeholder 2">
            <a:extLst>
              <a:ext uri="{FF2B5EF4-FFF2-40B4-BE49-F238E27FC236}">
                <a16:creationId xmlns:a16="http://schemas.microsoft.com/office/drawing/2014/main" id="{57C0DA57-55E9-A14E-AC9C-D7A0A4510A67}"/>
              </a:ext>
            </a:extLst>
          </p:cNvPr>
          <p:cNvSpPr>
            <a:spLocks noGrp="1"/>
          </p:cNvSpPr>
          <p:nvPr>
            <p:ph type="body" sz="quarter" idx="66" hasCustomPrompt="1"/>
          </p:nvPr>
        </p:nvSpPr>
        <p:spPr>
          <a:xfrm>
            <a:off x="2324100" y="1861968"/>
            <a:ext cx="2686051"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06</a:t>
            </a:r>
          </a:p>
        </p:txBody>
      </p:sp>
      <p:sp>
        <p:nvSpPr>
          <p:cNvPr id="48" name="Text Placeholder 2">
            <a:extLst>
              <a:ext uri="{FF2B5EF4-FFF2-40B4-BE49-F238E27FC236}">
                <a16:creationId xmlns:a16="http://schemas.microsoft.com/office/drawing/2014/main" id="{F1335D71-6E42-9842-A25F-8CFCC5DF00A4}"/>
              </a:ext>
            </a:extLst>
          </p:cNvPr>
          <p:cNvSpPr>
            <a:spLocks noGrp="1"/>
          </p:cNvSpPr>
          <p:nvPr>
            <p:ph type="body" sz="quarter" idx="67" hasCustomPrompt="1"/>
          </p:nvPr>
        </p:nvSpPr>
        <p:spPr>
          <a:xfrm>
            <a:off x="2324100" y="2414419"/>
            <a:ext cx="2686051" cy="1024585"/>
          </a:xfrm>
          <a:prstGeom prst="rect">
            <a:avLst/>
          </a:prstGeom>
        </p:spPr>
        <p:txBody>
          <a:bodyPr lIns="0" tIns="0" rIns="0" bIns="0" anchor="b"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en-US" dirty="0"/>
            </a:br>
            <a:r>
              <a:rPr lang="en-US" dirty="0"/>
              <a:t>Description of the step Description of the step Description of the step</a:t>
            </a:r>
          </a:p>
        </p:txBody>
      </p:sp>
      <p:cxnSp>
        <p:nvCxnSpPr>
          <p:cNvPr id="49" name="Straight Connector 48">
            <a:extLst>
              <a:ext uri="{FF2B5EF4-FFF2-40B4-BE49-F238E27FC236}">
                <a16:creationId xmlns:a16="http://schemas.microsoft.com/office/drawing/2014/main" id="{FEEA7E52-EEAE-9E41-A4B9-0B0A4CC9B090}"/>
              </a:ext>
            </a:extLst>
          </p:cNvPr>
          <p:cNvCxnSpPr>
            <a:cxnSpLocks/>
          </p:cNvCxnSpPr>
          <p:nvPr/>
        </p:nvCxnSpPr>
        <p:spPr>
          <a:xfrm>
            <a:off x="543605" y="3909059"/>
            <a:ext cx="82021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0" name="Text Placeholder 2">
            <a:extLst>
              <a:ext uri="{FF2B5EF4-FFF2-40B4-BE49-F238E27FC236}">
                <a16:creationId xmlns:a16="http://schemas.microsoft.com/office/drawing/2014/main" id="{3EC85CD7-A3F8-7040-98B8-DA2413FCCBA6}"/>
              </a:ext>
            </a:extLst>
          </p:cNvPr>
          <p:cNvSpPr>
            <a:spLocks noGrp="1"/>
          </p:cNvSpPr>
          <p:nvPr>
            <p:ph type="body" sz="quarter" idx="68" hasCustomPrompt="1"/>
          </p:nvPr>
        </p:nvSpPr>
        <p:spPr>
          <a:xfrm>
            <a:off x="392947" y="5701012"/>
            <a:ext cx="2674104"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05</a:t>
            </a:r>
          </a:p>
        </p:txBody>
      </p:sp>
      <p:sp>
        <p:nvSpPr>
          <p:cNvPr id="54" name="Text Placeholder 2">
            <a:extLst>
              <a:ext uri="{FF2B5EF4-FFF2-40B4-BE49-F238E27FC236}">
                <a16:creationId xmlns:a16="http://schemas.microsoft.com/office/drawing/2014/main" id="{A69E1C81-E66F-8845-9A42-2A7493EF3872}"/>
              </a:ext>
            </a:extLst>
          </p:cNvPr>
          <p:cNvSpPr>
            <a:spLocks noGrp="1"/>
          </p:cNvSpPr>
          <p:nvPr>
            <p:ph type="body" sz="quarter" idx="69" hasCustomPrompt="1"/>
          </p:nvPr>
        </p:nvSpPr>
        <p:spPr>
          <a:xfrm>
            <a:off x="392947" y="4394063"/>
            <a:ext cx="2674104" cy="1024585"/>
          </a:xfrm>
          <a:prstGeom prst="rect">
            <a:avLst/>
          </a:prstGeom>
        </p:spPr>
        <p:txBody>
          <a:bodyPr lIns="0" tIns="0" rIns="0" bIns="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en-US" dirty="0"/>
            </a:br>
            <a:r>
              <a:rPr lang="en-US" dirty="0"/>
              <a:t>Description of the step Description of the step Description of the step</a:t>
            </a:r>
          </a:p>
        </p:txBody>
      </p:sp>
      <p:cxnSp>
        <p:nvCxnSpPr>
          <p:cNvPr id="55" name="Straight Connector 54">
            <a:extLst>
              <a:ext uri="{FF2B5EF4-FFF2-40B4-BE49-F238E27FC236}">
                <a16:creationId xmlns:a16="http://schemas.microsoft.com/office/drawing/2014/main" id="{26D69A9B-5BBF-8D4A-BCE2-351AECC2D3E2}"/>
              </a:ext>
            </a:extLst>
          </p:cNvPr>
          <p:cNvCxnSpPr>
            <a:cxnSpLocks/>
          </p:cNvCxnSpPr>
          <p:nvPr/>
        </p:nvCxnSpPr>
        <p:spPr>
          <a:xfrm>
            <a:off x="0" y="3909059"/>
            <a:ext cx="8886393" cy="0"/>
          </a:xfrm>
          <a:prstGeom prst="line">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88B44BE1-481A-4D45-AC00-9060912C26F3}"/>
              </a:ext>
            </a:extLst>
          </p:cNvPr>
          <p:cNvCxnSpPr>
            <a:cxnSpLocks/>
          </p:cNvCxnSpPr>
          <p:nvPr/>
        </p:nvCxnSpPr>
        <p:spPr>
          <a:xfrm>
            <a:off x="2324101" y="3569400"/>
            <a:ext cx="1742"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71F2C0F-679F-BA4E-A705-D66053142BF5}"/>
              </a:ext>
            </a:extLst>
          </p:cNvPr>
          <p:cNvCxnSpPr>
            <a:cxnSpLocks/>
          </p:cNvCxnSpPr>
          <p:nvPr/>
        </p:nvCxnSpPr>
        <p:spPr>
          <a:xfrm>
            <a:off x="4271534" y="3928500"/>
            <a:ext cx="0"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9B459D9-6458-2743-908E-896F2ACF0CBF}"/>
              </a:ext>
            </a:extLst>
          </p:cNvPr>
          <p:cNvCxnSpPr>
            <a:cxnSpLocks/>
          </p:cNvCxnSpPr>
          <p:nvPr/>
        </p:nvCxnSpPr>
        <p:spPr>
          <a:xfrm>
            <a:off x="6224178" y="3569400"/>
            <a:ext cx="0"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9721FDA-8214-FE46-A0F7-8A60218A92F2}"/>
              </a:ext>
            </a:extLst>
          </p:cNvPr>
          <p:cNvCxnSpPr>
            <a:cxnSpLocks/>
          </p:cNvCxnSpPr>
          <p:nvPr/>
        </p:nvCxnSpPr>
        <p:spPr>
          <a:xfrm>
            <a:off x="393904" y="3915000"/>
            <a:ext cx="1388"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4DEA5A9D-F3BC-294B-911E-50E538EB7F39}"/>
              </a:ext>
            </a:extLst>
          </p:cNvPr>
          <p:cNvGrpSpPr/>
          <p:nvPr/>
        </p:nvGrpSpPr>
        <p:grpSpPr>
          <a:xfrm>
            <a:off x="10839450" y="6410620"/>
            <a:ext cx="971550" cy="161630"/>
            <a:chOff x="14294536" y="8436933"/>
            <a:chExt cx="1501942" cy="249867"/>
          </a:xfrm>
          <a:solidFill>
            <a:schemeClr val="bg1"/>
          </a:solidFill>
        </p:grpSpPr>
        <p:sp>
          <p:nvSpPr>
            <p:cNvPr id="22" name="object 2">
              <a:extLst>
                <a:ext uri="{FF2B5EF4-FFF2-40B4-BE49-F238E27FC236}">
                  <a16:creationId xmlns:a16="http://schemas.microsoft.com/office/drawing/2014/main" id="{3908B8D9-EC36-A845-ADA8-F962BC0B106A}"/>
                </a:ext>
              </a:extLst>
            </p:cNvPr>
            <p:cNvSpPr/>
            <p:nvPr/>
          </p:nvSpPr>
          <p:spPr>
            <a:xfrm>
              <a:off x="14294536" y="8436933"/>
              <a:ext cx="210239" cy="249867"/>
            </a:xfrm>
            <a:custGeom>
              <a:avLst/>
              <a:gdLst/>
              <a:ahLst/>
              <a:cxnLst/>
              <a:rect l="l" t="t" r="r" b="b"/>
              <a:pathLst>
                <a:path w="1798954" h="2138045">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3" name="object 3">
              <a:extLst>
                <a:ext uri="{FF2B5EF4-FFF2-40B4-BE49-F238E27FC236}">
                  <a16:creationId xmlns:a16="http://schemas.microsoft.com/office/drawing/2014/main" id="{412A089F-849F-D04C-AAB6-D621EDC8C89A}"/>
                </a:ext>
              </a:extLst>
            </p:cNvPr>
            <p:cNvSpPr/>
            <p:nvPr/>
          </p:nvSpPr>
          <p:spPr>
            <a:xfrm>
              <a:off x="14543672" y="8448213"/>
              <a:ext cx="194655" cy="238587"/>
            </a:xfrm>
            <a:custGeom>
              <a:avLst/>
              <a:gdLst/>
              <a:ahLst/>
              <a:cxnLst/>
              <a:rect l="l" t="t" r="r" b="b"/>
              <a:pathLst>
                <a:path w="1665604" h="2041525">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4" name="object 4">
              <a:extLst>
                <a:ext uri="{FF2B5EF4-FFF2-40B4-BE49-F238E27FC236}">
                  <a16:creationId xmlns:a16="http://schemas.microsoft.com/office/drawing/2014/main" id="{1FC70B94-06FD-0043-94E9-DA76B7829A4E}"/>
                </a:ext>
              </a:extLst>
            </p:cNvPr>
            <p:cNvSpPr/>
            <p:nvPr/>
          </p:nvSpPr>
          <p:spPr>
            <a:xfrm>
              <a:off x="14745615" y="8511292"/>
              <a:ext cx="193022" cy="175508"/>
            </a:xfrm>
            <a:custGeom>
              <a:avLst/>
              <a:gdLst/>
              <a:ahLst/>
              <a:cxnLst/>
              <a:rect l="l" t="t" r="r" b="b"/>
              <a:pathLst>
                <a:path w="1651634" h="1501775">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w="1651634" h="1501775">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5" name="object 5">
              <a:extLst>
                <a:ext uri="{FF2B5EF4-FFF2-40B4-BE49-F238E27FC236}">
                  <a16:creationId xmlns:a16="http://schemas.microsoft.com/office/drawing/2014/main" id="{C1D0347D-1B2D-CE48-9A26-C0EF505EEDD8}"/>
                </a:ext>
              </a:extLst>
            </p:cNvPr>
            <p:cNvSpPr/>
            <p:nvPr/>
          </p:nvSpPr>
          <p:spPr>
            <a:xfrm>
              <a:off x="14976246" y="8448139"/>
              <a:ext cx="62189" cy="238661"/>
            </a:xfrm>
            <a:custGeom>
              <a:avLst/>
              <a:gdLst/>
              <a:ahLst/>
              <a:cxnLst/>
              <a:rect l="l" t="t" r="r" b="b"/>
              <a:pathLst>
                <a:path w="532129" h="2042160">
                  <a:moveTo>
                    <a:pt x="531622" y="0"/>
                  </a:moveTo>
                  <a:lnTo>
                    <a:pt x="0" y="0"/>
                  </a:lnTo>
                  <a:lnTo>
                    <a:pt x="0" y="2041613"/>
                  </a:lnTo>
                  <a:lnTo>
                    <a:pt x="531622" y="2041613"/>
                  </a:lnTo>
                  <a:lnTo>
                    <a:pt x="531622"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6" name="object 6">
              <a:extLst>
                <a:ext uri="{FF2B5EF4-FFF2-40B4-BE49-F238E27FC236}">
                  <a16:creationId xmlns:a16="http://schemas.microsoft.com/office/drawing/2014/main" id="{89E2D365-80E8-6D47-BD9A-B26591EB9E01}"/>
                </a:ext>
              </a:extLst>
            </p:cNvPr>
            <p:cNvSpPr/>
            <p:nvPr/>
          </p:nvSpPr>
          <p:spPr>
            <a:xfrm>
              <a:off x="15067761" y="8469289"/>
              <a:ext cx="131576" cy="217511"/>
            </a:xfrm>
            <a:custGeom>
              <a:avLst/>
              <a:gdLst/>
              <a:ahLst/>
              <a:cxnLst/>
              <a:rect l="l" t="t" r="r" b="b"/>
              <a:pathLst>
                <a:path w="1125854" h="1861185">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7" name="object 7">
              <a:extLst>
                <a:ext uri="{FF2B5EF4-FFF2-40B4-BE49-F238E27FC236}">
                  <a16:creationId xmlns:a16="http://schemas.microsoft.com/office/drawing/2014/main" id="{6D64C538-31D6-E344-AA25-C508DFEB79E3}"/>
                </a:ext>
              </a:extLst>
            </p:cNvPr>
            <p:cNvSpPr/>
            <p:nvPr/>
          </p:nvSpPr>
          <p:spPr>
            <a:xfrm>
              <a:off x="15222399" y="8511292"/>
              <a:ext cx="176547" cy="175508"/>
            </a:xfrm>
            <a:custGeom>
              <a:avLst/>
              <a:gdLst/>
              <a:ahLst/>
              <a:cxnLst/>
              <a:rect l="l" t="t" r="r" b="b"/>
              <a:pathLst>
                <a:path w="1510665" h="150177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w="1510665" h="150177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w="1510665" h="150177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grpFill/>
          </p:spPr>
          <p:txBody>
            <a:bodyPr wrap="square" lIns="0" tIns="0" rIns="0" bIns="0" rtlCol="0"/>
            <a:lstStyle/>
            <a:p>
              <a:endParaRPr sz="1350" dirty="0">
                <a:latin typeface="Arial" panose="020B0604020202020204" pitchFamily="34" charset="0"/>
                <a:cs typeface="Arial" panose="020B0604020202020204" pitchFamily="34" charset="0"/>
              </a:endParaRPr>
            </a:p>
          </p:txBody>
        </p:sp>
        <p:sp>
          <p:nvSpPr>
            <p:cNvPr id="30" name="object 8">
              <a:extLst>
                <a:ext uri="{FF2B5EF4-FFF2-40B4-BE49-F238E27FC236}">
                  <a16:creationId xmlns:a16="http://schemas.microsoft.com/office/drawing/2014/main" id="{66EFD015-0B45-5943-9325-F25E4852ACFD}"/>
                </a:ext>
              </a:extLst>
            </p:cNvPr>
            <p:cNvSpPr/>
            <p:nvPr/>
          </p:nvSpPr>
          <p:spPr>
            <a:xfrm>
              <a:off x="15425933" y="8511292"/>
              <a:ext cx="176844" cy="175508"/>
            </a:xfrm>
            <a:custGeom>
              <a:avLst/>
              <a:gdLst/>
              <a:ahLst/>
              <a:cxnLst/>
              <a:rect l="l" t="t" r="r" b="b"/>
              <a:pathLst>
                <a:path w="1513204" h="1501775">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31" name="object 9">
              <a:extLst>
                <a:ext uri="{FF2B5EF4-FFF2-40B4-BE49-F238E27FC236}">
                  <a16:creationId xmlns:a16="http://schemas.microsoft.com/office/drawing/2014/main" id="{429958E8-D09F-264E-9748-E17A096E9D6F}"/>
                </a:ext>
              </a:extLst>
            </p:cNvPr>
            <p:cNvSpPr/>
            <p:nvPr/>
          </p:nvSpPr>
          <p:spPr>
            <a:xfrm>
              <a:off x="15618966" y="8448213"/>
              <a:ext cx="177512" cy="238587"/>
            </a:xfrm>
            <a:custGeom>
              <a:avLst/>
              <a:gdLst/>
              <a:ahLst/>
              <a:cxnLst/>
              <a:rect l="l" t="t" r="r" b="b"/>
              <a:pathLst>
                <a:path w="1518919" h="2041525">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85685288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Process: ...5-9-end">
    <p:spTree>
      <p:nvGrpSpPr>
        <p:cNvPr id="1" name=""/>
        <p:cNvGrpSpPr/>
        <p:nvPr/>
      </p:nvGrpSpPr>
      <p:grpSpPr>
        <a:xfrm>
          <a:off x="0" y="0"/>
          <a:ext cx="0" cy="0"/>
          <a:chOff x="0" y="0"/>
          <a:chExt cx="0" cy="0"/>
        </a:xfrm>
      </p:grpSpPr>
      <p:sp>
        <p:nvSpPr>
          <p:cNvPr id="28" name="object 22">
            <a:extLst>
              <a:ext uri="{FF2B5EF4-FFF2-40B4-BE49-F238E27FC236}">
                <a16:creationId xmlns:a16="http://schemas.microsoft.com/office/drawing/2014/main" id="{60B8C331-DCED-6E48-9E86-12CE6F0F2D49}"/>
              </a:ext>
            </a:extLst>
          </p:cNvPr>
          <p:cNvSpPr/>
          <p:nvPr/>
        </p:nvSpPr>
        <p:spPr>
          <a:xfrm>
            <a:off x="8885742" y="0"/>
            <a:ext cx="3306258" cy="6858000"/>
          </a:xfrm>
          <a:custGeom>
            <a:avLst/>
            <a:gdLst/>
            <a:ahLst/>
            <a:cxnLst/>
            <a:rect l="l" t="t" r="r" b="b"/>
            <a:pathLst>
              <a:path w="4406900" h="9144000">
                <a:moveTo>
                  <a:pt x="4406887" y="0"/>
                </a:moveTo>
                <a:lnTo>
                  <a:pt x="0" y="0"/>
                </a:lnTo>
                <a:lnTo>
                  <a:pt x="0" y="9144000"/>
                </a:lnTo>
                <a:lnTo>
                  <a:pt x="4406887" y="9144000"/>
                </a:lnTo>
                <a:lnTo>
                  <a:pt x="4406887" y="0"/>
                </a:lnTo>
                <a:close/>
              </a:path>
            </a:pathLst>
          </a:custGeom>
          <a:solidFill>
            <a:schemeClr val="tx2"/>
          </a:solidFill>
          <a:ln>
            <a:noFill/>
          </a:ln>
        </p:spPr>
        <p:txBody>
          <a:bodyPr wrap="square" lIns="0" tIns="0" rIns="0" bIns="0" rtlCol="0"/>
          <a:lstStyle/>
          <a:p>
            <a:endParaRPr sz="1350" b="0" i="0" dirty="0">
              <a:latin typeface="Arial Regular"/>
            </a:endParaRPr>
          </a:p>
        </p:txBody>
      </p:sp>
      <p:sp>
        <p:nvSpPr>
          <p:cNvPr id="29" name="Text Placeholder 2">
            <a:extLst>
              <a:ext uri="{FF2B5EF4-FFF2-40B4-BE49-F238E27FC236}">
                <a16:creationId xmlns:a16="http://schemas.microsoft.com/office/drawing/2014/main" id="{202DE0A9-7A98-EB4B-9862-A3EF9D4B77D1}"/>
              </a:ext>
            </a:extLst>
          </p:cNvPr>
          <p:cNvSpPr>
            <a:spLocks noGrp="1"/>
          </p:cNvSpPr>
          <p:nvPr>
            <p:ph type="body" sz="quarter" idx="29" hasCustomPrompt="1"/>
          </p:nvPr>
        </p:nvSpPr>
        <p:spPr>
          <a:xfrm>
            <a:off x="9124951" y="1657350"/>
            <a:ext cx="2686050" cy="4457700"/>
          </a:xfrm>
          <a:prstGeom prst="rect">
            <a:avLst/>
          </a:prstGeom>
        </p:spPr>
        <p:txBody>
          <a:bodyPr lIns="0" tIns="0" rIns="0" bIns="0" anchor="ctr" anchorCtr="0"/>
          <a:lstStyle>
            <a:lvl1pPr marL="9525" marR="3810" indent="0" algn="l" defTabSz="685800" rtl="0" eaLnBrk="1" fontAlgn="auto" latinLnBrk="0" hangingPunct="1">
              <a:lnSpc>
                <a:spcPct val="100000"/>
              </a:lnSpc>
              <a:spcBef>
                <a:spcPts val="75"/>
              </a:spcBef>
              <a:spcAft>
                <a:spcPts val="0"/>
              </a:spcAft>
              <a:buClrTx/>
              <a:buSzTx/>
              <a:buFont typeface="Arial" panose="020B0604020202020204" pitchFamily="34" charset="0"/>
              <a:buNone/>
              <a:tabLst/>
              <a:defRPr sz="2400" b="1" i="0">
                <a:solidFill>
                  <a:schemeClr val="bg1"/>
                </a:solidFill>
                <a:latin typeface="Arial" panose="020B0604020202020204" pitchFamily="34" charset="0"/>
                <a:cs typeface="Arial" panose="020B0604020202020204" pitchFamily="34" charset="0"/>
              </a:defRPr>
            </a:lvl1pPr>
          </a:lstStyle>
          <a:p>
            <a:pPr marL="9525" marR="3810" lvl="0" indent="0" algn="l" defTabSz="685800" rtl="0" eaLnBrk="1" fontAlgn="auto" latinLnBrk="0" hangingPunct="1">
              <a:lnSpc>
                <a:spcPct val="100000"/>
              </a:lnSpc>
              <a:spcBef>
                <a:spcPts val="75"/>
              </a:spcBef>
              <a:spcAft>
                <a:spcPts val="0"/>
              </a:spcAft>
              <a:buClrTx/>
              <a:buSzTx/>
              <a:buFont typeface="Arial" panose="020B0604020202020204" pitchFamily="34" charset="0"/>
              <a:buNone/>
              <a:tabLst/>
              <a:defRPr/>
            </a:pPr>
            <a:r>
              <a:rPr lang="en-US" sz="2400" b="1" spc="-4" dirty="0">
                <a:latin typeface="Arial"/>
                <a:cs typeface="Arial"/>
              </a:rPr>
              <a:t>You can post the result of your process here</a:t>
            </a:r>
            <a:endParaRPr lang="en-GB" sz="2400" dirty="0">
              <a:latin typeface="Arial"/>
              <a:cs typeface="Arial"/>
            </a:endParaRPr>
          </a:p>
        </p:txBody>
      </p:sp>
      <p:sp>
        <p:nvSpPr>
          <p:cNvPr id="3" name="Title 2">
            <a:extLst>
              <a:ext uri="{FF2B5EF4-FFF2-40B4-BE49-F238E27FC236}">
                <a16:creationId xmlns:a16="http://schemas.microsoft.com/office/drawing/2014/main" id="{52CD35E5-727F-9842-B859-9699AA9AC584}"/>
              </a:ext>
            </a:extLst>
          </p:cNvPr>
          <p:cNvSpPr>
            <a:spLocks noGrp="1"/>
          </p:cNvSpPr>
          <p:nvPr>
            <p:ph type="title" hasCustomPrompt="1"/>
          </p:nvPr>
        </p:nvSpPr>
        <p:spPr/>
        <p:txBody>
          <a:bodyPr/>
          <a:lstStyle>
            <a:lvl1pPr>
              <a:defRPr/>
            </a:lvl1pPr>
          </a:lstStyle>
          <a:p>
            <a:r>
              <a:rPr lang="en-US" dirty="0"/>
              <a:t>This is the message of this slide</a:t>
            </a:r>
            <a:br>
              <a:rPr lang="en-US" dirty="0"/>
            </a:br>
            <a:r>
              <a:rPr lang="en-US" dirty="0"/>
              <a:t>You can write it in one or two lines </a:t>
            </a:r>
            <a:endParaRPr lang="ru-RU" dirty="0"/>
          </a:p>
        </p:txBody>
      </p:sp>
      <p:sp>
        <p:nvSpPr>
          <p:cNvPr id="6" name="Footer Placeholder 5">
            <a:extLst>
              <a:ext uri="{FF2B5EF4-FFF2-40B4-BE49-F238E27FC236}">
                <a16:creationId xmlns:a16="http://schemas.microsoft.com/office/drawing/2014/main" id="{0CD3F29A-6A29-4B4D-8506-8264A8D5EF0D}"/>
              </a:ext>
            </a:extLst>
          </p:cNvPr>
          <p:cNvSpPr>
            <a:spLocks noGrp="1"/>
          </p:cNvSpPr>
          <p:nvPr>
            <p:ph type="ftr" sz="quarter" idx="70"/>
          </p:nvPr>
        </p:nvSpPr>
        <p:spPr/>
        <p:txBody>
          <a:bodyPr/>
          <a:lstStyle/>
          <a:p>
            <a:endParaRPr lang="ru-RU" dirty="0"/>
          </a:p>
        </p:txBody>
      </p:sp>
      <p:sp>
        <p:nvSpPr>
          <p:cNvPr id="7" name="Slide Number Placeholder 6">
            <a:extLst>
              <a:ext uri="{FF2B5EF4-FFF2-40B4-BE49-F238E27FC236}">
                <a16:creationId xmlns:a16="http://schemas.microsoft.com/office/drawing/2014/main" id="{3839FC04-8B77-214E-B354-B4248513518E}"/>
              </a:ext>
            </a:extLst>
          </p:cNvPr>
          <p:cNvSpPr>
            <a:spLocks noGrp="1"/>
          </p:cNvSpPr>
          <p:nvPr>
            <p:ph type="sldNum" sz="quarter" idx="71"/>
          </p:nvPr>
        </p:nvSpPr>
        <p:spPr/>
        <p:txBody>
          <a:bodyPr/>
          <a:lstStyle/>
          <a:p>
            <a:fld id="{E200D83E-88D0-C440-9F2A-EBA669C92F70}" type="slidenum">
              <a:rPr lang="ru-RU" smtClean="0"/>
              <a:pPr/>
              <a:t>‹#›</a:t>
            </a:fld>
            <a:endParaRPr lang="ru-RU"/>
          </a:p>
        </p:txBody>
      </p:sp>
      <p:sp>
        <p:nvSpPr>
          <p:cNvPr id="39" name="Text Placeholder 2">
            <a:extLst>
              <a:ext uri="{FF2B5EF4-FFF2-40B4-BE49-F238E27FC236}">
                <a16:creationId xmlns:a16="http://schemas.microsoft.com/office/drawing/2014/main" id="{FB2356F9-A5C1-844E-A910-F3F388EFB66C}"/>
              </a:ext>
            </a:extLst>
          </p:cNvPr>
          <p:cNvSpPr>
            <a:spLocks noGrp="1"/>
          </p:cNvSpPr>
          <p:nvPr>
            <p:ph type="body" sz="quarter" idx="54" hasCustomPrompt="1"/>
          </p:nvPr>
        </p:nvSpPr>
        <p:spPr>
          <a:xfrm>
            <a:off x="3295650" y="5701012"/>
            <a:ext cx="2686050"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07</a:t>
            </a:r>
          </a:p>
        </p:txBody>
      </p:sp>
      <p:sp>
        <p:nvSpPr>
          <p:cNvPr id="40" name="Text Placeholder 2">
            <a:extLst>
              <a:ext uri="{FF2B5EF4-FFF2-40B4-BE49-F238E27FC236}">
                <a16:creationId xmlns:a16="http://schemas.microsoft.com/office/drawing/2014/main" id="{EE1B2B59-8AD8-C543-887F-30AB3839C789}"/>
              </a:ext>
            </a:extLst>
          </p:cNvPr>
          <p:cNvSpPr>
            <a:spLocks noGrp="1"/>
          </p:cNvSpPr>
          <p:nvPr>
            <p:ph type="body" sz="quarter" idx="64" hasCustomPrompt="1"/>
          </p:nvPr>
        </p:nvSpPr>
        <p:spPr>
          <a:xfrm>
            <a:off x="4829854" y="1861968"/>
            <a:ext cx="2523446"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08</a:t>
            </a:r>
          </a:p>
        </p:txBody>
      </p:sp>
      <p:sp>
        <p:nvSpPr>
          <p:cNvPr id="41" name="Text Placeholder 2">
            <a:extLst>
              <a:ext uri="{FF2B5EF4-FFF2-40B4-BE49-F238E27FC236}">
                <a16:creationId xmlns:a16="http://schemas.microsoft.com/office/drawing/2014/main" id="{0AEBBD23-A76F-C748-B829-303846C0DC02}"/>
              </a:ext>
            </a:extLst>
          </p:cNvPr>
          <p:cNvSpPr>
            <a:spLocks noGrp="1"/>
          </p:cNvSpPr>
          <p:nvPr>
            <p:ph type="body" sz="quarter" idx="65" hasCustomPrompt="1"/>
          </p:nvPr>
        </p:nvSpPr>
        <p:spPr>
          <a:xfrm>
            <a:off x="4829854" y="2414419"/>
            <a:ext cx="2523446" cy="1024585"/>
          </a:xfrm>
          <a:prstGeom prst="rect">
            <a:avLst/>
          </a:prstGeom>
        </p:spPr>
        <p:txBody>
          <a:bodyPr lIns="0" tIns="0" rIns="0" bIns="0" anchor="b"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en-US" dirty="0"/>
            </a:br>
            <a:r>
              <a:rPr lang="en-US" dirty="0"/>
              <a:t>Description of the step Description of the step Description of the step</a:t>
            </a:r>
          </a:p>
        </p:txBody>
      </p:sp>
      <p:sp>
        <p:nvSpPr>
          <p:cNvPr id="42" name="Text Placeholder 2">
            <a:extLst>
              <a:ext uri="{FF2B5EF4-FFF2-40B4-BE49-F238E27FC236}">
                <a16:creationId xmlns:a16="http://schemas.microsoft.com/office/drawing/2014/main" id="{B6E4C71E-0107-F546-9407-A2D7A662D88B}"/>
              </a:ext>
            </a:extLst>
          </p:cNvPr>
          <p:cNvSpPr>
            <a:spLocks noGrp="1"/>
          </p:cNvSpPr>
          <p:nvPr>
            <p:ph type="body" sz="quarter" idx="46" hasCustomPrompt="1"/>
          </p:nvPr>
        </p:nvSpPr>
        <p:spPr>
          <a:xfrm>
            <a:off x="3295650" y="4394063"/>
            <a:ext cx="2686050" cy="1024585"/>
          </a:xfrm>
          <a:prstGeom prst="rect">
            <a:avLst/>
          </a:prstGeom>
        </p:spPr>
        <p:txBody>
          <a:bodyPr lIns="0" tIns="0" rIns="0" bIns="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en-US" dirty="0"/>
            </a:br>
            <a:r>
              <a:rPr lang="en-US" dirty="0"/>
              <a:t>Description of the step Description of the step Description of the step</a:t>
            </a:r>
          </a:p>
        </p:txBody>
      </p:sp>
      <p:sp>
        <p:nvSpPr>
          <p:cNvPr id="51" name="Text Placeholder 2">
            <a:extLst>
              <a:ext uri="{FF2B5EF4-FFF2-40B4-BE49-F238E27FC236}">
                <a16:creationId xmlns:a16="http://schemas.microsoft.com/office/drawing/2014/main" id="{0E5A57CE-40BF-5547-ABFF-3C1D9300F51E}"/>
              </a:ext>
            </a:extLst>
          </p:cNvPr>
          <p:cNvSpPr>
            <a:spLocks noGrp="1"/>
          </p:cNvSpPr>
          <p:nvPr>
            <p:ph type="body" sz="quarter" idx="66" hasCustomPrompt="1"/>
          </p:nvPr>
        </p:nvSpPr>
        <p:spPr>
          <a:xfrm>
            <a:off x="1858054" y="1861968"/>
            <a:ext cx="2580596"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06</a:t>
            </a:r>
          </a:p>
        </p:txBody>
      </p:sp>
      <p:sp>
        <p:nvSpPr>
          <p:cNvPr id="52" name="Text Placeholder 2">
            <a:extLst>
              <a:ext uri="{FF2B5EF4-FFF2-40B4-BE49-F238E27FC236}">
                <a16:creationId xmlns:a16="http://schemas.microsoft.com/office/drawing/2014/main" id="{5E9C1C8A-1310-F64D-8592-E360AE0E5CAB}"/>
              </a:ext>
            </a:extLst>
          </p:cNvPr>
          <p:cNvSpPr>
            <a:spLocks noGrp="1"/>
          </p:cNvSpPr>
          <p:nvPr>
            <p:ph type="body" sz="quarter" idx="67" hasCustomPrompt="1"/>
          </p:nvPr>
        </p:nvSpPr>
        <p:spPr>
          <a:xfrm>
            <a:off x="1858054" y="2414419"/>
            <a:ext cx="2580596" cy="1024585"/>
          </a:xfrm>
          <a:prstGeom prst="rect">
            <a:avLst/>
          </a:prstGeom>
        </p:spPr>
        <p:txBody>
          <a:bodyPr lIns="0" tIns="0" rIns="0" bIns="0" anchor="b"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en-US" dirty="0"/>
            </a:br>
            <a:r>
              <a:rPr lang="en-US" dirty="0"/>
              <a:t>Description of the step Description of the step Description of the step</a:t>
            </a:r>
          </a:p>
        </p:txBody>
      </p:sp>
      <p:cxnSp>
        <p:nvCxnSpPr>
          <p:cNvPr id="53" name="Straight Connector 52">
            <a:extLst>
              <a:ext uri="{FF2B5EF4-FFF2-40B4-BE49-F238E27FC236}">
                <a16:creationId xmlns:a16="http://schemas.microsoft.com/office/drawing/2014/main" id="{6021F5E1-8C6B-AC49-B1EB-8A63F29710FE}"/>
              </a:ext>
            </a:extLst>
          </p:cNvPr>
          <p:cNvCxnSpPr>
            <a:cxnSpLocks/>
          </p:cNvCxnSpPr>
          <p:nvPr/>
        </p:nvCxnSpPr>
        <p:spPr>
          <a:xfrm>
            <a:off x="543605" y="3909059"/>
            <a:ext cx="82021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0" name="Text Placeholder 2">
            <a:extLst>
              <a:ext uri="{FF2B5EF4-FFF2-40B4-BE49-F238E27FC236}">
                <a16:creationId xmlns:a16="http://schemas.microsoft.com/office/drawing/2014/main" id="{C661DBF2-5CE0-3147-8DC2-D67F4461CF61}"/>
              </a:ext>
            </a:extLst>
          </p:cNvPr>
          <p:cNvSpPr>
            <a:spLocks noGrp="1"/>
          </p:cNvSpPr>
          <p:nvPr>
            <p:ph type="body" sz="quarter" idx="68" hasCustomPrompt="1"/>
          </p:nvPr>
        </p:nvSpPr>
        <p:spPr>
          <a:xfrm>
            <a:off x="392947" y="5701012"/>
            <a:ext cx="2674103"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05</a:t>
            </a:r>
          </a:p>
        </p:txBody>
      </p:sp>
      <p:sp>
        <p:nvSpPr>
          <p:cNvPr id="61" name="Text Placeholder 2">
            <a:extLst>
              <a:ext uri="{FF2B5EF4-FFF2-40B4-BE49-F238E27FC236}">
                <a16:creationId xmlns:a16="http://schemas.microsoft.com/office/drawing/2014/main" id="{7F2174BA-4DF0-4C4D-B8CF-F0CCE2448731}"/>
              </a:ext>
            </a:extLst>
          </p:cNvPr>
          <p:cNvSpPr>
            <a:spLocks noGrp="1"/>
          </p:cNvSpPr>
          <p:nvPr>
            <p:ph type="body" sz="quarter" idx="69" hasCustomPrompt="1"/>
          </p:nvPr>
        </p:nvSpPr>
        <p:spPr>
          <a:xfrm>
            <a:off x="392947" y="4394063"/>
            <a:ext cx="2674103" cy="1024585"/>
          </a:xfrm>
          <a:prstGeom prst="rect">
            <a:avLst/>
          </a:prstGeom>
        </p:spPr>
        <p:txBody>
          <a:bodyPr lIns="0" tIns="0" rIns="0" bIns="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en-US" dirty="0"/>
            </a:br>
            <a:r>
              <a:rPr lang="en-US" dirty="0"/>
              <a:t>Description of the step Description of the step Description of the step</a:t>
            </a:r>
          </a:p>
        </p:txBody>
      </p:sp>
      <p:cxnSp>
        <p:nvCxnSpPr>
          <p:cNvPr id="62" name="Straight Connector 61">
            <a:extLst>
              <a:ext uri="{FF2B5EF4-FFF2-40B4-BE49-F238E27FC236}">
                <a16:creationId xmlns:a16="http://schemas.microsoft.com/office/drawing/2014/main" id="{3653A343-D9CE-9E40-8D1D-29CCB1CE5807}"/>
              </a:ext>
            </a:extLst>
          </p:cNvPr>
          <p:cNvCxnSpPr>
            <a:cxnSpLocks/>
          </p:cNvCxnSpPr>
          <p:nvPr/>
        </p:nvCxnSpPr>
        <p:spPr>
          <a:xfrm>
            <a:off x="0" y="3909059"/>
            <a:ext cx="8885742" cy="0"/>
          </a:xfrm>
          <a:prstGeom prst="line">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9A447BEA-2D92-C642-83F2-F439C7A9437F}"/>
              </a:ext>
            </a:extLst>
          </p:cNvPr>
          <p:cNvCxnSpPr>
            <a:cxnSpLocks/>
          </p:cNvCxnSpPr>
          <p:nvPr/>
        </p:nvCxnSpPr>
        <p:spPr>
          <a:xfrm>
            <a:off x="1879431" y="3591000"/>
            <a:ext cx="1742"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E1A64FC-3388-5345-BF70-E09F370B6CC4}"/>
              </a:ext>
            </a:extLst>
          </p:cNvPr>
          <p:cNvCxnSpPr>
            <a:cxnSpLocks/>
          </p:cNvCxnSpPr>
          <p:nvPr/>
        </p:nvCxnSpPr>
        <p:spPr>
          <a:xfrm>
            <a:off x="3317006" y="3905100"/>
            <a:ext cx="0"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061800A-FFAA-E749-B3F5-7E8C526BC703}"/>
              </a:ext>
            </a:extLst>
          </p:cNvPr>
          <p:cNvCxnSpPr>
            <a:cxnSpLocks/>
          </p:cNvCxnSpPr>
          <p:nvPr/>
        </p:nvCxnSpPr>
        <p:spPr>
          <a:xfrm>
            <a:off x="4849449" y="3591000"/>
            <a:ext cx="0"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BCA9F86-AEEB-5F4D-AD15-A8F0DA262399}"/>
              </a:ext>
            </a:extLst>
          </p:cNvPr>
          <p:cNvCxnSpPr>
            <a:cxnSpLocks/>
          </p:cNvCxnSpPr>
          <p:nvPr/>
        </p:nvCxnSpPr>
        <p:spPr>
          <a:xfrm>
            <a:off x="393904" y="3915000"/>
            <a:ext cx="1388"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 Placeholder 2">
            <a:extLst>
              <a:ext uri="{FF2B5EF4-FFF2-40B4-BE49-F238E27FC236}">
                <a16:creationId xmlns:a16="http://schemas.microsoft.com/office/drawing/2014/main" id="{E065F687-26BC-9844-A6D8-BFB983E337AA}"/>
              </a:ext>
            </a:extLst>
          </p:cNvPr>
          <p:cNvSpPr>
            <a:spLocks noGrp="1"/>
          </p:cNvSpPr>
          <p:nvPr>
            <p:ph type="body" sz="quarter" idx="72" hasCustomPrompt="1"/>
          </p:nvPr>
        </p:nvSpPr>
        <p:spPr>
          <a:xfrm>
            <a:off x="6210300" y="5698608"/>
            <a:ext cx="2686050" cy="270086"/>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800" b="1">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09</a:t>
            </a:r>
          </a:p>
        </p:txBody>
      </p:sp>
      <p:sp>
        <p:nvSpPr>
          <p:cNvPr id="68" name="Text Placeholder 2">
            <a:extLst>
              <a:ext uri="{FF2B5EF4-FFF2-40B4-BE49-F238E27FC236}">
                <a16:creationId xmlns:a16="http://schemas.microsoft.com/office/drawing/2014/main" id="{D1E06A9C-C66D-3A4E-BAD3-D5E3ACB93355}"/>
              </a:ext>
            </a:extLst>
          </p:cNvPr>
          <p:cNvSpPr>
            <a:spLocks noGrp="1"/>
          </p:cNvSpPr>
          <p:nvPr>
            <p:ph type="body" sz="quarter" idx="73" hasCustomPrompt="1"/>
          </p:nvPr>
        </p:nvSpPr>
        <p:spPr>
          <a:xfrm>
            <a:off x="6210300" y="4391659"/>
            <a:ext cx="2686050" cy="1024585"/>
          </a:xfrm>
          <a:prstGeom prst="rect">
            <a:avLst/>
          </a:prstGeom>
        </p:spPr>
        <p:txBody>
          <a:bodyPr lIns="0" tIns="0" rIns="0" bIns="0" anchor="t" anchorCtr="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165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Headline        </a:t>
            </a:r>
            <a:br>
              <a:rPr lang="en-US" dirty="0"/>
            </a:br>
            <a:r>
              <a:rPr lang="en-US" dirty="0"/>
              <a:t>Description of the step Description of the step Description of the step</a:t>
            </a:r>
          </a:p>
        </p:txBody>
      </p:sp>
      <p:cxnSp>
        <p:nvCxnSpPr>
          <p:cNvPr id="69" name="Straight Connector 68">
            <a:extLst>
              <a:ext uri="{FF2B5EF4-FFF2-40B4-BE49-F238E27FC236}">
                <a16:creationId xmlns:a16="http://schemas.microsoft.com/office/drawing/2014/main" id="{6AF0F9C6-C163-ED44-9CB9-94D129D18365}"/>
              </a:ext>
            </a:extLst>
          </p:cNvPr>
          <p:cNvCxnSpPr>
            <a:cxnSpLocks/>
          </p:cNvCxnSpPr>
          <p:nvPr/>
        </p:nvCxnSpPr>
        <p:spPr>
          <a:xfrm>
            <a:off x="6214634" y="3905100"/>
            <a:ext cx="0" cy="32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894E703B-3642-1A4A-906F-701B0094AF42}"/>
              </a:ext>
            </a:extLst>
          </p:cNvPr>
          <p:cNvGrpSpPr/>
          <p:nvPr/>
        </p:nvGrpSpPr>
        <p:grpSpPr>
          <a:xfrm>
            <a:off x="10839450" y="6410620"/>
            <a:ext cx="971550" cy="161630"/>
            <a:chOff x="14294536" y="8436933"/>
            <a:chExt cx="1501942" cy="249867"/>
          </a:xfrm>
          <a:solidFill>
            <a:schemeClr val="bg1"/>
          </a:solidFill>
        </p:grpSpPr>
        <p:sp>
          <p:nvSpPr>
            <p:cNvPr id="25" name="object 2">
              <a:extLst>
                <a:ext uri="{FF2B5EF4-FFF2-40B4-BE49-F238E27FC236}">
                  <a16:creationId xmlns:a16="http://schemas.microsoft.com/office/drawing/2014/main" id="{9C731511-9117-304C-BC34-A51FF860E100}"/>
                </a:ext>
              </a:extLst>
            </p:cNvPr>
            <p:cNvSpPr/>
            <p:nvPr/>
          </p:nvSpPr>
          <p:spPr>
            <a:xfrm>
              <a:off x="14294536" y="8436933"/>
              <a:ext cx="210239" cy="249867"/>
            </a:xfrm>
            <a:custGeom>
              <a:avLst/>
              <a:gdLst/>
              <a:ahLst/>
              <a:cxnLst/>
              <a:rect l="l" t="t" r="r" b="b"/>
              <a:pathLst>
                <a:path w="1798954" h="2138045">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6" name="object 3">
              <a:extLst>
                <a:ext uri="{FF2B5EF4-FFF2-40B4-BE49-F238E27FC236}">
                  <a16:creationId xmlns:a16="http://schemas.microsoft.com/office/drawing/2014/main" id="{C3C1D5BE-976E-994A-BFD8-74C51FD91775}"/>
                </a:ext>
              </a:extLst>
            </p:cNvPr>
            <p:cNvSpPr/>
            <p:nvPr/>
          </p:nvSpPr>
          <p:spPr>
            <a:xfrm>
              <a:off x="14543672" y="8448213"/>
              <a:ext cx="194655" cy="238587"/>
            </a:xfrm>
            <a:custGeom>
              <a:avLst/>
              <a:gdLst/>
              <a:ahLst/>
              <a:cxnLst/>
              <a:rect l="l" t="t" r="r" b="b"/>
              <a:pathLst>
                <a:path w="1665604" h="2041525">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7" name="object 4">
              <a:extLst>
                <a:ext uri="{FF2B5EF4-FFF2-40B4-BE49-F238E27FC236}">
                  <a16:creationId xmlns:a16="http://schemas.microsoft.com/office/drawing/2014/main" id="{136229C9-45B1-6941-A2C4-7873F27B5CFA}"/>
                </a:ext>
              </a:extLst>
            </p:cNvPr>
            <p:cNvSpPr/>
            <p:nvPr/>
          </p:nvSpPr>
          <p:spPr>
            <a:xfrm>
              <a:off x="14745615" y="8511292"/>
              <a:ext cx="193022" cy="175508"/>
            </a:xfrm>
            <a:custGeom>
              <a:avLst/>
              <a:gdLst/>
              <a:ahLst/>
              <a:cxnLst/>
              <a:rect l="l" t="t" r="r" b="b"/>
              <a:pathLst>
                <a:path w="1651634" h="1501775">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w="1651634" h="1501775">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30" name="object 5">
              <a:extLst>
                <a:ext uri="{FF2B5EF4-FFF2-40B4-BE49-F238E27FC236}">
                  <a16:creationId xmlns:a16="http://schemas.microsoft.com/office/drawing/2014/main" id="{1111599F-0A59-8946-A25A-FE9E735B81C9}"/>
                </a:ext>
              </a:extLst>
            </p:cNvPr>
            <p:cNvSpPr/>
            <p:nvPr/>
          </p:nvSpPr>
          <p:spPr>
            <a:xfrm>
              <a:off x="14976246" y="8448139"/>
              <a:ext cx="62189" cy="238661"/>
            </a:xfrm>
            <a:custGeom>
              <a:avLst/>
              <a:gdLst/>
              <a:ahLst/>
              <a:cxnLst/>
              <a:rect l="l" t="t" r="r" b="b"/>
              <a:pathLst>
                <a:path w="532129" h="2042160">
                  <a:moveTo>
                    <a:pt x="531622" y="0"/>
                  </a:moveTo>
                  <a:lnTo>
                    <a:pt x="0" y="0"/>
                  </a:lnTo>
                  <a:lnTo>
                    <a:pt x="0" y="2041613"/>
                  </a:lnTo>
                  <a:lnTo>
                    <a:pt x="531622" y="2041613"/>
                  </a:lnTo>
                  <a:lnTo>
                    <a:pt x="531622"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31" name="object 6">
              <a:extLst>
                <a:ext uri="{FF2B5EF4-FFF2-40B4-BE49-F238E27FC236}">
                  <a16:creationId xmlns:a16="http://schemas.microsoft.com/office/drawing/2014/main" id="{41E46CEF-6845-C14C-ABB1-A5F8BAB651B1}"/>
                </a:ext>
              </a:extLst>
            </p:cNvPr>
            <p:cNvSpPr/>
            <p:nvPr/>
          </p:nvSpPr>
          <p:spPr>
            <a:xfrm>
              <a:off x="15067761" y="8469289"/>
              <a:ext cx="131576" cy="217511"/>
            </a:xfrm>
            <a:custGeom>
              <a:avLst/>
              <a:gdLst/>
              <a:ahLst/>
              <a:cxnLst/>
              <a:rect l="l" t="t" r="r" b="b"/>
              <a:pathLst>
                <a:path w="1125854" h="1861185">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32" name="object 7">
              <a:extLst>
                <a:ext uri="{FF2B5EF4-FFF2-40B4-BE49-F238E27FC236}">
                  <a16:creationId xmlns:a16="http://schemas.microsoft.com/office/drawing/2014/main" id="{09C9699A-1034-6F4E-92E1-E21CC90C9457}"/>
                </a:ext>
              </a:extLst>
            </p:cNvPr>
            <p:cNvSpPr/>
            <p:nvPr/>
          </p:nvSpPr>
          <p:spPr>
            <a:xfrm>
              <a:off x="15222399" y="8511292"/>
              <a:ext cx="176547" cy="175508"/>
            </a:xfrm>
            <a:custGeom>
              <a:avLst/>
              <a:gdLst/>
              <a:ahLst/>
              <a:cxnLst/>
              <a:rect l="l" t="t" r="r" b="b"/>
              <a:pathLst>
                <a:path w="1510665" h="150177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w="1510665" h="150177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w="1510665" h="150177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grpFill/>
          </p:spPr>
          <p:txBody>
            <a:bodyPr wrap="square" lIns="0" tIns="0" rIns="0" bIns="0" rtlCol="0"/>
            <a:lstStyle/>
            <a:p>
              <a:endParaRPr sz="1350" dirty="0">
                <a:latin typeface="Arial" panose="020B0604020202020204" pitchFamily="34" charset="0"/>
                <a:cs typeface="Arial" panose="020B0604020202020204" pitchFamily="34" charset="0"/>
              </a:endParaRPr>
            </a:p>
          </p:txBody>
        </p:sp>
        <p:sp>
          <p:nvSpPr>
            <p:cNvPr id="33" name="object 8">
              <a:extLst>
                <a:ext uri="{FF2B5EF4-FFF2-40B4-BE49-F238E27FC236}">
                  <a16:creationId xmlns:a16="http://schemas.microsoft.com/office/drawing/2014/main" id="{132C7EC9-3080-3544-A534-9F0CB41B10D0}"/>
                </a:ext>
              </a:extLst>
            </p:cNvPr>
            <p:cNvSpPr/>
            <p:nvPr/>
          </p:nvSpPr>
          <p:spPr>
            <a:xfrm>
              <a:off x="15425933" y="8511292"/>
              <a:ext cx="176844" cy="175508"/>
            </a:xfrm>
            <a:custGeom>
              <a:avLst/>
              <a:gdLst/>
              <a:ahLst/>
              <a:cxnLst/>
              <a:rect l="l" t="t" r="r" b="b"/>
              <a:pathLst>
                <a:path w="1513204" h="1501775">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34" name="object 9">
              <a:extLst>
                <a:ext uri="{FF2B5EF4-FFF2-40B4-BE49-F238E27FC236}">
                  <a16:creationId xmlns:a16="http://schemas.microsoft.com/office/drawing/2014/main" id="{1744C314-A7BA-064D-A458-45D257BCA81C}"/>
                </a:ext>
              </a:extLst>
            </p:cNvPr>
            <p:cNvSpPr/>
            <p:nvPr/>
          </p:nvSpPr>
          <p:spPr>
            <a:xfrm>
              <a:off x="15618966" y="8448213"/>
              <a:ext cx="177512" cy="238587"/>
            </a:xfrm>
            <a:custGeom>
              <a:avLst/>
              <a:gdLst/>
              <a:ahLst/>
              <a:cxnLst/>
              <a:rect l="l" t="t" r="r" b="b"/>
              <a:pathLst>
                <a:path w="1518919" h="2041525">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23719410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Photos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755A1-EA3D-D54A-AE76-83C33BC434E2}"/>
              </a:ext>
            </a:extLst>
          </p:cNvPr>
          <p:cNvSpPr>
            <a:spLocks noGrp="1"/>
          </p:cNvSpPr>
          <p:nvPr>
            <p:ph type="title" hasCustomPrompt="1"/>
          </p:nvPr>
        </p:nvSpPr>
        <p:spPr/>
        <p:txBody>
          <a:bodyPr/>
          <a:lstStyle>
            <a:lvl1pPr>
              <a:defRPr/>
            </a:lvl1pPr>
          </a:lstStyle>
          <a:p>
            <a:r>
              <a:rPr lang="en-US" dirty="0"/>
              <a:t>This is the message of this slide</a:t>
            </a:r>
            <a:br>
              <a:rPr lang="en-US" dirty="0"/>
            </a:br>
            <a:r>
              <a:rPr lang="en-US" dirty="0"/>
              <a:t>You can write it in one or two lines </a:t>
            </a:r>
            <a:endParaRPr lang="ru-RU" dirty="0"/>
          </a:p>
        </p:txBody>
      </p:sp>
      <p:sp>
        <p:nvSpPr>
          <p:cNvPr id="3" name="Footer Placeholder 2">
            <a:extLst>
              <a:ext uri="{FF2B5EF4-FFF2-40B4-BE49-F238E27FC236}">
                <a16:creationId xmlns:a16="http://schemas.microsoft.com/office/drawing/2014/main" id="{947F0B1F-65F8-D742-AB7B-757C91644D02}"/>
              </a:ext>
            </a:extLst>
          </p:cNvPr>
          <p:cNvSpPr>
            <a:spLocks noGrp="1"/>
          </p:cNvSpPr>
          <p:nvPr>
            <p:ph type="ftr" sz="quarter" idx="10"/>
          </p:nvPr>
        </p:nvSpPr>
        <p:spPr/>
        <p:txBody>
          <a:bodyPr/>
          <a:lstStyle/>
          <a:p>
            <a:endParaRPr lang="ru-RU" dirty="0"/>
          </a:p>
        </p:txBody>
      </p:sp>
      <p:sp>
        <p:nvSpPr>
          <p:cNvPr id="4" name="Slide Number Placeholder 3">
            <a:extLst>
              <a:ext uri="{FF2B5EF4-FFF2-40B4-BE49-F238E27FC236}">
                <a16:creationId xmlns:a16="http://schemas.microsoft.com/office/drawing/2014/main" id="{15FC75A1-EE1A-344F-90BD-A07590F0E51A}"/>
              </a:ext>
            </a:extLst>
          </p:cNvPr>
          <p:cNvSpPr>
            <a:spLocks noGrp="1"/>
          </p:cNvSpPr>
          <p:nvPr>
            <p:ph type="sldNum" sz="quarter" idx="11"/>
          </p:nvPr>
        </p:nvSpPr>
        <p:spPr/>
        <p:txBody>
          <a:bodyPr/>
          <a:lstStyle/>
          <a:p>
            <a:fld id="{E200D83E-88D0-C440-9F2A-EBA669C92F70}" type="slidenum">
              <a:rPr lang="ru-RU" smtClean="0"/>
              <a:pPr/>
              <a:t>‹#›</a:t>
            </a:fld>
            <a:endParaRPr lang="ru-RU"/>
          </a:p>
        </p:txBody>
      </p:sp>
      <p:sp>
        <p:nvSpPr>
          <p:cNvPr id="5" name="Text Placeholder 2">
            <a:extLst>
              <a:ext uri="{FF2B5EF4-FFF2-40B4-BE49-F238E27FC236}">
                <a16:creationId xmlns:a16="http://schemas.microsoft.com/office/drawing/2014/main" id="{76906EF7-F049-8548-A2F0-B89A3ADAD9D8}"/>
              </a:ext>
            </a:extLst>
          </p:cNvPr>
          <p:cNvSpPr>
            <a:spLocks noGrp="1"/>
          </p:cNvSpPr>
          <p:nvPr>
            <p:ph type="body" sz="quarter" idx="24" hasCustomPrompt="1"/>
          </p:nvPr>
        </p:nvSpPr>
        <p:spPr>
          <a:xfrm>
            <a:off x="9131055" y="5709567"/>
            <a:ext cx="2687031" cy="405483"/>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900" b="0">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6" name="Picture Placeholder 13">
            <a:extLst>
              <a:ext uri="{FF2B5EF4-FFF2-40B4-BE49-F238E27FC236}">
                <a16:creationId xmlns:a16="http://schemas.microsoft.com/office/drawing/2014/main" id="{1D12DB53-F8CE-6E47-9EAB-E120242D208E}"/>
              </a:ext>
            </a:extLst>
          </p:cNvPr>
          <p:cNvSpPr>
            <a:spLocks noGrp="1"/>
          </p:cNvSpPr>
          <p:nvPr>
            <p:ph type="pic" sz="quarter" idx="27" hasCustomPrompt="1"/>
          </p:nvPr>
        </p:nvSpPr>
        <p:spPr>
          <a:xfrm>
            <a:off x="9131055" y="4114800"/>
            <a:ext cx="2687031" cy="1371600"/>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Picture</a:t>
            </a:r>
          </a:p>
        </p:txBody>
      </p:sp>
      <p:sp>
        <p:nvSpPr>
          <p:cNvPr id="7" name="Picture Placeholder 13">
            <a:extLst>
              <a:ext uri="{FF2B5EF4-FFF2-40B4-BE49-F238E27FC236}">
                <a16:creationId xmlns:a16="http://schemas.microsoft.com/office/drawing/2014/main" id="{039DF1A1-EF59-E24A-9F88-4269FBC42962}"/>
              </a:ext>
            </a:extLst>
          </p:cNvPr>
          <p:cNvSpPr>
            <a:spLocks noGrp="1"/>
          </p:cNvSpPr>
          <p:nvPr>
            <p:ph type="pic" sz="quarter" idx="29" hasCustomPrompt="1"/>
          </p:nvPr>
        </p:nvSpPr>
        <p:spPr>
          <a:xfrm>
            <a:off x="9124950" y="1657350"/>
            <a:ext cx="2686050" cy="1598635"/>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Picture</a:t>
            </a:r>
          </a:p>
        </p:txBody>
      </p:sp>
      <p:sp>
        <p:nvSpPr>
          <p:cNvPr id="8" name="Text Placeholder 2">
            <a:extLst>
              <a:ext uri="{FF2B5EF4-FFF2-40B4-BE49-F238E27FC236}">
                <a16:creationId xmlns:a16="http://schemas.microsoft.com/office/drawing/2014/main" id="{240E629E-8A92-FA43-82B9-52CFDE8DBD8E}"/>
              </a:ext>
            </a:extLst>
          </p:cNvPr>
          <p:cNvSpPr>
            <a:spLocks noGrp="1"/>
          </p:cNvSpPr>
          <p:nvPr>
            <p:ph type="body" sz="quarter" idx="31" hasCustomPrompt="1"/>
          </p:nvPr>
        </p:nvSpPr>
        <p:spPr>
          <a:xfrm>
            <a:off x="381000" y="5709567"/>
            <a:ext cx="8515351" cy="405483"/>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90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a:pPr>
            <a:r>
              <a:rPr lang="en-US" dirty="0"/>
              <a:t>Duis </a:t>
            </a:r>
            <a:r>
              <a:rPr lang="en-US" dirty="0" err="1"/>
              <a:t>autem</a:t>
            </a:r>
            <a:r>
              <a:rPr lang="en-US" dirty="0"/>
              <a:t> </a:t>
            </a:r>
            <a:r>
              <a:rPr lang="en-US" dirty="0" err="1"/>
              <a:t>vel</a:t>
            </a:r>
            <a:r>
              <a:rPr lang="en-US" dirty="0"/>
              <a:t> </a:t>
            </a:r>
            <a:r>
              <a:rPr lang="en-US" dirty="0" err="1"/>
              <a:t>eum</a:t>
            </a:r>
            <a:r>
              <a:rPr lang="en-US" dirty="0"/>
              <a:t> </a:t>
            </a:r>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molestie</a:t>
            </a:r>
            <a:r>
              <a:rPr lang="en-US" dirty="0"/>
              <a:t> </a:t>
            </a:r>
            <a:r>
              <a:rPr lang="en-US" dirty="0" err="1"/>
              <a:t>consequat</a:t>
            </a:r>
            <a:r>
              <a:rPr lang="en-US" dirty="0"/>
              <a:t>, </a:t>
            </a:r>
            <a:r>
              <a:rPr lang="en-US" dirty="0" err="1"/>
              <a:t>vel</a:t>
            </a:r>
            <a:r>
              <a:rPr lang="en-US" dirty="0"/>
              <a:t> </a:t>
            </a:r>
            <a:r>
              <a:rPr lang="en-US" dirty="0" err="1"/>
              <a:t>illum</a:t>
            </a:r>
            <a:r>
              <a:rPr lang="en-US" dirty="0"/>
              <a:t> dolore </a:t>
            </a:r>
            <a:r>
              <a:rPr lang="en-US" dirty="0" err="1"/>
              <a:t>eu</a:t>
            </a:r>
            <a:r>
              <a:rPr lang="en-US" dirty="0"/>
              <a:t> </a:t>
            </a:r>
            <a:r>
              <a:rPr lang="en-US" dirty="0" err="1"/>
              <a:t>feugiat</a:t>
            </a:r>
            <a:r>
              <a:rPr lang="en-US" dirty="0"/>
              <a:t> </a:t>
            </a:r>
            <a:r>
              <a:rPr lang="en-US" dirty="0" err="1"/>
              <a:t>nulla</a:t>
            </a:r>
            <a:r>
              <a:rPr lang="en-US" dirty="0"/>
              <a:t> </a:t>
            </a:r>
            <a:r>
              <a:rPr lang="en-US" dirty="0" err="1"/>
              <a:t>facilisis</a:t>
            </a:r>
            <a:r>
              <a:rPr lang="en-US" dirty="0"/>
              <a:t> at </a:t>
            </a:r>
            <a:r>
              <a:rPr lang="en-US" dirty="0" err="1"/>
              <a:t>vero</a:t>
            </a:r>
            <a:r>
              <a:rPr lang="en-US" dirty="0"/>
              <a:t> </a:t>
            </a:r>
            <a:r>
              <a:rPr lang="en-US" dirty="0" err="1"/>
              <a:t>eros</a:t>
            </a:r>
            <a:r>
              <a:rPr lang="en-US" dirty="0"/>
              <a:t> et </a:t>
            </a:r>
            <a:r>
              <a:rPr lang="en-US" dirty="0" err="1"/>
              <a:t>accumsan</a:t>
            </a:r>
            <a:r>
              <a:rPr lang="en-US" dirty="0"/>
              <a:t> et </a:t>
            </a:r>
            <a:r>
              <a:rPr lang="en-US" dirty="0" err="1"/>
              <a:t>iusto</a:t>
            </a:r>
            <a:r>
              <a:rPr lang="en-US" dirty="0"/>
              <a:t> </a:t>
            </a:r>
            <a:r>
              <a:rPr lang="en-US" dirty="0" err="1"/>
              <a:t>odio</a:t>
            </a:r>
            <a:r>
              <a:rPr lang="en-US" dirty="0"/>
              <a:t> </a:t>
            </a:r>
            <a:r>
              <a:rPr lang="en-US" dirty="0" err="1"/>
              <a:t>dignissim</a:t>
            </a:r>
            <a:r>
              <a:rPr lang="en-US" dirty="0"/>
              <a:t> qui </a:t>
            </a:r>
            <a:r>
              <a:rPr lang="en-US" dirty="0" err="1"/>
              <a:t>blandit</a:t>
            </a:r>
            <a:r>
              <a:rPr lang="en-US" dirty="0"/>
              <a:t> </a:t>
            </a:r>
            <a:r>
              <a:rPr lang="en-US" dirty="0" err="1"/>
              <a:t>praesent</a:t>
            </a:r>
            <a:r>
              <a:rPr lang="en-US" dirty="0"/>
              <a:t> </a:t>
            </a:r>
            <a:r>
              <a:rPr lang="en-US" dirty="0" err="1"/>
              <a:t>luptatum</a:t>
            </a:r>
            <a:r>
              <a:rPr lang="en-US" dirty="0"/>
              <a:t> </a:t>
            </a:r>
            <a:r>
              <a:rPr lang="en-US" dirty="0" err="1"/>
              <a:t>zzril</a:t>
            </a:r>
            <a:r>
              <a:rPr lang="en-US" dirty="0"/>
              <a:t> </a:t>
            </a:r>
            <a:r>
              <a:rPr lang="en-US" dirty="0" err="1"/>
              <a:t>delenit</a:t>
            </a:r>
            <a:r>
              <a:rPr lang="en-US" dirty="0"/>
              <a:t> </a:t>
            </a:r>
            <a:r>
              <a:rPr lang="en-US" dirty="0" err="1"/>
              <a:t>augue</a:t>
            </a:r>
            <a:r>
              <a:rPr lang="en-US" dirty="0"/>
              <a:t> </a:t>
            </a:r>
            <a:r>
              <a:rPr lang="en-US" dirty="0" err="1"/>
              <a:t>duis</a:t>
            </a:r>
            <a:r>
              <a:rPr lang="en-US" dirty="0"/>
              <a:t> dolore </a:t>
            </a:r>
            <a:r>
              <a:rPr lang="en-US" dirty="0" err="1"/>
              <a:t>te</a:t>
            </a:r>
            <a:r>
              <a:rPr lang="en-US" dirty="0"/>
              <a:t> </a:t>
            </a:r>
            <a:r>
              <a:rPr lang="en-US" dirty="0" err="1"/>
              <a:t>feugait</a:t>
            </a:r>
            <a:r>
              <a:rPr lang="en-US" dirty="0"/>
              <a:t> </a:t>
            </a:r>
            <a:r>
              <a:rPr lang="en-US" dirty="0" err="1"/>
              <a:t>nulla</a:t>
            </a:r>
            <a:r>
              <a:rPr lang="en-US" dirty="0"/>
              <a:t> </a:t>
            </a:r>
            <a:r>
              <a:rPr lang="en-US" dirty="0" err="1"/>
              <a:t>facilisi</a:t>
            </a:r>
            <a:r>
              <a:rPr lang="en-US" dirty="0"/>
              <a:t>.</a:t>
            </a:r>
            <a:r>
              <a:rPr lang="ru-RU" dirty="0"/>
              <a:t> </a:t>
            </a:r>
            <a:r>
              <a:rPr lang="en-US" dirty="0"/>
              <a:t>Duis </a:t>
            </a:r>
            <a:r>
              <a:rPr lang="en-US" dirty="0" err="1"/>
              <a:t>autem</a:t>
            </a:r>
            <a:r>
              <a:rPr lang="en-US" dirty="0"/>
              <a:t> </a:t>
            </a:r>
            <a:r>
              <a:rPr lang="en-US" dirty="0" err="1"/>
              <a:t>vel</a:t>
            </a:r>
            <a:r>
              <a:rPr lang="en-US" dirty="0"/>
              <a:t> </a:t>
            </a:r>
            <a:r>
              <a:rPr lang="en-US" dirty="0" err="1"/>
              <a:t>eum</a:t>
            </a:r>
            <a:r>
              <a:rPr lang="en-US" dirty="0"/>
              <a:t> </a:t>
            </a:r>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molestie</a:t>
            </a:r>
            <a:r>
              <a:rPr lang="en-US" dirty="0"/>
              <a:t> </a:t>
            </a:r>
            <a:r>
              <a:rPr lang="en-US" dirty="0" err="1"/>
              <a:t>consequat</a:t>
            </a:r>
            <a:r>
              <a:rPr lang="en-US" dirty="0"/>
              <a:t>, </a:t>
            </a:r>
            <a:r>
              <a:rPr lang="en-US" dirty="0" err="1"/>
              <a:t>vel</a:t>
            </a:r>
            <a:r>
              <a:rPr lang="en-US" dirty="0"/>
              <a:t> </a:t>
            </a:r>
            <a:r>
              <a:rPr lang="en-US" dirty="0" err="1"/>
              <a:t>illum</a:t>
            </a:r>
            <a:r>
              <a:rPr lang="en-US" dirty="0"/>
              <a:t> dolore </a:t>
            </a:r>
            <a:r>
              <a:rPr lang="en-US" dirty="0" err="1"/>
              <a:t>eu</a:t>
            </a:r>
            <a:r>
              <a:rPr lang="en-US" dirty="0"/>
              <a:t> </a:t>
            </a:r>
            <a:r>
              <a:rPr lang="en-US" dirty="0" err="1"/>
              <a:t>feugiat</a:t>
            </a:r>
            <a:r>
              <a:rPr lang="en-US" dirty="0"/>
              <a:t> </a:t>
            </a:r>
            <a:r>
              <a:rPr lang="en-US" dirty="0" err="1"/>
              <a:t>nulla</a:t>
            </a:r>
            <a:r>
              <a:rPr lang="en-US" dirty="0"/>
              <a:t> </a:t>
            </a:r>
            <a:r>
              <a:rPr lang="en-US" dirty="0" err="1"/>
              <a:t>facilisis</a:t>
            </a:r>
            <a:r>
              <a:rPr lang="en-US" dirty="0"/>
              <a:t> at </a:t>
            </a:r>
            <a:r>
              <a:rPr lang="en-US" dirty="0" err="1"/>
              <a:t>vero</a:t>
            </a:r>
            <a:r>
              <a:rPr lang="en-US" dirty="0"/>
              <a:t> </a:t>
            </a:r>
            <a:r>
              <a:rPr lang="en-US" dirty="0" err="1"/>
              <a:t>eros</a:t>
            </a:r>
            <a:r>
              <a:rPr lang="en-US" dirty="0"/>
              <a:t> et </a:t>
            </a:r>
            <a:r>
              <a:rPr lang="en-US" dirty="0" err="1"/>
              <a:t>accumsan</a:t>
            </a:r>
            <a:r>
              <a:rPr lang="en-US" dirty="0"/>
              <a:t> et </a:t>
            </a:r>
            <a:r>
              <a:rPr lang="en-US" dirty="0" err="1"/>
              <a:t>iusto</a:t>
            </a:r>
            <a:r>
              <a:rPr lang="en-US" dirty="0"/>
              <a:t> </a:t>
            </a:r>
            <a:r>
              <a:rPr lang="en-US" dirty="0" err="1"/>
              <a:t>odio</a:t>
            </a:r>
            <a:r>
              <a:rPr lang="en-US" dirty="0"/>
              <a:t> </a:t>
            </a:r>
            <a:r>
              <a:rPr lang="en-US" dirty="0" err="1"/>
              <a:t>dignissim</a:t>
            </a:r>
            <a:r>
              <a:rPr lang="en-US" dirty="0"/>
              <a:t> qui </a:t>
            </a:r>
            <a:r>
              <a:rPr lang="en-US" dirty="0" err="1"/>
              <a:t>blandit</a:t>
            </a:r>
            <a:r>
              <a:rPr lang="en-US" dirty="0"/>
              <a:t> </a:t>
            </a:r>
            <a:r>
              <a:rPr lang="en-US" dirty="0" err="1"/>
              <a:t>praesent</a:t>
            </a:r>
            <a:r>
              <a:rPr lang="en-US" dirty="0"/>
              <a:t> </a:t>
            </a:r>
            <a:r>
              <a:rPr lang="en-US" dirty="0" err="1"/>
              <a:t>luptatum</a:t>
            </a:r>
            <a:r>
              <a:rPr lang="en-US" dirty="0"/>
              <a:t> </a:t>
            </a:r>
            <a:r>
              <a:rPr lang="en-US" dirty="0" err="1"/>
              <a:t>zzril</a:t>
            </a:r>
            <a:r>
              <a:rPr lang="en-US" dirty="0"/>
              <a:t> </a:t>
            </a:r>
            <a:r>
              <a:rPr lang="en-US" dirty="0" err="1"/>
              <a:t>delenit</a:t>
            </a:r>
            <a:r>
              <a:rPr lang="ru-RU" dirty="0"/>
              <a:t>.</a:t>
            </a:r>
            <a:endParaRPr lang="en-US" dirty="0"/>
          </a:p>
        </p:txBody>
      </p:sp>
      <p:sp>
        <p:nvSpPr>
          <p:cNvPr id="9" name="Picture Placeholder 13">
            <a:extLst>
              <a:ext uri="{FF2B5EF4-FFF2-40B4-BE49-F238E27FC236}">
                <a16:creationId xmlns:a16="http://schemas.microsoft.com/office/drawing/2014/main" id="{46C07F14-D079-5F47-8B22-CC828FDA2B8E}"/>
              </a:ext>
            </a:extLst>
          </p:cNvPr>
          <p:cNvSpPr>
            <a:spLocks noGrp="1"/>
          </p:cNvSpPr>
          <p:nvPr>
            <p:ph type="pic" sz="quarter" idx="30" hasCustomPrompt="1"/>
          </p:nvPr>
        </p:nvSpPr>
        <p:spPr>
          <a:xfrm>
            <a:off x="381000" y="1657350"/>
            <a:ext cx="8515350" cy="3829050"/>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Picture</a:t>
            </a:r>
          </a:p>
        </p:txBody>
      </p:sp>
      <p:sp>
        <p:nvSpPr>
          <p:cNvPr id="10" name="Text Placeholder 2">
            <a:extLst>
              <a:ext uri="{FF2B5EF4-FFF2-40B4-BE49-F238E27FC236}">
                <a16:creationId xmlns:a16="http://schemas.microsoft.com/office/drawing/2014/main" id="{9628D5D0-5972-8F4C-AFAE-57D54E7DCD05}"/>
              </a:ext>
            </a:extLst>
          </p:cNvPr>
          <p:cNvSpPr>
            <a:spLocks noGrp="1"/>
          </p:cNvSpPr>
          <p:nvPr>
            <p:ph type="body" sz="quarter" idx="26" hasCustomPrompt="1"/>
          </p:nvPr>
        </p:nvSpPr>
        <p:spPr>
          <a:xfrm>
            <a:off x="9124950" y="3479152"/>
            <a:ext cx="2686049" cy="405483"/>
          </a:xfrm>
          <a:prstGeom prst="rect">
            <a:avLst/>
          </a:prstGeom>
        </p:spPr>
        <p:txBody>
          <a:bodyPr lIns="0" tIns="0" rIns="0" bIns="0"/>
          <a:lstStyle>
            <a:lvl1pPr marL="0" indent="0">
              <a:spcBef>
                <a:spcPts val="0"/>
              </a:spcBef>
              <a:buNone/>
              <a:defRPr sz="900" b="0">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Tree>
    <p:extLst>
      <p:ext uri="{BB962C8B-B14F-4D97-AF65-F5344CB8AC3E}">
        <p14:creationId xmlns:p14="http://schemas.microsoft.com/office/powerpoint/2010/main" val="31997063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Photos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755A1-EA3D-D54A-AE76-83C33BC434E2}"/>
              </a:ext>
            </a:extLst>
          </p:cNvPr>
          <p:cNvSpPr>
            <a:spLocks noGrp="1"/>
          </p:cNvSpPr>
          <p:nvPr>
            <p:ph type="title" hasCustomPrompt="1"/>
          </p:nvPr>
        </p:nvSpPr>
        <p:spPr/>
        <p:txBody>
          <a:bodyPr/>
          <a:lstStyle>
            <a:lvl1pPr>
              <a:defRPr/>
            </a:lvl1pPr>
          </a:lstStyle>
          <a:p>
            <a:r>
              <a:rPr lang="en-US" dirty="0"/>
              <a:t>This is the message of this slide</a:t>
            </a:r>
            <a:br>
              <a:rPr lang="en-US" dirty="0"/>
            </a:br>
            <a:r>
              <a:rPr lang="en-US" dirty="0"/>
              <a:t>You can write it in one or two lines </a:t>
            </a:r>
            <a:endParaRPr lang="ru-RU" dirty="0"/>
          </a:p>
        </p:txBody>
      </p:sp>
      <p:sp>
        <p:nvSpPr>
          <p:cNvPr id="3" name="Footer Placeholder 2">
            <a:extLst>
              <a:ext uri="{FF2B5EF4-FFF2-40B4-BE49-F238E27FC236}">
                <a16:creationId xmlns:a16="http://schemas.microsoft.com/office/drawing/2014/main" id="{947F0B1F-65F8-D742-AB7B-757C91644D02}"/>
              </a:ext>
            </a:extLst>
          </p:cNvPr>
          <p:cNvSpPr>
            <a:spLocks noGrp="1"/>
          </p:cNvSpPr>
          <p:nvPr>
            <p:ph type="ftr" sz="quarter" idx="10"/>
          </p:nvPr>
        </p:nvSpPr>
        <p:spPr/>
        <p:txBody>
          <a:bodyPr/>
          <a:lstStyle/>
          <a:p>
            <a:endParaRPr lang="ru-RU" dirty="0"/>
          </a:p>
        </p:txBody>
      </p:sp>
      <p:sp>
        <p:nvSpPr>
          <p:cNvPr id="4" name="Slide Number Placeholder 3">
            <a:extLst>
              <a:ext uri="{FF2B5EF4-FFF2-40B4-BE49-F238E27FC236}">
                <a16:creationId xmlns:a16="http://schemas.microsoft.com/office/drawing/2014/main" id="{15FC75A1-EE1A-344F-90BD-A07590F0E51A}"/>
              </a:ext>
            </a:extLst>
          </p:cNvPr>
          <p:cNvSpPr>
            <a:spLocks noGrp="1"/>
          </p:cNvSpPr>
          <p:nvPr>
            <p:ph type="sldNum" sz="quarter" idx="11"/>
          </p:nvPr>
        </p:nvSpPr>
        <p:spPr/>
        <p:txBody>
          <a:bodyPr/>
          <a:lstStyle/>
          <a:p>
            <a:fld id="{E200D83E-88D0-C440-9F2A-EBA669C92F70}" type="slidenum">
              <a:rPr lang="ru-RU" smtClean="0"/>
              <a:pPr/>
              <a:t>‹#›</a:t>
            </a:fld>
            <a:endParaRPr lang="ru-RU"/>
          </a:p>
        </p:txBody>
      </p:sp>
      <p:sp>
        <p:nvSpPr>
          <p:cNvPr id="27" name="Text Placeholder 2">
            <a:extLst>
              <a:ext uri="{FF2B5EF4-FFF2-40B4-BE49-F238E27FC236}">
                <a16:creationId xmlns:a16="http://schemas.microsoft.com/office/drawing/2014/main" id="{2F8B5FE9-9503-394A-939B-9B0623BCA6B4}"/>
              </a:ext>
            </a:extLst>
          </p:cNvPr>
          <p:cNvSpPr>
            <a:spLocks noGrp="1"/>
          </p:cNvSpPr>
          <p:nvPr>
            <p:ph type="body" sz="quarter" idx="24" hasCustomPrompt="1"/>
          </p:nvPr>
        </p:nvSpPr>
        <p:spPr>
          <a:xfrm>
            <a:off x="9131055" y="5709567"/>
            <a:ext cx="2687031" cy="405483"/>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900" b="0">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28" name="Picture Placeholder 13">
            <a:extLst>
              <a:ext uri="{FF2B5EF4-FFF2-40B4-BE49-F238E27FC236}">
                <a16:creationId xmlns:a16="http://schemas.microsoft.com/office/drawing/2014/main" id="{42BFEDA7-F186-7649-A3B5-191AD81F984D}"/>
              </a:ext>
            </a:extLst>
          </p:cNvPr>
          <p:cNvSpPr>
            <a:spLocks noGrp="1"/>
          </p:cNvSpPr>
          <p:nvPr>
            <p:ph type="pic" sz="quarter" idx="27" hasCustomPrompt="1"/>
          </p:nvPr>
        </p:nvSpPr>
        <p:spPr>
          <a:xfrm>
            <a:off x="9131055" y="4114800"/>
            <a:ext cx="2687031" cy="1371600"/>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Picture</a:t>
            </a:r>
          </a:p>
        </p:txBody>
      </p:sp>
      <p:sp>
        <p:nvSpPr>
          <p:cNvPr id="29" name="Picture Placeholder 13">
            <a:extLst>
              <a:ext uri="{FF2B5EF4-FFF2-40B4-BE49-F238E27FC236}">
                <a16:creationId xmlns:a16="http://schemas.microsoft.com/office/drawing/2014/main" id="{2B5B6886-0426-3D41-BFCC-9A7E7918A3B2}"/>
              </a:ext>
            </a:extLst>
          </p:cNvPr>
          <p:cNvSpPr>
            <a:spLocks noGrp="1"/>
          </p:cNvSpPr>
          <p:nvPr>
            <p:ph type="pic" sz="quarter" idx="29" hasCustomPrompt="1"/>
          </p:nvPr>
        </p:nvSpPr>
        <p:spPr>
          <a:xfrm>
            <a:off x="9124950" y="1657350"/>
            <a:ext cx="2686050" cy="1598635"/>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Picture</a:t>
            </a:r>
          </a:p>
        </p:txBody>
      </p:sp>
      <p:sp>
        <p:nvSpPr>
          <p:cNvPr id="30" name="Text Placeholder 2">
            <a:extLst>
              <a:ext uri="{FF2B5EF4-FFF2-40B4-BE49-F238E27FC236}">
                <a16:creationId xmlns:a16="http://schemas.microsoft.com/office/drawing/2014/main" id="{D9B8570E-554D-F143-9E7F-6313ADA32699}"/>
              </a:ext>
            </a:extLst>
          </p:cNvPr>
          <p:cNvSpPr>
            <a:spLocks noGrp="1"/>
          </p:cNvSpPr>
          <p:nvPr>
            <p:ph type="body" sz="quarter" idx="31" hasCustomPrompt="1"/>
          </p:nvPr>
        </p:nvSpPr>
        <p:spPr>
          <a:xfrm>
            <a:off x="381000" y="5709567"/>
            <a:ext cx="5600701" cy="405483"/>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900" b="0">
                <a:latin typeface="Arial" panose="020B060402020202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a:pPr>
            <a:r>
              <a:rPr lang="en-US" dirty="0"/>
              <a:t>Duis </a:t>
            </a:r>
            <a:r>
              <a:rPr lang="en-US" dirty="0" err="1"/>
              <a:t>autem</a:t>
            </a:r>
            <a:r>
              <a:rPr lang="en-US" dirty="0"/>
              <a:t> </a:t>
            </a:r>
            <a:r>
              <a:rPr lang="en-US" dirty="0" err="1"/>
              <a:t>vel</a:t>
            </a:r>
            <a:r>
              <a:rPr lang="en-US" dirty="0"/>
              <a:t> </a:t>
            </a:r>
            <a:r>
              <a:rPr lang="en-US" dirty="0" err="1"/>
              <a:t>eum</a:t>
            </a:r>
            <a:r>
              <a:rPr lang="en-US" dirty="0"/>
              <a:t> </a:t>
            </a:r>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molestie</a:t>
            </a:r>
            <a:r>
              <a:rPr lang="en-US" dirty="0"/>
              <a:t> </a:t>
            </a:r>
            <a:r>
              <a:rPr lang="en-US" dirty="0" err="1"/>
              <a:t>consequat</a:t>
            </a:r>
            <a:r>
              <a:rPr lang="en-US" dirty="0"/>
              <a:t>, </a:t>
            </a:r>
            <a:r>
              <a:rPr lang="en-US" dirty="0" err="1"/>
              <a:t>vel</a:t>
            </a:r>
            <a:r>
              <a:rPr lang="en-US" dirty="0"/>
              <a:t> </a:t>
            </a:r>
            <a:r>
              <a:rPr lang="en-US" dirty="0" err="1"/>
              <a:t>illum</a:t>
            </a:r>
            <a:r>
              <a:rPr lang="en-US" dirty="0"/>
              <a:t> dolore </a:t>
            </a:r>
            <a:r>
              <a:rPr lang="en-US" dirty="0" err="1"/>
              <a:t>eu</a:t>
            </a:r>
            <a:r>
              <a:rPr lang="en-US" dirty="0"/>
              <a:t> </a:t>
            </a:r>
            <a:r>
              <a:rPr lang="en-US" dirty="0" err="1"/>
              <a:t>feugiat</a:t>
            </a:r>
            <a:r>
              <a:rPr lang="en-US" dirty="0"/>
              <a:t> </a:t>
            </a:r>
            <a:r>
              <a:rPr lang="en-US" dirty="0" err="1"/>
              <a:t>nulla</a:t>
            </a:r>
            <a:r>
              <a:rPr lang="en-US" dirty="0"/>
              <a:t> </a:t>
            </a:r>
            <a:r>
              <a:rPr lang="en-US" dirty="0" err="1"/>
              <a:t>facilisis</a:t>
            </a:r>
            <a:r>
              <a:rPr lang="en-US" dirty="0"/>
              <a:t> at </a:t>
            </a:r>
            <a:r>
              <a:rPr lang="en-US" dirty="0" err="1"/>
              <a:t>vero</a:t>
            </a:r>
            <a:r>
              <a:rPr lang="en-US" dirty="0"/>
              <a:t> </a:t>
            </a:r>
            <a:r>
              <a:rPr lang="en-US" dirty="0" err="1"/>
              <a:t>eros</a:t>
            </a:r>
            <a:r>
              <a:rPr lang="en-US" dirty="0"/>
              <a:t> et </a:t>
            </a:r>
            <a:r>
              <a:rPr lang="en-US" dirty="0" err="1"/>
              <a:t>accumsan</a:t>
            </a:r>
            <a:r>
              <a:rPr lang="en-US" dirty="0"/>
              <a:t> et </a:t>
            </a:r>
            <a:r>
              <a:rPr lang="en-US" dirty="0" err="1"/>
              <a:t>iusto</a:t>
            </a:r>
            <a:r>
              <a:rPr lang="en-US" dirty="0"/>
              <a:t> </a:t>
            </a:r>
            <a:r>
              <a:rPr lang="en-US" dirty="0" err="1"/>
              <a:t>odio</a:t>
            </a:r>
            <a:r>
              <a:rPr lang="en-US" dirty="0"/>
              <a:t> </a:t>
            </a:r>
            <a:r>
              <a:rPr lang="en-US" dirty="0" err="1"/>
              <a:t>dignissim</a:t>
            </a:r>
            <a:r>
              <a:rPr lang="en-US" dirty="0"/>
              <a:t> qui </a:t>
            </a:r>
            <a:r>
              <a:rPr lang="en-US" dirty="0" err="1"/>
              <a:t>blandit</a:t>
            </a:r>
            <a:r>
              <a:rPr lang="en-US" dirty="0"/>
              <a:t> </a:t>
            </a:r>
            <a:r>
              <a:rPr lang="en-US" dirty="0" err="1"/>
              <a:t>praesent</a:t>
            </a:r>
            <a:r>
              <a:rPr lang="en-US" dirty="0"/>
              <a:t> </a:t>
            </a:r>
            <a:r>
              <a:rPr lang="en-US" dirty="0" err="1"/>
              <a:t>luptatum</a:t>
            </a:r>
            <a:r>
              <a:rPr lang="en-US" dirty="0"/>
              <a:t> </a:t>
            </a:r>
            <a:r>
              <a:rPr lang="en-US" dirty="0" err="1"/>
              <a:t>zzril</a:t>
            </a:r>
            <a:r>
              <a:rPr lang="en-US" dirty="0"/>
              <a:t> </a:t>
            </a:r>
            <a:r>
              <a:rPr lang="en-US" dirty="0" err="1"/>
              <a:t>delenit</a:t>
            </a:r>
            <a:r>
              <a:rPr lang="en-US" dirty="0"/>
              <a:t> </a:t>
            </a:r>
            <a:r>
              <a:rPr lang="en-US" dirty="0" err="1"/>
              <a:t>augue</a:t>
            </a:r>
            <a:r>
              <a:rPr lang="en-US" dirty="0"/>
              <a:t> </a:t>
            </a:r>
            <a:r>
              <a:rPr lang="en-US" dirty="0" err="1"/>
              <a:t>duis</a:t>
            </a:r>
            <a:r>
              <a:rPr lang="en-US" dirty="0"/>
              <a:t> dolore </a:t>
            </a:r>
            <a:r>
              <a:rPr lang="en-US" dirty="0" err="1"/>
              <a:t>te</a:t>
            </a:r>
            <a:r>
              <a:rPr lang="en-US" dirty="0"/>
              <a:t> </a:t>
            </a:r>
            <a:r>
              <a:rPr lang="en-US" dirty="0" err="1"/>
              <a:t>feugait</a:t>
            </a:r>
            <a:r>
              <a:rPr lang="en-US" dirty="0"/>
              <a:t> </a:t>
            </a:r>
            <a:r>
              <a:rPr lang="en-US" dirty="0" err="1"/>
              <a:t>nulla</a:t>
            </a:r>
            <a:r>
              <a:rPr lang="en-US" dirty="0"/>
              <a:t> </a:t>
            </a:r>
            <a:r>
              <a:rPr lang="en-US" dirty="0" err="1"/>
              <a:t>facilisi</a:t>
            </a:r>
            <a:r>
              <a:rPr lang="en-US" dirty="0"/>
              <a:t>.</a:t>
            </a:r>
            <a:r>
              <a:rPr lang="ru-RU" dirty="0"/>
              <a:t> </a:t>
            </a:r>
            <a:r>
              <a:rPr lang="en-US" dirty="0"/>
              <a:t>Duis </a:t>
            </a:r>
            <a:r>
              <a:rPr lang="en-US" dirty="0" err="1"/>
              <a:t>autem</a:t>
            </a:r>
            <a:r>
              <a:rPr lang="en-US" dirty="0"/>
              <a:t> </a:t>
            </a:r>
            <a:r>
              <a:rPr lang="en-US" dirty="0" err="1"/>
              <a:t>vel</a:t>
            </a:r>
            <a:r>
              <a:rPr lang="en-US" dirty="0"/>
              <a:t> </a:t>
            </a:r>
            <a:r>
              <a:rPr lang="en-US" dirty="0" err="1"/>
              <a:t>eum</a:t>
            </a:r>
            <a:r>
              <a:rPr lang="en-US" dirty="0"/>
              <a:t> </a:t>
            </a:r>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endParaRPr lang="en-US" dirty="0"/>
          </a:p>
        </p:txBody>
      </p:sp>
      <p:sp>
        <p:nvSpPr>
          <p:cNvPr id="31" name="Picture Placeholder 13">
            <a:extLst>
              <a:ext uri="{FF2B5EF4-FFF2-40B4-BE49-F238E27FC236}">
                <a16:creationId xmlns:a16="http://schemas.microsoft.com/office/drawing/2014/main" id="{5856498E-4D5B-7449-A1C0-C6C4B823209A}"/>
              </a:ext>
            </a:extLst>
          </p:cNvPr>
          <p:cNvSpPr>
            <a:spLocks noGrp="1"/>
          </p:cNvSpPr>
          <p:nvPr>
            <p:ph type="pic" sz="quarter" idx="30" hasCustomPrompt="1"/>
          </p:nvPr>
        </p:nvSpPr>
        <p:spPr>
          <a:xfrm>
            <a:off x="381000" y="1657350"/>
            <a:ext cx="5600700" cy="3829050"/>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Picture</a:t>
            </a:r>
          </a:p>
        </p:txBody>
      </p:sp>
      <p:sp>
        <p:nvSpPr>
          <p:cNvPr id="32" name="Text Placeholder 2">
            <a:extLst>
              <a:ext uri="{FF2B5EF4-FFF2-40B4-BE49-F238E27FC236}">
                <a16:creationId xmlns:a16="http://schemas.microsoft.com/office/drawing/2014/main" id="{16F125C2-760F-974D-8DFF-BC1220680263}"/>
              </a:ext>
            </a:extLst>
          </p:cNvPr>
          <p:cNvSpPr>
            <a:spLocks noGrp="1"/>
          </p:cNvSpPr>
          <p:nvPr>
            <p:ph type="body" sz="quarter" idx="26" hasCustomPrompt="1"/>
          </p:nvPr>
        </p:nvSpPr>
        <p:spPr>
          <a:xfrm>
            <a:off x="9124950" y="3479152"/>
            <a:ext cx="2686049" cy="405483"/>
          </a:xfrm>
          <a:prstGeom prst="rect">
            <a:avLst/>
          </a:prstGeom>
        </p:spPr>
        <p:txBody>
          <a:bodyPr lIns="0" tIns="0" rIns="0" bIns="0"/>
          <a:lstStyle>
            <a:lvl1pPr marL="0" indent="0">
              <a:spcBef>
                <a:spcPts val="0"/>
              </a:spcBef>
              <a:buNone/>
              <a:defRPr sz="900" b="0">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33" name="Text Placeholder 2">
            <a:extLst>
              <a:ext uri="{FF2B5EF4-FFF2-40B4-BE49-F238E27FC236}">
                <a16:creationId xmlns:a16="http://schemas.microsoft.com/office/drawing/2014/main" id="{1AC66370-3D40-5C43-AC1F-041379DA295E}"/>
              </a:ext>
            </a:extLst>
          </p:cNvPr>
          <p:cNvSpPr>
            <a:spLocks noGrp="1"/>
          </p:cNvSpPr>
          <p:nvPr>
            <p:ph type="body" sz="quarter" idx="32" hasCustomPrompt="1"/>
          </p:nvPr>
        </p:nvSpPr>
        <p:spPr>
          <a:xfrm>
            <a:off x="6216405" y="5709567"/>
            <a:ext cx="2687031" cy="405483"/>
          </a:xfrm>
          <a:prstGeom prst="rect">
            <a:avLst/>
          </a:prstGeom>
        </p:spPr>
        <p:txBody>
          <a:bodyPr lIns="0" tIns="0" rIns="0" bIns="0"/>
          <a:lstStyle>
            <a:lvl1pPr marL="0" marR="0" indent="0" algn="l" defTabSz="685800" rtl="0" eaLnBrk="1" fontAlgn="auto" latinLnBrk="0" hangingPunct="1">
              <a:lnSpc>
                <a:spcPct val="90000"/>
              </a:lnSpc>
              <a:spcBef>
                <a:spcPts val="0"/>
              </a:spcBef>
              <a:spcAft>
                <a:spcPts val="0"/>
              </a:spcAft>
              <a:buClrTx/>
              <a:buSzTx/>
              <a:buFont typeface="Arial" panose="020B0604020202020204" pitchFamily="34" charset="0"/>
              <a:buNone/>
              <a:tabLst/>
              <a:defRPr sz="900" b="0">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
        <p:nvSpPr>
          <p:cNvPr id="34" name="Picture Placeholder 13">
            <a:extLst>
              <a:ext uri="{FF2B5EF4-FFF2-40B4-BE49-F238E27FC236}">
                <a16:creationId xmlns:a16="http://schemas.microsoft.com/office/drawing/2014/main" id="{DEBEF2C8-1506-7F4E-A906-03892DF543AD}"/>
              </a:ext>
            </a:extLst>
          </p:cNvPr>
          <p:cNvSpPr>
            <a:spLocks noGrp="1"/>
          </p:cNvSpPr>
          <p:nvPr>
            <p:ph type="pic" sz="quarter" idx="33" hasCustomPrompt="1"/>
          </p:nvPr>
        </p:nvSpPr>
        <p:spPr>
          <a:xfrm>
            <a:off x="6216405" y="4114800"/>
            <a:ext cx="2687031" cy="1371600"/>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Picture</a:t>
            </a:r>
          </a:p>
        </p:txBody>
      </p:sp>
      <p:sp>
        <p:nvSpPr>
          <p:cNvPr id="35" name="Picture Placeholder 13">
            <a:extLst>
              <a:ext uri="{FF2B5EF4-FFF2-40B4-BE49-F238E27FC236}">
                <a16:creationId xmlns:a16="http://schemas.microsoft.com/office/drawing/2014/main" id="{B3C66145-608C-E941-AA2C-A3B16C18D6FB}"/>
              </a:ext>
            </a:extLst>
          </p:cNvPr>
          <p:cNvSpPr>
            <a:spLocks noGrp="1"/>
          </p:cNvSpPr>
          <p:nvPr>
            <p:ph type="pic" sz="quarter" idx="34" hasCustomPrompt="1"/>
          </p:nvPr>
        </p:nvSpPr>
        <p:spPr>
          <a:xfrm>
            <a:off x="6210300" y="1657350"/>
            <a:ext cx="2686050" cy="1598635"/>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Picture</a:t>
            </a:r>
          </a:p>
        </p:txBody>
      </p:sp>
      <p:sp>
        <p:nvSpPr>
          <p:cNvPr id="36" name="Text Placeholder 2">
            <a:extLst>
              <a:ext uri="{FF2B5EF4-FFF2-40B4-BE49-F238E27FC236}">
                <a16:creationId xmlns:a16="http://schemas.microsoft.com/office/drawing/2014/main" id="{41753DA4-9E01-C045-8AC1-C6168AF87A2B}"/>
              </a:ext>
            </a:extLst>
          </p:cNvPr>
          <p:cNvSpPr>
            <a:spLocks noGrp="1"/>
          </p:cNvSpPr>
          <p:nvPr>
            <p:ph type="body" sz="quarter" idx="35" hasCustomPrompt="1"/>
          </p:nvPr>
        </p:nvSpPr>
        <p:spPr>
          <a:xfrm>
            <a:off x="6210300" y="3479152"/>
            <a:ext cx="2686049" cy="405483"/>
          </a:xfrm>
          <a:prstGeom prst="rect">
            <a:avLst/>
          </a:prstGeom>
        </p:spPr>
        <p:txBody>
          <a:bodyPr lIns="0" tIns="0" rIns="0" bIns="0"/>
          <a:lstStyle>
            <a:lvl1pPr marL="0" indent="0">
              <a:spcBef>
                <a:spcPts val="0"/>
              </a:spcBef>
              <a:buNone/>
              <a:defRPr sz="900" b="0">
                <a:latin typeface="Arial" panose="020B0604020202020204" pitchFamily="34" charset="0"/>
                <a:cs typeface="Arial" panose="020B0604020202020204" pitchFamily="34" charset="0"/>
              </a:defRPr>
            </a:lvl1pPr>
          </a:lstStyle>
          <a:p>
            <a:pPr lvl="0"/>
            <a:r>
              <a:rPr lang="en-US" dirty="0"/>
              <a:t>Lorem ipsum dolor sit amet,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r>
              <a:rPr lang="ru-RU" dirty="0"/>
              <a:t>.</a:t>
            </a:r>
          </a:p>
        </p:txBody>
      </p:sp>
    </p:spTree>
    <p:extLst>
      <p:ext uri="{BB962C8B-B14F-4D97-AF65-F5344CB8AC3E}">
        <p14:creationId xmlns:p14="http://schemas.microsoft.com/office/powerpoint/2010/main" val="70235953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Bio (Colore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4A2D222-07EA-AD41-8BD9-C8D08BA3D80F}"/>
              </a:ext>
            </a:extLst>
          </p:cNvPr>
          <p:cNvSpPr/>
          <p:nvPr/>
        </p:nvSpPr>
        <p:spPr>
          <a:xfrm>
            <a:off x="0" y="0"/>
            <a:ext cx="59817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350" b="0" i="0">
              <a:latin typeface="Arial Regular"/>
            </a:endParaRPr>
          </a:p>
        </p:txBody>
      </p:sp>
      <p:sp>
        <p:nvSpPr>
          <p:cNvPr id="22" name="object 3">
            <a:extLst>
              <a:ext uri="{FF2B5EF4-FFF2-40B4-BE49-F238E27FC236}">
                <a16:creationId xmlns:a16="http://schemas.microsoft.com/office/drawing/2014/main" id="{E2D6B816-03D3-544C-A6BB-1E65C7C019B5}"/>
              </a:ext>
            </a:extLst>
          </p:cNvPr>
          <p:cNvSpPr/>
          <p:nvPr/>
        </p:nvSpPr>
        <p:spPr>
          <a:xfrm>
            <a:off x="381000" y="0"/>
            <a:ext cx="5600700" cy="4971137"/>
          </a:xfrm>
          <a:custGeom>
            <a:avLst/>
            <a:gdLst>
              <a:gd name="connsiteX0" fmla="*/ 7368540 w 7368540"/>
              <a:gd name="connsiteY0" fmla="*/ 11430 h 5669292"/>
              <a:gd name="connsiteX1" fmla="*/ 1974850 w 7368540"/>
              <a:gd name="connsiteY1" fmla="*/ 0 h 5669292"/>
              <a:gd name="connsiteX2" fmla="*/ 0 w 7368540"/>
              <a:gd name="connsiteY2" fmla="*/ 5669292 h 5669292"/>
              <a:gd name="connsiteX3" fmla="*/ 7368540 w 7368540"/>
              <a:gd name="connsiteY3" fmla="*/ 11430 h 5669292"/>
              <a:gd name="connsiteX0" fmla="*/ 7697724 w 7697724"/>
              <a:gd name="connsiteY0" fmla="*/ 27437 h 5669292"/>
              <a:gd name="connsiteX1" fmla="*/ 1974850 w 7697724"/>
              <a:gd name="connsiteY1" fmla="*/ 0 h 5669292"/>
              <a:gd name="connsiteX2" fmla="*/ 0 w 7697724"/>
              <a:gd name="connsiteY2" fmla="*/ 5669292 h 5669292"/>
              <a:gd name="connsiteX3" fmla="*/ 7697724 w 7697724"/>
              <a:gd name="connsiteY3" fmla="*/ 27437 h 5669292"/>
              <a:gd name="connsiteX0" fmla="*/ 7752588 w 7752588"/>
              <a:gd name="connsiteY0" fmla="*/ 11430 h 5669292"/>
              <a:gd name="connsiteX1" fmla="*/ 1974850 w 7752588"/>
              <a:gd name="connsiteY1" fmla="*/ 0 h 5669292"/>
              <a:gd name="connsiteX2" fmla="*/ 0 w 7752588"/>
              <a:gd name="connsiteY2" fmla="*/ 5669292 h 5669292"/>
              <a:gd name="connsiteX3" fmla="*/ 7752588 w 7752588"/>
              <a:gd name="connsiteY3" fmla="*/ 11430 h 5669292"/>
              <a:gd name="connsiteX0" fmla="*/ 7752588 w 7752588"/>
              <a:gd name="connsiteY0" fmla="*/ 0 h 5657862"/>
              <a:gd name="connsiteX1" fmla="*/ 2377186 w 7752588"/>
              <a:gd name="connsiteY1" fmla="*/ 4577 h 5657862"/>
              <a:gd name="connsiteX2" fmla="*/ 0 w 7752588"/>
              <a:gd name="connsiteY2" fmla="*/ 5657862 h 5657862"/>
              <a:gd name="connsiteX3" fmla="*/ 7752588 w 7752588"/>
              <a:gd name="connsiteY3" fmla="*/ 0 h 5657862"/>
              <a:gd name="connsiteX0" fmla="*/ 7752588 w 7752588"/>
              <a:gd name="connsiteY0" fmla="*/ 0 h 5657862"/>
              <a:gd name="connsiteX1" fmla="*/ 2706370 w 7752588"/>
              <a:gd name="connsiteY1" fmla="*/ 20584 h 5657862"/>
              <a:gd name="connsiteX2" fmla="*/ 0 w 7752588"/>
              <a:gd name="connsiteY2" fmla="*/ 5657862 h 5657862"/>
              <a:gd name="connsiteX3" fmla="*/ 7752588 w 7752588"/>
              <a:gd name="connsiteY3" fmla="*/ 0 h 5657862"/>
              <a:gd name="connsiteX0" fmla="*/ 7752588 w 7752588"/>
              <a:gd name="connsiteY0" fmla="*/ 11430 h 5669292"/>
              <a:gd name="connsiteX1" fmla="*/ 2706370 w 7752588"/>
              <a:gd name="connsiteY1" fmla="*/ 0 h 5669292"/>
              <a:gd name="connsiteX2" fmla="*/ 0 w 7752588"/>
              <a:gd name="connsiteY2" fmla="*/ 5669292 h 5669292"/>
              <a:gd name="connsiteX3" fmla="*/ 7752588 w 7752588"/>
              <a:gd name="connsiteY3" fmla="*/ 11430 h 5669292"/>
            </a:gdLst>
            <a:ahLst/>
            <a:cxnLst>
              <a:cxn ang="0">
                <a:pos x="connsiteX0" y="connsiteY0"/>
              </a:cxn>
              <a:cxn ang="0">
                <a:pos x="connsiteX1" y="connsiteY1"/>
              </a:cxn>
              <a:cxn ang="0">
                <a:pos x="connsiteX2" y="connsiteY2"/>
              </a:cxn>
              <a:cxn ang="0">
                <a:pos x="connsiteX3" y="connsiteY3"/>
              </a:cxn>
            </a:cxnLst>
            <a:rect l="l" t="t" r="r" b="b"/>
            <a:pathLst>
              <a:path w="7752588" h="5669292">
                <a:moveTo>
                  <a:pt x="7752588" y="11430"/>
                </a:moveTo>
                <a:lnTo>
                  <a:pt x="2706370" y="0"/>
                </a:lnTo>
                <a:lnTo>
                  <a:pt x="0" y="5669292"/>
                </a:lnTo>
                <a:lnTo>
                  <a:pt x="7752588" y="11430"/>
                </a:lnTo>
                <a:close/>
              </a:path>
            </a:pathLst>
          </a:custGeom>
          <a:solidFill>
            <a:schemeClr val="bg2"/>
          </a:solidFill>
        </p:spPr>
        <p:txBody>
          <a:bodyPr wrap="square" lIns="0" tIns="0" rIns="0" bIns="0" rtlCol="0"/>
          <a:lstStyle/>
          <a:p>
            <a:endParaRPr sz="1350" b="0" i="0" dirty="0">
              <a:latin typeface="Arial Regular"/>
            </a:endParaRPr>
          </a:p>
        </p:txBody>
      </p:sp>
      <p:sp>
        <p:nvSpPr>
          <p:cNvPr id="23" name="Picture Placeholder 13">
            <a:extLst>
              <a:ext uri="{FF2B5EF4-FFF2-40B4-BE49-F238E27FC236}">
                <a16:creationId xmlns:a16="http://schemas.microsoft.com/office/drawing/2014/main" id="{CD11E554-A3EF-6746-A083-966BD8D2AB43}"/>
              </a:ext>
            </a:extLst>
          </p:cNvPr>
          <p:cNvSpPr>
            <a:spLocks noGrp="1"/>
          </p:cNvSpPr>
          <p:nvPr>
            <p:ph type="pic" sz="quarter" idx="24" hasCustomPrompt="1"/>
          </p:nvPr>
        </p:nvSpPr>
        <p:spPr>
          <a:xfrm>
            <a:off x="381000" y="4971138"/>
            <a:ext cx="1600201" cy="1601113"/>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solidFill>
                  <a:schemeClr val="bg1"/>
                </a:solidFill>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Portrait</a:t>
            </a:r>
          </a:p>
        </p:txBody>
      </p:sp>
      <p:sp>
        <p:nvSpPr>
          <p:cNvPr id="24" name="Text Placeholder 2">
            <a:extLst>
              <a:ext uri="{FF2B5EF4-FFF2-40B4-BE49-F238E27FC236}">
                <a16:creationId xmlns:a16="http://schemas.microsoft.com/office/drawing/2014/main" id="{E9AAD6EE-AA1C-7A4F-B227-41BCBDD55BC5}"/>
              </a:ext>
            </a:extLst>
          </p:cNvPr>
          <p:cNvSpPr>
            <a:spLocks noGrp="1"/>
          </p:cNvSpPr>
          <p:nvPr>
            <p:ph type="body" sz="quarter" idx="21" hasCustomPrompt="1"/>
          </p:nvPr>
        </p:nvSpPr>
        <p:spPr>
          <a:xfrm>
            <a:off x="6210301" y="228600"/>
            <a:ext cx="5600700" cy="5886450"/>
          </a:xfrm>
          <a:prstGeom prst="rect">
            <a:avLst/>
          </a:prstGeom>
        </p:spPr>
        <p:txBody>
          <a:bodyPr lIns="0" tIns="0" rIns="0" bIns="0"/>
          <a:lstStyle>
            <a:lvl1pPr marL="257175" marR="0" indent="-257175" algn="l" defTabSz="685800" rtl="0" eaLnBrk="1" fontAlgn="auto" latinLnBrk="0" hangingPunct="1">
              <a:lnSpc>
                <a:spcPct val="90000"/>
              </a:lnSpc>
              <a:spcBef>
                <a:spcPts val="750"/>
              </a:spcBef>
              <a:spcAft>
                <a:spcPts val="0"/>
              </a:spcAft>
              <a:buClrTx/>
              <a:buSzTx/>
              <a:buFont typeface="Wingdings" pitchFamily="2" charset="2"/>
              <a:buChar char="§"/>
              <a:tabLst/>
              <a:defRPr sz="1650" b="0">
                <a:solidFill>
                  <a:srgbClr val="000000"/>
                </a:solidFill>
                <a:latin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a:t>
            </a:r>
            <a:endParaRPr lang="ru-RU" dirty="0"/>
          </a:p>
          <a:p>
            <a:pPr lvl="0"/>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 </a:t>
            </a:r>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p>
          <a:p>
            <a:pPr lvl="0"/>
            <a:r>
              <a:rPr lang="en-US" dirty="0"/>
              <a:t>Duis </a:t>
            </a:r>
            <a:r>
              <a:rPr lang="en-US" dirty="0" err="1"/>
              <a:t>autem</a:t>
            </a:r>
            <a:r>
              <a:rPr lang="en-US" dirty="0"/>
              <a:t> vel </a:t>
            </a:r>
            <a:r>
              <a:rPr lang="en-US" dirty="0" err="1"/>
              <a:t>eum</a:t>
            </a:r>
            <a:r>
              <a:rPr lang="en-US" dirty="0"/>
              <a:t> </a:t>
            </a:r>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molestie</a:t>
            </a:r>
            <a:r>
              <a:rPr lang="en-US" dirty="0"/>
              <a:t> </a:t>
            </a:r>
            <a:r>
              <a:rPr lang="en-US" dirty="0" err="1"/>
              <a:t>consequat</a:t>
            </a:r>
            <a:r>
              <a:rPr lang="en-US" dirty="0"/>
              <a:t>, vel </a:t>
            </a:r>
            <a:r>
              <a:rPr lang="en-US" dirty="0" err="1"/>
              <a:t>illum</a:t>
            </a:r>
            <a:r>
              <a:rPr lang="en-US" dirty="0"/>
              <a:t> dolore </a:t>
            </a:r>
            <a:r>
              <a:rPr lang="en-US" dirty="0" err="1"/>
              <a:t>eu</a:t>
            </a:r>
            <a:r>
              <a:rPr lang="en-US" dirty="0"/>
              <a:t> </a:t>
            </a:r>
            <a:r>
              <a:rPr lang="en-US" dirty="0" err="1"/>
              <a:t>feugiat</a:t>
            </a:r>
            <a:r>
              <a:rPr lang="en-US" dirty="0"/>
              <a:t> </a:t>
            </a:r>
            <a:r>
              <a:rPr lang="en-US" dirty="0" err="1"/>
              <a:t>nulla</a:t>
            </a:r>
            <a:r>
              <a:rPr lang="en-US" dirty="0"/>
              <a:t> </a:t>
            </a:r>
            <a:r>
              <a:rPr lang="en-US" dirty="0" err="1"/>
              <a:t>facilisis</a:t>
            </a:r>
            <a:r>
              <a:rPr lang="en-US" dirty="0"/>
              <a:t> at </a:t>
            </a:r>
            <a:r>
              <a:rPr lang="en-US" dirty="0" err="1"/>
              <a:t>vero</a:t>
            </a:r>
            <a:r>
              <a:rPr lang="en-US" dirty="0"/>
              <a:t> eros et </a:t>
            </a:r>
            <a:r>
              <a:rPr lang="en-US" dirty="0" err="1"/>
              <a:t>accumsan</a:t>
            </a:r>
            <a:r>
              <a:rPr lang="en-US" dirty="0"/>
              <a:t> et </a:t>
            </a:r>
            <a:r>
              <a:rPr lang="en-US" dirty="0" err="1"/>
              <a:t>iusto</a:t>
            </a:r>
            <a:r>
              <a:rPr lang="en-US" dirty="0"/>
              <a:t> </a:t>
            </a:r>
            <a:r>
              <a:rPr lang="en-US" dirty="0" err="1"/>
              <a:t>odio</a:t>
            </a:r>
            <a:r>
              <a:rPr lang="en-US" dirty="0"/>
              <a:t> </a:t>
            </a:r>
            <a:r>
              <a:rPr lang="en-US" dirty="0" err="1"/>
              <a:t>dignissim</a:t>
            </a:r>
            <a:r>
              <a:rPr lang="en-US" dirty="0"/>
              <a:t> qui </a:t>
            </a:r>
            <a:r>
              <a:rPr lang="en-US" dirty="0" err="1"/>
              <a:t>blandit</a:t>
            </a:r>
            <a:r>
              <a:rPr lang="en-US" dirty="0"/>
              <a:t> </a:t>
            </a:r>
            <a:r>
              <a:rPr lang="en-US" dirty="0" err="1"/>
              <a:t>praesent</a:t>
            </a:r>
            <a:r>
              <a:rPr lang="en-US" dirty="0"/>
              <a:t> </a:t>
            </a:r>
            <a:r>
              <a:rPr lang="en-US" dirty="0" err="1"/>
              <a:t>luptatum</a:t>
            </a:r>
            <a:r>
              <a:rPr lang="en-US" dirty="0"/>
              <a:t> </a:t>
            </a:r>
            <a:r>
              <a:rPr lang="en-US" dirty="0" err="1"/>
              <a:t>zzril</a:t>
            </a:r>
            <a:r>
              <a:rPr lang="en-US" dirty="0"/>
              <a:t> </a:t>
            </a:r>
            <a:r>
              <a:rPr lang="en-US" dirty="0" err="1"/>
              <a:t>delenit</a:t>
            </a:r>
            <a:r>
              <a:rPr lang="en-US" dirty="0"/>
              <a:t> </a:t>
            </a:r>
            <a:r>
              <a:rPr lang="en-US" dirty="0" err="1"/>
              <a:t>augue</a:t>
            </a:r>
            <a:r>
              <a:rPr lang="en-US" dirty="0"/>
              <a:t> </a:t>
            </a:r>
            <a:r>
              <a:rPr lang="en-US" dirty="0" err="1"/>
              <a:t>duis</a:t>
            </a:r>
            <a:r>
              <a:rPr lang="en-US" dirty="0"/>
              <a:t> dolore </a:t>
            </a:r>
            <a:r>
              <a:rPr lang="en-US" dirty="0" err="1"/>
              <a:t>te</a:t>
            </a:r>
            <a:r>
              <a:rPr lang="en-US" dirty="0"/>
              <a:t> </a:t>
            </a:r>
            <a:r>
              <a:rPr lang="en-US" dirty="0" err="1"/>
              <a:t>feugait</a:t>
            </a:r>
            <a:r>
              <a:rPr lang="en-US" dirty="0"/>
              <a:t> </a:t>
            </a:r>
            <a:r>
              <a:rPr lang="en-US" dirty="0" err="1"/>
              <a:t>nulla</a:t>
            </a:r>
            <a:r>
              <a:rPr lang="en-US" dirty="0"/>
              <a:t> </a:t>
            </a:r>
            <a:r>
              <a:rPr lang="en-US" dirty="0" err="1"/>
              <a:t>facilisi</a:t>
            </a:r>
            <a:r>
              <a:rPr lang="en-US" dirty="0"/>
              <a:t>.</a:t>
            </a:r>
          </a:p>
          <a:p>
            <a:pPr lvl="0"/>
            <a:r>
              <a:rPr lang="en-US" dirty="0"/>
              <a:t>Lorem ipsum dolor sit </a:t>
            </a:r>
            <a:r>
              <a:rPr lang="en-US" dirty="0" err="1"/>
              <a:t>amet</a:t>
            </a:r>
            <a:r>
              <a:rPr lang="en-US" dirty="0"/>
              <a:t>, cons </a:t>
            </a:r>
            <a:r>
              <a:rPr lang="en-US" dirty="0" err="1"/>
              <a:t>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a:t>
            </a:r>
            <a:endParaRPr lang="ru-RU" dirty="0"/>
          </a:p>
          <a:p>
            <a:pPr lvl="0"/>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 </a:t>
            </a:r>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endParaRPr lang="en-US" dirty="0"/>
          </a:p>
          <a:p>
            <a:pPr marL="257175" marR="0" lvl="0" indent="-257175" algn="l" defTabSz="685800" rtl="0" eaLnBrk="1" fontAlgn="auto" latinLnBrk="0" hangingPunct="1">
              <a:lnSpc>
                <a:spcPct val="90000"/>
              </a:lnSpc>
              <a:spcBef>
                <a:spcPts val="750"/>
              </a:spcBef>
              <a:spcAft>
                <a:spcPts val="0"/>
              </a:spcAft>
              <a:buClrTx/>
              <a:buSzTx/>
              <a:buFont typeface="Wingdings" pitchFamily="2" charset="2"/>
              <a:buChar char="§"/>
              <a:tabLst/>
              <a:defRPr/>
            </a:pPr>
            <a:r>
              <a:rPr lang="en-US" dirty="0"/>
              <a:t>Duis </a:t>
            </a:r>
            <a:r>
              <a:rPr lang="en-US" dirty="0" err="1"/>
              <a:t>autem</a:t>
            </a:r>
            <a:r>
              <a:rPr lang="en-US" dirty="0"/>
              <a:t> </a:t>
            </a:r>
            <a:r>
              <a:rPr lang="en-US" dirty="0" err="1"/>
              <a:t>vel</a:t>
            </a:r>
            <a:r>
              <a:rPr lang="en-US" dirty="0"/>
              <a:t> </a:t>
            </a:r>
            <a:r>
              <a:rPr lang="en-US" dirty="0" err="1"/>
              <a:t>eum</a:t>
            </a:r>
            <a:r>
              <a:rPr lang="en-US" dirty="0"/>
              <a:t> </a:t>
            </a:r>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molestie</a:t>
            </a:r>
            <a:r>
              <a:rPr lang="en-US" dirty="0"/>
              <a:t> </a:t>
            </a:r>
            <a:r>
              <a:rPr lang="en-US" dirty="0" err="1"/>
              <a:t>consequat</a:t>
            </a:r>
            <a:r>
              <a:rPr lang="en-US" dirty="0"/>
              <a:t>, </a:t>
            </a:r>
            <a:r>
              <a:rPr lang="en-US" dirty="0" err="1"/>
              <a:t>vel</a:t>
            </a:r>
            <a:r>
              <a:rPr lang="en-US" dirty="0"/>
              <a:t> </a:t>
            </a:r>
            <a:r>
              <a:rPr lang="en-US" dirty="0" err="1"/>
              <a:t>illum</a:t>
            </a:r>
            <a:r>
              <a:rPr lang="en-US" dirty="0"/>
              <a:t> dolore </a:t>
            </a:r>
            <a:r>
              <a:rPr lang="en-US" dirty="0" err="1"/>
              <a:t>eu</a:t>
            </a:r>
            <a:r>
              <a:rPr lang="en-US" dirty="0"/>
              <a:t> </a:t>
            </a:r>
            <a:r>
              <a:rPr lang="en-US" dirty="0" err="1"/>
              <a:t>feugiat</a:t>
            </a:r>
            <a:r>
              <a:rPr lang="en-US" dirty="0"/>
              <a:t> </a:t>
            </a:r>
            <a:r>
              <a:rPr lang="en-US" dirty="0" err="1"/>
              <a:t>nulla</a:t>
            </a:r>
            <a:r>
              <a:rPr lang="en-US" dirty="0"/>
              <a:t> </a:t>
            </a:r>
            <a:r>
              <a:rPr lang="en-US" dirty="0" err="1"/>
              <a:t>facilisis</a:t>
            </a:r>
            <a:r>
              <a:rPr lang="en-US" dirty="0"/>
              <a:t> at </a:t>
            </a:r>
            <a:r>
              <a:rPr lang="en-US" dirty="0" err="1"/>
              <a:t>vero</a:t>
            </a:r>
            <a:r>
              <a:rPr lang="en-US" dirty="0"/>
              <a:t> </a:t>
            </a:r>
            <a:r>
              <a:rPr lang="en-US" dirty="0" err="1"/>
              <a:t>eros</a:t>
            </a:r>
            <a:r>
              <a:rPr lang="en-US" dirty="0"/>
              <a:t> et </a:t>
            </a:r>
            <a:r>
              <a:rPr lang="en-US" dirty="0" err="1"/>
              <a:t>accumsan</a:t>
            </a:r>
            <a:r>
              <a:rPr lang="en-US" dirty="0"/>
              <a:t> et </a:t>
            </a:r>
            <a:r>
              <a:rPr lang="en-US" dirty="0" err="1"/>
              <a:t>iusto</a:t>
            </a:r>
            <a:r>
              <a:rPr lang="en-US" dirty="0"/>
              <a:t> </a:t>
            </a:r>
            <a:r>
              <a:rPr lang="en-US" dirty="0" err="1"/>
              <a:t>odio</a:t>
            </a:r>
            <a:r>
              <a:rPr lang="en-US" dirty="0"/>
              <a:t> </a:t>
            </a:r>
            <a:r>
              <a:rPr lang="en-US" dirty="0" err="1"/>
              <a:t>dignissim</a:t>
            </a:r>
            <a:r>
              <a:rPr lang="en-US" dirty="0"/>
              <a:t> qui </a:t>
            </a:r>
            <a:r>
              <a:rPr lang="en-US" dirty="0" err="1"/>
              <a:t>blandit</a:t>
            </a:r>
            <a:r>
              <a:rPr lang="en-US" dirty="0"/>
              <a:t> </a:t>
            </a:r>
            <a:r>
              <a:rPr lang="en-US" dirty="0" err="1"/>
              <a:t>praesent</a:t>
            </a:r>
            <a:r>
              <a:rPr lang="en-US" dirty="0"/>
              <a:t> </a:t>
            </a:r>
            <a:r>
              <a:rPr lang="en-US" dirty="0" err="1"/>
              <a:t>luptatum</a:t>
            </a:r>
            <a:r>
              <a:rPr lang="en-US" dirty="0"/>
              <a:t> </a:t>
            </a:r>
            <a:r>
              <a:rPr lang="en-US" dirty="0" err="1"/>
              <a:t>zzril</a:t>
            </a:r>
            <a:r>
              <a:rPr lang="en-US" dirty="0"/>
              <a:t> </a:t>
            </a:r>
            <a:r>
              <a:rPr lang="en-US" dirty="0" err="1"/>
              <a:t>delenit</a:t>
            </a:r>
            <a:r>
              <a:rPr lang="en-US" dirty="0"/>
              <a:t> </a:t>
            </a:r>
            <a:r>
              <a:rPr lang="en-US" dirty="0" err="1"/>
              <a:t>augue</a:t>
            </a:r>
            <a:r>
              <a:rPr lang="en-US" dirty="0"/>
              <a:t> </a:t>
            </a:r>
            <a:r>
              <a:rPr lang="en-US" dirty="0" err="1"/>
              <a:t>duis</a:t>
            </a:r>
            <a:r>
              <a:rPr lang="en-US" dirty="0"/>
              <a:t> dolore </a:t>
            </a:r>
            <a:r>
              <a:rPr lang="en-US" dirty="0" err="1"/>
              <a:t>te</a:t>
            </a:r>
            <a:r>
              <a:rPr lang="en-US" dirty="0"/>
              <a:t> </a:t>
            </a:r>
            <a:r>
              <a:rPr lang="en-US" dirty="0" err="1"/>
              <a:t>feugait</a:t>
            </a:r>
            <a:r>
              <a:rPr lang="en-US" dirty="0"/>
              <a:t> </a:t>
            </a:r>
            <a:r>
              <a:rPr lang="en-US" dirty="0" err="1"/>
              <a:t>nulla</a:t>
            </a:r>
            <a:r>
              <a:rPr lang="en-US" dirty="0"/>
              <a:t> </a:t>
            </a:r>
            <a:r>
              <a:rPr lang="en-US" dirty="0" err="1"/>
              <a:t>facilisi</a:t>
            </a:r>
            <a:r>
              <a:rPr lang="en-US" dirty="0"/>
              <a:t>.</a:t>
            </a:r>
          </a:p>
          <a:p>
            <a:pPr lvl="0"/>
            <a:endParaRPr lang="en-US" dirty="0"/>
          </a:p>
        </p:txBody>
      </p:sp>
      <p:sp>
        <p:nvSpPr>
          <p:cNvPr id="2" name="Title 1">
            <a:extLst>
              <a:ext uri="{FF2B5EF4-FFF2-40B4-BE49-F238E27FC236}">
                <a16:creationId xmlns:a16="http://schemas.microsoft.com/office/drawing/2014/main" id="{95C755A1-EA3D-D54A-AE76-83C33BC434E2}"/>
              </a:ext>
            </a:extLst>
          </p:cNvPr>
          <p:cNvSpPr>
            <a:spLocks noGrp="1"/>
          </p:cNvSpPr>
          <p:nvPr>
            <p:ph type="title" hasCustomPrompt="1"/>
          </p:nvPr>
        </p:nvSpPr>
        <p:spPr>
          <a:xfrm>
            <a:off x="381000" y="235099"/>
            <a:ext cx="5600700" cy="3822551"/>
          </a:xfrm>
        </p:spPr>
        <p:txBody>
          <a:bodyPr/>
          <a:lstStyle>
            <a:lvl1pPr>
              <a:defRPr>
                <a:solidFill>
                  <a:schemeClr val="bg1"/>
                </a:solidFill>
              </a:defRPr>
            </a:lvl1pPr>
          </a:lstStyle>
          <a:p>
            <a:r>
              <a:rPr lang="en-US" dirty="0"/>
              <a:t>Name Surname </a:t>
            </a:r>
            <a:br>
              <a:rPr lang="en-US" dirty="0"/>
            </a:br>
            <a:r>
              <a:rPr lang="en-US" dirty="0"/>
              <a:t>    (then one empty line)</a:t>
            </a:r>
            <a:br>
              <a:rPr lang="en-US" dirty="0"/>
            </a:br>
            <a:r>
              <a:rPr lang="en-US" dirty="0"/>
              <a:t>Occupation </a:t>
            </a:r>
            <a:endParaRPr lang="ru-RU" dirty="0"/>
          </a:p>
        </p:txBody>
      </p:sp>
    </p:spTree>
    <p:extLst>
      <p:ext uri="{BB962C8B-B14F-4D97-AF65-F5344CB8AC3E}">
        <p14:creationId xmlns:p14="http://schemas.microsoft.com/office/powerpoint/2010/main" val="409780905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Bio (Basic)">
    <p:spTree>
      <p:nvGrpSpPr>
        <p:cNvPr id="1" name=""/>
        <p:cNvGrpSpPr/>
        <p:nvPr/>
      </p:nvGrpSpPr>
      <p:grpSpPr>
        <a:xfrm>
          <a:off x="0" y="0"/>
          <a:ext cx="0" cy="0"/>
          <a:chOff x="0" y="0"/>
          <a:chExt cx="0" cy="0"/>
        </a:xfrm>
      </p:grpSpPr>
      <p:sp>
        <p:nvSpPr>
          <p:cNvPr id="22" name="object 3">
            <a:extLst>
              <a:ext uri="{FF2B5EF4-FFF2-40B4-BE49-F238E27FC236}">
                <a16:creationId xmlns:a16="http://schemas.microsoft.com/office/drawing/2014/main" id="{E2D6B816-03D3-544C-A6BB-1E65C7C019B5}"/>
              </a:ext>
            </a:extLst>
          </p:cNvPr>
          <p:cNvSpPr/>
          <p:nvPr/>
        </p:nvSpPr>
        <p:spPr>
          <a:xfrm>
            <a:off x="381000" y="0"/>
            <a:ext cx="5600700" cy="4971137"/>
          </a:xfrm>
          <a:custGeom>
            <a:avLst/>
            <a:gdLst>
              <a:gd name="connsiteX0" fmla="*/ 7368540 w 7368540"/>
              <a:gd name="connsiteY0" fmla="*/ 11430 h 5669292"/>
              <a:gd name="connsiteX1" fmla="*/ 1974850 w 7368540"/>
              <a:gd name="connsiteY1" fmla="*/ 0 h 5669292"/>
              <a:gd name="connsiteX2" fmla="*/ 0 w 7368540"/>
              <a:gd name="connsiteY2" fmla="*/ 5669292 h 5669292"/>
              <a:gd name="connsiteX3" fmla="*/ 7368540 w 7368540"/>
              <a:gd name="connsiteY3" fmla="*/ 11430 h 5669292"/>
              <a:gd name="connsiteX0" fmla="*/ 7697724 w 7697724"/>
              <a:gd name="connsiteY0" fmla="*/ 27437 h 5669292"/>
              <a:gd name="connsiteX1" fmla="*/ 1974850 w 7697724"/>
              <a:gd name="connsiteY1" fmla="*/ 0 h 5669292"/>
              <a:gd name="connsiteX2" fmla="*/ 0 w 7697724"/>
              <a:gd name="connsiteY2" fmla="*/ 5669292 h 5669292"/>
              <a:gd name="connsiteX3" fmla="*/ 7697724 w 7697724"/>
              <a:gd name="connsiteY3" fmla="*/ 27437 h 5669292"/>
              <a:gd name="connsiteX0" fmla="*/ 7752588 w 7752588"/>
              <a:gd name="connsiteY0" fmla="*/ 11430 h 5669292"/>
              <a:gd name="connsiteX1" fmla="*/ 1974850 w 7752588"/>
              <a:gd name="connsiteY1" fmla="*/ 0 h 5669292"/>
              <a:gd name="connsiteX2" fmla="*/ 0 w 7752588"/>
              <a:gd name="connsiteY2" fmla="*/ 5669292 h 5669292"/>
              <a:gd name="connsiteX3" fmla="*/ 7752588 w 7752588"/>
              <a:gd name="connsiteY3" fmla="*/ 11430 h 5669292"/>
              <a:gd name="connsiteX0" fmla="*/ 7752588 w 7752588"/>
              <a:gd name="connsiteY0" fmla="*/ 0 h 5657862"/>
              <a:gd name="connsiteX1" fmla="*/ 2377186 w 7752588"/>
              <a:gd name="connsiteY1" fmla="*/ 4577 h 5657862"/>
              <a:gd name="connsiteX2" fmla="*/ 0 w 7752588"/>
              <a:gd name="connsiteY2" fmla="*/ 5657862 h 5657862"/>
              <a:gd name="connsiteX3" fmla="*/ 7752588 w 7752588"/>
              <a:gd name="connsiteY3" fmla="*/ 0 h 5657862"/>
              <a:gd name="connsiteX0" fmla="*/ 7752588 w 7752588"/>
              <a:gd name="connsiteY0" fmla="*/ 0 h 5657862"/>
              <a:gd name="connsiteX1" fmla="*/ 2706370 w 7752588"/>
              <a:gd name="connsiteY1" fmla="*/ 20584 h 5657862"/>
              <a:gd name="connsiteX2" fmla="*/ 0 w 7752588"/>
              <a:gd name="connsiteY2" fmla="*/ 5657862 h 5657862"/>
              <a:gd name="connsiteX3" fmla="*/ 7752588 w 7752588"/>
              <a:gd name="connsiteY3" fmla="*/ 0 h 5657862"/>
              <a:gd name="connsiteX0" fmla="*/ 7752588 w 7752588"/>
              <a:gd name="connsiteY0" fmla="*/ 11430 h 5669292"/>
              <a:gd name="connsiteX1" fmla="*/ 2706370 w 7752588"/>
              <a:gd name="connsiteY1" fmla="*/ 0 h 5669292"/>
              <a:gd name="connsiteX2" fmla="*/ 0 w 7752588"/>
              <a:gd name="connsiteY2" fmla="*/ 5669292 h 5669292"/>
              <a:gd name="connsiteX3" fmla="*/ 7752588 w 7752588"/>
              <a:gd name="connsiteY3" fmla="*/ 11430 h 5669292"/>
            </a:gdLst>
            <a:ahLst/>
            <a:cxnLst>
              <a:cxn ang="0">
                <a:pos x="connsiteX0" y="connsiteY0"/>
              </a:cxn>
              <a:cxn ang="0">
                <a:pos x="connsiteX1" y="connsiteY1"/>
              </a:cxn>
              <a:cxn ang="0">
                <a:pos x="connsiteX2" y="connsiteY2"/>
              </a:cxn>
              <a:cxn ang="0">
                <a:pos x="connsiteX3" y="connsiteY3"/>
              </a:cxn>
            </a:cxnLst>
            <a:rect l="l" t="t" r="r" b="b"/>
            <a:pathLst>
              <a:path w="7752588" h="5669292">
                <a:moveTo>
                  <a:pt x="7752588" y="11430"/>
                </a:moveTo>
                <a:lnTo>
                  <a:pt x="2706370" y="0"/>
                </a:lnTo>
                <a:lnTo>
                  <a:pt x="0" y="5669292"/>
                </a:lnTo>
                <a:lnTo>
                  <a:pt x="7752588" y="11430"/>
                </a:lnTo>
                <a:close/>
              </a:path>
            </a:pathLst>
          </a:custGeom>
          <a:solidFill>
            <a:schemeClr val="bg2"/>
          </a:solidFill>
        </p:spPr>
        <p:txBody>
          <a:bodyPr wrap="square" lIns="0" tIns="0" rIns="0" bIns="0" rtlCol="0"/>
          <a:lstStyle/>
          <a:p>
            <a:endParaRPr sz="1350" b="0" i="0" dirty="0">
              <a:latin typeface="Arial Regular"/>
            </a:endParaRPr>
          </a:p>
        </p:txBody>
      </p:sp>
      <p:sp>
        <p:nvSpPr>
          <p:cNvPr id="23" name="Picture Placeholder 13">
            <a:extLst>
              <a:ext uri="{FF2B5EF4-FFF2-40B4-BE49-F238E27FC236}">
                <a16:creationId xmlns:a16="http://schemas.microsoft.com/office/drawing/2014/main" id="{CD11E554-A3EF-6746-A083-966BD8D2AB43}"/>
              </a:ext>
            </a:extLst>
          </p:cNvPr>
          <p:cNvSpPr>
            <a:spLocks noGrp="1"/>
          </p:cNvSpPr>
          <p:nvPr>
            <p:ph type="pic" sz="quarter" idx="24" hasCustomPrompt="1"/>
          </p:nvPr>
        </p:nvSpPr>
        <p:spPr>
          <a:xfrm>
            <a:off x="381000" y="4971138"/>
            <a:ext cx="1600201" cy="1601113"/>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solidFill>
                  <a:schemeClr val="bg1"/>
                </a:solidFill>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Portrait</a:t>
            </a:r>
          </a:p>
        </p:txBody>
      </p:sp>
      <p:sp>
        <p:nvSpPr>
          <p:cNvPr id="24" name="Text Placeholder 2">
            <a:extLst>
              <a:ext uri="{FF2B5EF4-FFF2-40B4-BE49-F238E27FC236}">
                <a16:creationId xmlns:a16="http://schemas.microsoft.com/office/drawing/2014/main" id="{E9AAD6EE-AA1C-7A4F-B227-41BCBDD55BC5}"/>
              </a:ext>
            </a:extLst>
          </p:cNvPr>
          <p:cNvSpPr>
            <a:spLocks noGrp="1"/>
          </p:cNvSpPr>
          <p:nvPr>
            <p:ph type="body" sz="quarter" idx="21" hasCustomPrompt="1"/>
          </p:nvPr>
        </p:nvSpPr>
        <p:spPr>
          <a:xfrm>
            <a:off x="6210301" y="228600"/>
            <a:ext cx="5600700" cy="5886450"/>
          </a:xfrm>
          <a:prstGeom prst="rect">
            <a:avLst/>
          </a:prstGeom>
        </p:spPr>
        <p:txBody>
          <a:bodyPr lIns="0" tIns="0" rIns="0" bIns="0"/>
          <a:lstStyle>
            <a:lvl1pPr marL="257175" marR="0" indent="-257175" algn="l" defTabSz="685800" rtl="0" eaLnBrk="1" fontAlgn="auto" latinLnBrk="0" hangingPunct="1">
              <a:lnSpc>
                <a:spcPct val="90000"/>
              </a:lnSpc>
              <a:spcBef>
                <a:spcPts val="750"/>
              </a:spcBef>
              <a:spcAft>
                <a:spcPts val="0"/>
              </a:spcAft>
              <a:buClrTx/>
              <a:buSzTx/>
              <a:buFont typeface="Wingdings" pitchFamily="2" charset="2"/>
              <a:buChar char="§"/>
              <a:tabLst/>
              <a:defRPr sz="1650" b="0">
                <a:solidFill>
                  <a:srgbClr val="000000"/>
                </a:solidFill>
                <a:latin typeface="Arial" panose="020B0604020202020204" pitchFamily="34" charset="0"/>
                <a:cs typeface="Arial" panose="020B0604020202020204" pitchFamily="34" charset="0"/>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a:t>
            </a:r>
            <a:endParaRPr lang="ru-RU" dirty="0"/>
          </a:p>
          <a:p>
            <a:pPr lvl="0"/>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 </a:t>
            </a:r>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p>
          <a:p>
            <a:pPr lvl="0"/>
            <a:r>
              <a:rPr lang="en-US" dirty="0"/>
              <a:t>Duis </a:t>
            </a:r>
            <a:r>
              <a:rPr lang="en-US" dirty="0" err="1"/>
              <a:t>autem</a:t>
            </a:r>
            <a:r>
              <a:rPr lang="en-US" dirty="0"/>
              <a:t> vel </a:t>
            </a:r>
            <a:r>
              <a:rPr lang="en-US" dirty="0" err="1"/>
              <a:t>eum</a:t>
            </a:r>
            <a:r>
              <a:rPr lang="en-US" dirty="0"/>
              <a:t> </a:t>
            </a:r>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molestie</a:t>
            </a:r>
            <a:r>
              <a:rPr lang="en-US" dirty="0"/>
              <a:t> </a:t>
            </a:r>
            <a:r>
              <a:rPr lang="en-US" dirty="0" err="1"/>
              <a:t>consequat</a:t>
            </a:r>
            <a:r>
              <a:rPr lang="en-US" dirty="0"/>
              <a:t>, vel </a:t>
            </a:r>
            <a:r>
              <a:rPr lang="en-US" dirty="0" err="1"/>
              <a:t>illum</a:t>
            </a:r>
            <a:r>
              <a:rPr lang="en-US" dirty="0"/>
              <a:t> dolore </a:t>
            </a:r>
            <a:r>
              <a:rPr lang="en-US" dirty="0" err="1"/>
              <a:t>eu</a:t>
            </a:r>
            <a:r>
              <a:rPr lang="en-US" dirty="0"/>
              <a:t> </a:t>
            </a:r>
            <a:r>
              <a:rPr lang="en-US" dirty="0" err="1"/>
              <a:t>feugiat</a:t>
            </a:r>
            <a:r>
              <a:rPr lang="en-US" dirty="0"/>
              <a:t> </a:t>
            </a:r>
            <a:r>
              <a:rPr lang="en-US" dirty="0" err="1"/>
              <a:t>nulla</a:t>
            </a:r>
            <a:r>
              <a:rPr lang="en-US" dirty="0"/>
              <a:t> </a:t>
            </a:r>
            <a:r>
              <a:rPr lang="en-US" dirty="0" err="1"/>
              <a:t>facilisis</a:t>
            </a:r>
            <a:r>
              <a:rPr lang="en-US" dirty="0"/>
              <a:t> at </a:t>
            </a:r>
            <a:r>
              <a:rPr lang="en-US" dirty="0" err="1"/>
              <a:t>vero</a:t>
            </a:r>
            <a:r>
              <a:rPr lang="en-US" dirty="0"/>
              <a:t> eros et </a:t>
            </a:r>
            <a:r>
              <a:rPr lang="en-US" dirty="0" err="1"/>
              <a:t>accumsan</a:t>
            </a:r>
            <a:r>
              <a:rPr lang="en-US" dirty="0"/>
              <a:t> et </a:t>
            </a:r>
            <a:r>
              <a:rPr lang="en-US" dirty="0" err="1"/>
              <a:t>iusto</a:t>
            </a:r>
            <a:r>
              <a:rPr lang="en-US" dirty="0"/>
              <a:t> </a:t>
            </a:r>
            <a:r>
              <a:rPr lang="en-US" dirty="0" err="1"/>
              <a:t>odio</a:t>
            </a:r>
            <a:r>
              <a:rPr lang="en-US" dirty="0"/>
              <a:t> </a:t>
            </a:r>
            <a:r>
              <a:rPr lang="en-US" dirty="0" err="1"/>
              <a:t>dignissim</a:t>
            </a:r>
            <a:r>
              <a:rPr lang="en-US" dirty="0"/>
              <a:t> qui </a:t>
            </a:r>
            <a:r>
              <a:rPr lang="en-US" dirty="0" err="1"/>
              <a:t>blandit</a:t>
            </a:r>
            <a:r>
              <a:rPr lang="en-US" dirty="0"/>
              <a:t> </a:t>
            </a:r>
            <a:r>
              <a:rPr lang="en-US" dirty="0" err="1"/>
              <a:t>praesent</a:t>
            </a:r>
            <a:r>
              <a:rPr lang="en-US" dirty="0"/>
              <a:t> </a:t>
            </a:r>
            <a:r>
              <a:rPr lang="en-US" dirty="0" err="1"/>
              <a:t>luptatum</a:t>
            </a:r>
            <a:r>
              <a:rPr lang="en-US" dirty="0"/>
              <a:t> </a:t>
            </a:r>
            <a:r>
              <a:rPr lang="en-US" dirty="0" err="1"/>
              <a:t>zzril</a:t>
            </a:r>
            <a:r>
              <a:rPr lang="en-US" dirty="0"/>
              <a:t> </a:t>
            </a:r>
            <a:r>
              <a:rPr lang="en-US" dirty="0" err="1"/>
              <a:t>delenit</a:t>
            </a:r>
            <a:r>
              <a:rPr lang="en-US" dirty="0"/>
              <a:t> </a:t>
            </a:r>
            <a:r>
              <a:rPr lang="en-US" dirty="0" err="1"/>
              <a:t>augue</a:t>
            </a:r>
            <a:r>
              <a:rPr lang="en-US" dirty="0"/>
              <a:t> </a:t>
            </a:r>
            <a:r>
              <a:rPr lang="en-US" dirty="0" err="1"/>
              <a:t>duis</a:t>
            </a:r>
            <a:r>
              <a:rPr lang="en-US" dirty="0"/>
              <a:t> dolore </a:t>
            </a:r>
            <a:r>
              <a:rPr lang="en-US" dirty="0" err="1"/>
              <a:t>te</a:t>
            </a:r>
            <a:r>
              <a:rPr lang="en-US" dirty="0"/>
              <a:t> </a:t>
            </a:r>
            <a:r>
              <a:rPr lang="en-US" dirty="0" err="1"/>
              <a:t>feugait</a:t>
            </a:r>
            <a:r>
              <a:rPr lang="en-US" dirty="0"/>
              <a:t> </a:t>
            </a:r>
            <a:r>
              <a:rPr lang="en-US" dirty="0" err="1"/>
              <a:t>nulla</a:t>
            </a:r>
            <a:r>
              <a:rPr lang="en-US" dirty="0"/>
              <a:t> </a:t>
            </a:r>
            <a:r>
              <a:rPr lang="en-US" dirty="0" err="1"/>
              <a:t>facilisi</a:t>
            </a:r>
            <a:r>
              <a:rPr lang="en-US" dirty="0"/>
              <a:t>.</a:t>
            </a:r>
          </a:p>
          <a:p>
            <a:pPr lvl="0"/>
            <a:r>
              <a:rPr lang="en-US" dirty="0"/>
              <a:t>Lorem ipsum dolor sit </a:t>
            </a:r>
            <a:r>
              <a:rPr lang="en-US" dirty="0" err="1"/>
              <a:t>amet</a:t>
            </a:r>
            <a:r>
              <a:rPr lang="en-US" dirty="0"/>
              <a:t>, cons </a:t>
            </a:r>
            <a:r>
              <a:rPr lang="en-US" dirty="0" err="1"/>
              <a:t>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a:t>
            </a:r>
            <a:endParaRPr lang="ru-RU" dirty="0"/>
          </a:p>
          <a:p>
            <a:pPr lvl="0"/>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 </a:t>
            </a:r>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endParaRPr lang="en-US" dirty="0"/>
          </a:p>
          <a:p>
            <a:pPr marL="257175" marR="0" lvl="0" indent="-257175" algn="l" defTabSz="685800" rtl="0" eaLnBrk="1" fontAlgn="auto" latinLnBrk="0" hangingPunct="1">
              <a:lnSpc>
                <a:spcPct val="90000"/>
              </a:lnSpc>
              <a:spcBef>
                <a:spcPts val="750"/>
              </a:spcBef>
              <a:spcAft>
                <a:spcPts val="0"/>
              </a:spcAft>
              <a:buClrTx/>
              <a:buSzTx/>
              <a:buFont typeface="Wingdings" pitchFamily="2" charset="2"/>
              <a:buChar char="§"/>
              <a:tabLst/>
              <a:defRPr/>
            </a:pPr>
            <a:r>
              <a:rPr lang="en-US" dirty="0"/>
              <a:t>Duis </a:t>
            </a:r>
            <a:r>
              <a:rPr lang="en-US" dirty="0" err="1"/>
              <a:t>autem</a:t>
            </a:r>
            <a:r>
              <a:rPr lang="en-US" dirty="0"/>
              <a:t> </a:t>
            </a:r>
            <a:r>
              <a:rPr lang="en-US" dirty="0" err="1"/>
              <a:t>vel</a:t>
            </a:r>
            <a:r>
              <a:rPr lang="en-US" dirty="0"/>
              <a:t> </a:t>
            </a:r>
            <a:r>
              <a:rPr lang="en-US" dirty="0" err="1"/>
              <a:t>eum</a:t>
            </a:r>
            <a:r>
              <a:rPr lang="en-US" dirty="0"/>
              <a:t> </a:t>
            </a:r>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molestie</a:t>
            </a:r>
            <a:r>
              <a:rPr lang="en-US" dirty="0"/>
              <a:t> </a:t>
            </a:r>
            <a:r>
              <a:rPr lang="en-US" dirty="0" err="1"/>
              <a:t>consequat</a:t>
            </a:r>
            <a:r>
              <a:rPr lang="en-US" dirty="0"/>
              <a:t>, </a:t>
            </a:r>
            <a:r>
              <a:rPr lang="en-US" dirty="0" err="1"/>
              <a:t>vel</a:t>
            </a:r>
            <a:r>
              <a:rPr lang="en-US" dirty="0"/>
              <a:t> </a:t>
            </a:r>
            <a:r>
              <a:rPr lang="en-US" dirty="0" err="1"/>
              <a:t>illum</a:t>
            </a:r>
            <a:r>
              <a:rPr lang="en-US" dirty="0"/>
              <a:t> dolore </a:t>
            </a:r>
            <a:r>
              <a:rPr lang="en-US" dirty="0" err="1"/>
              <a:t>eu</a:t>
            </a:r>
            <a:r>
              <a:rPr lang="en-US" dirty="0"/>
              <a:t> </a:t>
            </a:r>
            <a:r>
              <a:rPr lang="en-US" dirty="0" err="1"/>
              <a:t>feugiat</a:t>
            </a:r>
            <a:r>
              <a:rPr lang="en-US" dirty="0"/>
              <a:t> </a:t>
            </a:r>
            <a:r>
              <a:rPr lang="en-US" dirty="0" err="1"/>
              <a:t>nulla</a:t>
            </a:r>
            <a:r>
              <a:rPr lang="en-US" dirty="0"/>
              <a:t> </a:t>
            </a:r>
            <a:r>
              <a:rPr lang="en-US" dirty="0" err="1"/>
              <a:t>facilisis</a:t>
            </a:r>
            <a:r>
              <a:rPr lang="en-US" dirty="0"/>
              <a:t> at </a:t>
            </a:r>
            <a:r>
              <a:rPr lang="en-US" dirty="0" err="1"/>
              <a:t>vero</a:t>
            </a:r>
            <a:r>
              <a:rPr lang="en-US" dirty="0"/>
              <a:t> </a:t>
            </a:r>
            <a:r>
              <a:rPr lang="en-US" dirty="0" err="1"/>
              <a:t>eros</a:t>
            </a:r>
            <a:r>
              <a:rPr lang="en-US" dirty="0"/>
              <a:t> et </a:t>
            </a:r>
            <a:r>
              <a:rPr lang="en-US" dirty="0" err="1"/>
              <a:t>accumsan</a:t>
            </a:r>
            <a:r>
              <a:rPr lang="en-US" dirty="0"/>
              <a:t> et </a:t>
            </a:r>
            <a:r>
              <a:rPr lang="en-US" dirty="0" err="1"/>
              <a:t>iusto</a:t>
            </a:r>
            <a:r>
              <a:rPr lang="en-US" dirty="0"/>
              <a:t> </a:t>
            </a:r>
            <a:r>
              <a:rPr lang="en-US" dirty="0" err="1"/>
              <a:t>odio</a:t>
            </a:r>
            <a:r>
              <a:rPr lang="en-US" dirty="0"/>
              <a:t> </a:t>
            </a:r>
            <a:r>
              <a:rPr lang="en-US" dirty="0" err="1"/>
              <a:t>dignissim</a:t>
            </a:r>
            <a:r>
              <a:rPr lang="en-US" dirty="0"/>
              <a:t> qui </a:t>
            </a:r>
            <a:r>
              <a:rPr lang="en-US" dirty="0" err="1"/>
              <a:t>blandit</a:t>
            </a:r>
            <a:r>
              <a:rPr lang="en-US" dirty="0"/>
              <a:t> </a:t>
            </a:r>
            <a:r>
              <a:rPr lang="en-US" dirty="0" err="1"/>
              <a:t>praesent</a:t>
            </a:r>
            <a:r>
              <a:rPr lang="en-US" dirty="0"/>
              <a:t> </a:t>
            </a:r>
            <a:r>
              <a:rPr lang="en-US" dirty="0" err="1"/>
              <a:t>luptatum</a:t>
            </a:r>
            <a:r>
              <a:rPr lang="en-US" dirty="0"/>
              <a:t> </a:t>
            </a:r>
            <a:r>
              <a:rPr lang="en-US" dirty="0" err="1"/>
              <a:t>zzril</a:t>
            </a:r>
            <a:r>
              <a:rPr lang="en-US" dirty="0"/>
              <a:t> </a:t>
            </a:r>
            <a:r>
              <a:rPr lang="en-US" dirty="0" err="1"/>
              <a:t>delenit</a:t>
            </a:r>
            <a:r>
              <a:rPr lang="en-US" dirty="0"/>
              <a:t> </a:t>
            </a:r>
            <a:r>
              <a:rPr lang="en-US" dirty="0" err="1"/>
              <a:t>augue</a:t>
            </a:r>
            <a:r>
              <a:rPr lang="en-US" dirty="0"/>
              <a:t> </a:t>
            </a:r>
            <a:r>
              <a:rPr lang="en-US" dirty="0" err="1"/>
              <a:t>duis</a:t>
            </a:r>
            <a:r>
              <a:rPr lang="en-US" dirty="0"/>
              <a:t> dolore </a:t>
            </a:r>
            <a:r>
              <a:rPr lang="en-US" dirty="0" err="1"/>
              <a:t>te</a:t>
            </a:r>
            <a:r>
              <a:rPr lang="en-US" dirty="0"/>
              <a:t> </a:t>
            </a:r>
            <a:r>
              <a:rPr lang="en-US" dirty="0" err="1"/>
              <a:t>feugait</a:t>
            </a:r>
            <a:r>
              <a:rPr lang="en-US" dirty="0"/>
              <a:t> </a:t>
            </a:r>
            <a:r>
              <a:rPr lang="en-US" dirty="0" err="1"/>
              <a:t>nulla</a:t>
            </a:r>
            <a:r>
              <a:rPr lang="en-US" dirty="0"/>
              <a:t> </a:t>
            </a:r>
            <a:r>
              <a:rPr lang="en-US" dirty="0" err="1"/>
              <a:t>facilisi</a:t>
            </a:r>
            <a:r>
              <a:rPr lang="en-US" dirty="0"/>
              <a:t>.</a:t>
            </a:r>
          </a:p>
          <a:p>
            <a:pPr lvl="0"/>
            <a:endParaRPr lang="en-US" dirty="0"/>
          </a:p>
        </p:txBody>
      </p:sp>
      <p:sp>
        <p:nvSpPr>
          <p:cNvPr id="2" name="Title 1">
            <a:extLst>
              <a:ext uri="{FF2B5EF4-FFF2-40B4-BE49-F238E27FC236}">
                <a16:creationId xmlns:a16="http://schemas.microsoft.com/office/drawing/2014/main" id="{95C755A1-EA3D-D54A-AE76-83C33BC434E2}"/>
              </a:ext>
            </a:extLst>
          </p:cNvPr>
          <p:cNvSpPr>
            <a:spLocks noGrp="1"/>
          </p:cNvSpPr>
          <p:nvPr>
            <p:ph type="title" hasCustomPrompt="1"/>
          </p:nvPr>
        </p:nvSpPr>
        <p:spPr>
          <a:xfrm>
            <a:off x="381000" y="235099"/>
            <a:ext cx="5600700" cy="3822551"/>
          </a:xfrm>
        </p:spPr>
        <p:txBody>
          <a:bodyPr/>
          <a:lstStyle>
            <a:lvl1pPr>
              <a:defRPr/>
            </a:lvl1pPr>
          </a:lstStyle>
          <a:p>
            <a:r>
              <a:rPr lang="en-US" dirty="0"/>
              <a:t>Name Surname </a:t>
            </a:r>
            <a:br>
              <a:rPr lang="en-US" dirty="0"/>
            </a:br>
            <a:r>
              <a:rPr lang="en-US" dirty="0"/>
              <a:t>    (then one empty line)</a:t>
            </a:r>
            <a:br>
              <a:rPr lang="en-US" dirty="0"/>
            </a:br>
            <a:r>
              <a:rPr lang="en-US" dirty="0"/>
              <a:t>Occupation </a:t>
            </a:r>
            <a:endParaRPr lang="ru-RU" dirty="0"/>
          </a:p>
        </p:txBody>
      </p:sp>
      <p:sp>
        <p:nvSpPr>
          <p:cNvPr id="3" name="Footer Placeholder 2">
            <a:extLst>
              <a:ext uri="{FF2B5EF4-FFF2-40B4-BE49-F238E27FC236}">
                <a16:creationId xmlns:a16="http://schemas.microsoft.com/office/drawing/2014/main" id="{2108869F-83BD-944E-B2D1-855ADFA979FC}"/>
              </a:ext>
            </a:extLst>
          </p:cNvPr>
          <p:cNvSpPr>
            <a:spLocks noGrp="1"/>
          </p:cNvSpPr>
          <p:nvPr>
            <p:ph type="ftr" sz="quarter" idx="25"/>
          </p:nvPr>
        </p:nvSpPr>
        <p:spPr/>
        <p:txBody>
          <a:bodyPr/>
          <a:lstStyle/>
          <a:p>
            <a:endParaRPr lang="ru-RU" dirty="0"/>
          </a:p>
        </p:txBody>
      </p:sp>
    </p:spTree>
    <p:extLst>
      <p:ext uri="{BB962C8B-B14F-4D97-AF65-F5344CB8AC3E}">
        <p14:creationId xmlns:p14="http://schemas.microsoft.com/office/powerpoint/2010/main" val="345242193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eam InIn (4)">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id="{1DA9D2FE-4E4D-D74D-821A-885C818A89A9}"/>
              </a:ext>
            </a:extLst>
          </p:cNvPr>
          <p:cNvSpPr/>
          <p:nvPr/>
        </p:nvSpPr>
        <p:spPr>
          <a:xfrm>
            <a:off x="0" y="0"/>
            <a:ext cx="12192000" cy="4251960"/>
          </a:xfrm>
          <a:custGeom>
            <a:avLst/>
            <a:gdLst/>
            <a:ahLst/>
            <a:cxnLst/>
            <a:rect l="l" t="t" r="r" b="b"/>
            <a:pathLst>
              <a:path w="16256000" h="5669280">
                <a:moveTo>
                  <a:pt x="16256000" y="0"/>
                </a:moveTo>
                <a:lnTo>
                  <a:pt x="0" y="0"/>
                </a:lnTo>
                <a:lnTo>
                  <a:pt x="0" y="5669280"/>
                </a:lnTo>
                <a:lnTo>
                  <a:pt x="16256000" y="5669280"/>
                </a:lnTo>
                <a:lnTo>
                  <a:pt x="16256000" y="0"/>
                </a:lnTo>
                <a:close/>
              </a:path>
            </a:pathLst>
          </a:custGeom>
          <a:solidFill>
            <a:schemeClr val="tx2"/>
          </a:solidFill>
        </p:spPr>
        <p:txBody>
          <a:bodyPr wrap="square" lIns="0" tIns="0" rIns="0" bIns="0" rtlCol="0"/>
          <a:lstStyle/>
          <a:p>
            <a:endParaRPr sz="1350" b="0" i="0" dirty="0">
              <a:latin typeface="Arial Regular"/>
            </a:endParaRPr>
          </a:p>
        </p:txBody>
      </p:sp>
      <p:sp>
        <p:nvSpPr>
          <p:cNvPr id="6" name="Picture Placeholder 13">
            <a:extLst>
              <a:ext uri="{FF2B5EF4-FFF2-40B4-BE49-F238E27FC236}">
                <a16:creationId xmlns:a16="http://schemas.microsoft.com/office/drawing/2014/main" id="{639DD380-C358-C24B-806A-4C628B6B1F85}"/>
              </a:ext>
            </a:extLst>
          </p:cNvPr>
          <p:cNvSpPr>
            <a:spLocks noGrp="1"/>
          </p:cNvSpPr>
          <p:nvPr>
            <p:ph type="pic" sz="quarter" idx="15" hasCustomPrompt="1"/>
          </p:nvPr>
        </p:nvSpPr>
        <p:spPr>
          <a:xfrm>
            <a:off x="381000" y="1657350"/>
            <a:ext cx="1161000" cy="116037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solidFill>
                  <a:schemeClr val="bg1"/>
                </a:solidFill>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Portrait </a:t>
            </a:r>
            <a:endParaRPr lang="ru-RU" dirty="0"/>
          </a:p>
        </p:txBody>
      </p:sp>
      <p:sp>
        <p:nvSpPr>
          <p:cNvPr id="7" name="Text Placeholder 2">
            <a:extLst>
              <a:ext uri="{FF2B5EF4-FFF2-40B4-BE49-F238E27FC236}">
                <a16:creationId xmlns:a16="http://schemas.microsoft.com/office/drawing/2014/main" id="{D7AEAA51-EF75-974B-AD21-742E4150CD76}"/>
              </a:ext>
            </a:extLst>
          </p:cNvPr>
          <p:cNvSpPr>
            <a:spLocks noGrp="1"/>
          </p:cNvSpPr>
          <p:nvPr>
            <p:ph type="body" sz="quarter" idx="12" hasCustomPrompt="1"/>
          </p:nvPr>
        </p:nvSpPr>
        <p:spPr>
          <a:xfrm>
            <a:off x="399001" y="3146616"/>
            <a:ext cx="2668050" cy="985556"/>
          </a:xfrm>
          <a:prstGeom prst="rect">
            <a:avLst/>
          </a:prstGeom>
        </p:spPr>
        <p:txBody>
          <a:bodyPr lIns="0" tIns="0" rIns="0" bIns="0"/>
          <a:lstStyle>
            <a:lvl1pPr marL="0" indent="0">
              <a:spcBef>
                <a:spcPts val="0"/>
              </a:spcBef>
              <a:buNone/>
              <a:defRPr sz="1650" b="0">
                <a:solidFill>
                  <a:schemeClr val="bg1"/>
                </a:solidFill>
                <a:latin typeface="Arial" panose="020B0604020202020204" pitchFamily="34" charset="0"/>
                <a:cs typeface="Arial" panose="020B0604020202020204" pitchFamily="34" charset="0"/>
              </a:defRPr>
            </a:lvl1pPr>
          </a:lstStyle>
          <a:p>
            <a:pPr lvl="0"/>
            <a:r>
              <a:rPr lang="en-US" dirty="0"/>
              <a:t>Name Surname </a:t>
            </a:r>
            <a:br>
              <a:rPr lang="en-US" dirty="0"/>
            </a:br>
            <a:r>
              <a:rPr lang="en-US" dirty="0"/>
              <a:t>Occupation</a:t>
            </a:r>
          </a:p>
        </p:txBody>
      </p:sp>
      <p:sp>
        <p:nvSpPr>
          <p:cNvPr id="8" name="Text Placeholder 2">
            <a:extLst>
              <a:ext uri="{FF2B5EF4-FFF2-40B4-BE49-F238E27FC236}">
                <a16:creationId xmlns:a16="http://schemas.microsoft.com/office/drawing/2014/main" id="{1F9C2C8D-F572-BA49-A2A5-EFB5D463F33E}"/>
              </a:ext>
            </a:extLst>
          </p:cNvPr>
          <p:cNvSpPr>
            <a:spLocks noGrp="1"/>
          </p:cNvSpPr>
          <p:nvPr>
            <p:ph type="body" sz="quarter" idx="24" hasCustomPrompt="1"/>
          </p:nvPr>
        </p:nvSpPr>
        <p:spPr>
          <a:xfrm>
            <a:off x="3295650" y="3146616"/>
            <a:ext cx="2686050" cy="985556"/>
          </a:xfrm>
          <a:prstGeom prst="rect">
            <a:avLst/>
          </a:prstGeom>
        </p:spPr>
        <p:txBody>
          <a:bodyPr lIns="0" tIns="0" rIns="0" bIns="0"/>
          <a:lstStyle>
            <a:lvl1pPr marL="0" indent="0">
              <a:spcBef>
                <a:spcPts val="0"/>
              </a:spcBef>
              <a:buNone/>
              <a:defRPr sz="1650" b="0">
                <a:solidFill>
                  <a:schemeClr val="bg1"/>
                </a:solidFill>
                <a:latin typeface="Arial" panose="020B0604020202020204" pitchFamily="34" charset="0"/>
                <a:cs typeface="Arial" panose="020B0604020202020204" pitchFamily="34" charset="0"/>
              </a:defRPr>
            </a:lvl1pPr>
          </a:lstStyle>
          <a:p>
            <a:pPr lvl="0"/>
            <a:r>
              <a:rPr lang="en-US" dirty="0"/>
              <a:t>Name Surname </a:t>
            </a:r>
            <a:br>
              <a:rPr lang="en-US" dirty="0"/>
            </a:br>
            <a:r>
              <a:rPr lang="en-US" dirty="0"/>
              <a:t>Occupation</a:t>
            </a:r>
          </a:p>
        </p:txBody>
      </p:sp>
      <p:sp>
        <p:nvSpPr>
          <p:cNvPr id="9" name="Text Placeholder 2">
            <a:extLst>
              <a:ext uri="{FF2B5EF4-FFF2-40B4-BE49-F238E27FC236}">
                <a16:creationId xmlns:a16="http://schemas.microsoft.com/office/drawing/2014/main" id="{30763406-0040-6742-A5F8-321474E62F80}"/>
              </a:ext>
            </a:extLst>
          </p:cNvPr>
          <p:cNvSpPr>
            <a:spLocks noGrp="1"/>
          </p:cNvSpPr>
          <p:nvPr>
            <p:ph type="body" sz="quarter" idx="25" hasCustomPrompt="1"/>
          </p:nvPr>
        </p:nvSpPr>
        <p:spPr>
          <a:xfrm>
            <a:off x="6210300" y="3150004"/>
            <a:ext cx="2686051" cy="985556"/>
          </a:xfrm>
          <a:prstGeom prst="rect">
            <a:avLst/>
          </a:prstGeom>
        </p:spPr>
        <p:txBody>
          <a:bodyPr lIns="0" tIns="0" rIns="0" bIns="0"/>
          <a:lstStyle>
            <a:lvl1pPr marL="0" indent="0">
              <a:spcBef>
                <a:spcPts val="0"/>
              </a:spcBef>
              <a:buNone/>
              <a:defRPr sz="1650" b="0">
                <a:solidFill>
                  <a:schemeClr val="bg1"/>
                </a:solidFill>
                <a:latin typeface="Arial" panose="020B0604020202020204" pitchFamily="34" charset="0"/>
                <a:cs typeface="Arial" panose="020B0604020202020204" pitchFamily="34" charset="0"/>
              </a:defRPr>
            </a:lvl1pPr>
          </a:lstStyle>
          <a:p>
            <a:pPr lvl="0"/>
            <a:r>
              <a:rPr lang="en-US" dirty="0"/>
              <a:t>Name Surname </a:t>
            </a:r>
            <a:br>
              <a:rPr lang="en-US" dirty="0"/>
            </a:br>
            <a:r>
              <a:rPr lang="en-US" dirty="0"/>
              <a:t>Occupation</a:t>
            </a:r>
          </a:p>
        </p:txBody>
      </p:sp>
      <p:sp>
        <p:nvSpPr>
          <p:cNvPr id="10" name="Text Placeholder 2">
            <a:extLst>
              <a:ext uri="{FF2B5EF4-FFF2-40B4-BE49-F238E27FC236}">
                <a16:creationId xmlns:a16="http://schemas.microsoft.com/office/drawing/2014/main" id="{442947E1-F720-AA43-A069-884F43EFD017}"/>
              </a:ext>
            </a:extLst>
          </p:cNvPr>
          <p:cNvSpPr>
            <a:spLocks noGrp="1"/>
          </p:cNvSpPr>
          <p:nvPr>
            <p:ph type="body" sz="quarter" idx="26" hasCustomPrompt="1"/>
          </p:nvPr>
        </p:nvSpPr>
        <p:spPr>
          <a:xfrm>
            <a:off x="9124948" y="3146616"/>
            <a:ext cx="2857502" cy="985556"/>
          </a:xfrm>
          <a:prstGeom prst="rect">
            <a:avLst/>
          </a:prstGeom>
        </p:spPr>
        <p:txBody>
          <a:bodyPr lIns="0" tIns="0" rIns="0" bIns="0"/>
          <a:lstStyle>
            <a:lvl1pPr marL="0" indent="0">
              <a:spcBef>
                <a:spcPts val="0"/>
              </a:spcBef>
              <a:buNone/>
              <a:defRPr sz="1650" b="0">
                <a:solidFill>
                  <a:schemeClr val="bg1"/>
                </a:solidFill>
                <a:latin typeface="Arial" panose="020B0604020202020204" pitchFamily="34" charset="0"/>
                <a:cs typeface="Arial" panose="020B0604020202020204" pitchFamily="34" charset="0"/>
              </a:defRPr>
            </a:lvl1pPr>
          </a:lstStyle>
          <a:p>
            <a:pPr lvl="0"/>
            <a:r>
              <a:rPr lang="en-US" dirty="0"/>
              <a:t>Name Surname </a:t>
            </a:r>
            <a:br>
              <a:rPr lang="en-US" dirty="0"/>
            </a:br>
            <a:r>
              <a:rPr lang="en-US" dirty="0"/>
              <a:t>Occupation</a:t>
            </a:r>
          </a:p>
        </p:txBody>
      </p:sp>
      <p:sp>
        <p:nvSpPr>
          <p:cNvPr id="11" name="Picture Placeholder 13">
            <a:extLst>
              <a:ext uri="{FF2B5EF4-FFF2-40B4-BE49-F238E27FC236}">
                <a16:creationId xmlns:a16="http://schemas.microsoft.com/office/drawing/2014/main" id="{0074DE51-AAD8-E54E-8767-5E2C93E54705}"/>
              </a:ext>
            </a:extLst>
          </p:cNvPr>
          <p:cNvSpPr>
            <a:spLocks noGrp="1"/>
          </p:cNvSpPr>
          <p:nvPr>
            <p:ph type="pic" sz="quarter" idx="27" hasCustomPrompt="1"/>
          </p:nvPr>
        </p:nvSpPr>
        <p:spPr>
          <a:xfrm>
            <a:off x="3316227" y="1657350"/>
            <a:ext cx="1161000" cy="116037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solidFill>
                  <a:schemeClr val="bg1"/>
                </a:solidFill>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Portrait</a:t>
            </a:r>
          </a:p>
        </p:txBody>
      </p:sp>
      <p:sp>
        <p:nvSpPr>
          <p:cNvPr id="12" name="Picture Placeholder 13">
            <a:extLst>
              <a:ext uri="{FF2B5EF4-FFF2-40B4-BE49-F238E27FC236}">
                <a16:creationId xmlns:a16="http://schemas.microsoft.com/office/drawing/2014/main" id="{686CB19F-E193-DA44-AC8D-BD2F336C594B}"/>
              </a:ext>
            </a:extLst>
          </p:cNvPr>
          <p:cNvSpPr>
            <a:spLocks noGrp="1"/>
          </p:cNvSpPr>
          <p:nvPr>
            <p:ph type="pic" sz="quarter" idx="28" hasCustomPrompt="1"/>
          </p:nvPr>
        </p:nvSpPr>
        <p:spPr>
          <a:xfrm>
            <a:off x="6210300" y="1657350"/>
            <a:ext cx="1161000" cy="116037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solidFill>
                  <a:schemeClr val="bg1"/>
                </a:solidFill>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Portrait</a:t>
            </a:r>
          </a:p>
        </p:txBody>
      </p:sp>
      <p:sp>
        <p:nvSpPr>
          <p:cNvPr id="13" name="Picture Placeholder 13">
            <a:extLst>
              <a:ext uri="{FF2B5EF4-FFF2-40B4-BE49-F238E27FC236}">
                <a16:creationId xmlns:a16="http://schemas.microsoft.com/office/drawing/2014/main" id="{E01C0127-5EC4-A34C-9B6B-6D84D4F7D51E}"/>
              </a:ext>
            </a:extLst>
          </p:cNvPr>
          <p:cNvSpPr>
            <a:spLocks noGrp="1"/>
          </p:cNvSpPr>
          <p:nvPr>
            <p:ph type="pic" sz="quarter" idx="29" hasCustomPrompt="1"/>
          </p:nvPr>
        </p:nvSpPr>
        <p:spPr>
          <a:xfrm>
            <a:off x="9124950" y="1657350"/>
            <a:ext cx="1161000" cy="116037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solidFill>
                  <a:schemeClr val="bg1"/>
                </a:solidFill>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Portrait</a:t>
            </a:r>
          </a:p>
        </p:txBody>
      </p:sp>
      <p:sp>
        <p:nvSpPr>
          <p:cNvPr id="14" name="Freeform 13">
            <a:extLst>
              <a:ext uri="{FF2B5EF4-FFF2-40B4-BE49-F238E27FC236}">
                <a16:creationId xmlns:a16="http://schemas.microsoft.com/office/drawing/2014/main" id="{06CC392B-4045-624C-B64F-5B267A1D4985}"/>
              </a:ext>
            </a:extLst>
          </p:cNvPr>
          <p:cNvSpPr/>
          <p:nvPr/>
        </p:nvSpPr>
        <p:spPr>
          <a:xfrm>
            <a:off x="381000" y="-9939"/>
            <a:ext cx="5743566" cy="1677227"/>
          </a:xfrm>
          <a:custGeom>
            <a:avLst/>
            <a:gdLst>
              <a:gd name="connsiteX0" fmla="*/ 0 w 7871791"/>
              <a:gd name="connsiteY0" fmla="*/ 2160104 h 2160104"/>
              <a:gd name="connsiteX1" fmla="*/ 3140765 w 7871791"/>
              <a:gd name="connsiteY1" fmla="*/ 0 h 2160104"/>
              <a:gd name="connsiteX2" fmla="*/ 7871791 w 7871791"/>
              <a:gd name="connsiteY2" fmla="*/ 0 h 2160104"/>
              <a:gd name="connsiteX3" fmla="*/ 0 w 7871791"/>
              <a:gd name="connsiteY3" fmla="*/ 2160104 h 2160104"/>
              <a:gd name="connsiteX0" fmla="*/ 0 w 7871791"/>
              <a:gd name="connsiteY0" fmla="*/ 2160104 h 2160104"/>
              <a:gd name="connsiteX1" fmla="*/ 2093843 w 7871791"/>
              <a:gd name="connsiteY1" fmla="*/ 0 h 2160104"/>
              <a:gd name="connsiteX2" fmla="*/ 7871791 w 7871791"/>
              <a:gd name="connsiteY2" fmla="*/ 0 h 2160104"/>
              <a:gd name="connsiteX3" fmla="*/ 0 w 7871791"/>
              <a:gd name="connsiteY3" fmla="*/ 2160104 h 2160104"/>
            </a:gdLst>
            <a:ahLst/>
            <a:cxnLst>
              <a:cxn ang="0">
                <a:pos x="connsiteX0" y="connsiteY0"/>
              </a:cxn>
              <a:cxn ang="0">
                <a:pos x="connsiteX1" y="connsiteY1"/>
              </a:cxn>
              <a:cxn ang="0">
                <a:pos x="connsiteX2" y="connsiteY2"/>
              </a:cxn>
              <a:cxn ang="0">
                <a:pos x="connsiteX3" y="connsiteY3"/>
              </a:cxn>
            </a:cxnLst>
            <a:rect l="l" t="t" r="r" b="b"/>
            <a:pathLst>
              <a:path w="7871791" h="2160104">
                <a:moveTo>
                  <a:pt x="0" y="2160104"/>
                </a:moveTo>
                <a:lnTo>
                  <a:pt x="2093843" y="0"/>
                </a:lnTo>
                <a:lnTo>
                  <a:pt x="7871791" y="0"/>
                </a:lnTo>
                <a:lnTo>
                  <a:pt x="0" y="216010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350" b="0" i="0" dirty="0">
              <a:latin typeface="Arial Regular"/>
            </a:endParaRPr>
          </a:p>
        </p:txBody>
      </p:sp>
      <p:sp>
        <p:nvSpPr>
          <p:cNvPr id="15" name="Freeform 14">
            <a:extLst>
              <a:ext uri="{FF2B5EF4-FFF2-40B4-BE49-F238E27FC236}">
                <a16:creationId xmlns:a16="http://schemas.microsoft.com/office/drawing/2014/main" id="{52DBEB90-0367-0548-8C2C-7CD141C81D39}"/>
              </a:ext>
            </a:extLst>
          </p:cNvPr>
          <p:cNvSpPr/>
          <p:nvPr/>
        </p:nvSpPr>
        <p:spPr>
          <a:xfrm>
            <a:off x="3295650" y="-9941"/>
            <a:ext cx="4825582" cy="1677228"/>
          </a:xfrm>
          <a:custGeom>
            <a:avLst/>
            <a:gdLst>
              <a:gd name="connsiteX0" fmla="*/ 0 w 7871791"/>
              <a:gd name="connsiteY0" fmla="*/ 2160104 h 2160104"/>
              <a:gd name="connsiteX1" fmla="*/ 3140765 w 7871791"/>
              <a:gd name="connsiteY1" fmla="*/ 0 h 2160104"/>
              <a:gd name="connsiteX2" fmla="*/ 7871791 w 7871791"/>
              <a:gd name="connsiteY2" fmla="*/ 0 h 2160104"/>
              <a:gd name="connsiteX3" fmla="*/ 0 w 7871791"/>
              <a:gd name="connsiteY3" fmla="*/ 2160104 h 2160104"/>
              <a:gd name="connsiteX0" fmla="*/ 0 w 7871791"/>
              <a:gd name="connsiteY0" fmla="*/ 2160104 h 2160104"/>
              <a:gd name="connsiteX1" fmla="*/ 639689 w 7871791"/>
              <a:gd name="connsiteY1" fmla="*/ 0 h 2160104"/>
              <a:gd name="connsiteX2" fmla="*/ 7871791 w 7871791"/>
              <a:gd name="connsiteY2" fmla="*/ 0 h 2160104"/>
              <a:gd name="connsiteX3" fmla="*/ 0 w 7871791"/>
              <a:gd name="connsiteY3" fmla="*/ 2160104 h 2160104"/>
              <a:gd name="connsiteX0" fmla="*/ 0 w 9501706"/>
              <a:gd name="connsiteY0" fmla="*/ 2146852 h 2146852"/>
              <a:gd name="connsiteX1" fmla="*/ 2269604 w 9501706"/>
              <a:gd name="connsiteY1" fmla="*/ 0 h 2146852"/>
              <a:gd name="connsiteX2" fmla="*/ 9501706 w 9501706"/>
              <a:gd name="connsiteY2" fmla="*/ 0 h 2146852"/>
              <a:gd name="connsiteX3" fmla="*/ 0 w 9501706"/>
              <a:gd name="connsiteY3" fmla="*/ 2146852 h 2146852"/>
              <a:gd name="connsiteX0" fmla="*/ 0 w 13660798"/>
              <a:gd name="connsiteY0" fmla="*/ 2160104 h 2160104"/>
              <a:gd name="connsiteX1" fmla="*/ 2269604 w 13660798"/>
              <a:gd name="connsiteY1" fmla="*/ 13252 h 2160104"/>
              <a:gd name="connsiteX2" fmla="*/ 13660798 w 13660798"/>
              <a:gd name="connsiteY2" fmla="*/ 0 h 2160104"/>
              <a:gd name="connsiteX3" fmla="*/ 0 w 13660798"/>
              <a:gd name="connsiteY3" fmla="*/ 2160104 h 2160104"/>
              <a:gd name="connsiteX0" fmla="*/ 0 w 13717001"/>
              <a:gd name="connsiteY0" fmla="*/ 2146852 h 2146852"/>
              <a:gd name="connsiteX1" fmla="*/ 2269604 w 13717001"/>
              <a:gd name="connsiteY1" fmla="*/ 0 h 2146852"/>
              <a:gd name="connsiteX2" fmla="*/ 13717001 w 13717001"/>
              <a:gd name="connsiteY2" fmla="*/ 1 h 2146852"/>
              <a:gd name="connsiteX3" fmla="*/ 0 w 13717001"/>
              <a:gd name="connsiteY3" fmla="*/ 2146852 h 2146852"/>
            </a:gdLst>
            <a:ahLst/>
            <a:cxnLst>
              <a:cxn ang="0">
                <a:pos x="connsiteX0" y="connsiteY0"/>
              </a:cxn>
              <a:cxn ang="0">
                <a:pos x="connsiteX1" y="connsiteY1"/>
              </a:cxn>
              <a:cxn ang="0">
                <a:pos x="connsiteX2" y="connsiteY2"/>
              </a:cxn>
              <a:cxn ang="0">
                <a:pos x="connsiteX3" y="connsiteY3"/>
              </a:cxn>
            </a:cxnLst>
            <a:rect l="l" t="t" r="r" b="b"/>
            <a:pathLst>
              <a:path w="13717001" h="2146852">
                <a:moveTo>
                  <a:pt x="0" y="2146852"/>
                </a:moveTo>
                <a:lnTo>
                  <a:pt x="2269604" y="0"/>
                </a:lnTo>
                <a:lnTo>
                  <a:pt x="13717001" y="1"/>
                </a:lnTo>
                <a:lnTo>
                  <a:pt x="0" y="21468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350" b="0" i="0" dirty="0">
              <a:latin typeface="Arial Regular"/>
            </a:endParaRPr>
          </a:p>
        </p:txBody>
      </p:sp>
      <p:sp>
        <p:nvSpPr>
          <p:cNvPr id="16" name="Freeform 15">
            <a:extLst>
              <a:ext uri="{FF2B5EF4-FFF2-40B4-BE49-F238E27FC236}">
                <a16:creationId xmlns:a16="http://schemas.microsoft.com/office/drawing/2014/main" id="{E51FD7F1-7E9B-C54B-B9EF-6789F17E52D1}"/>
              </a:ext>
            </a:extLst>
          </p:cNvPr>
          <p:cNvSpPr/>
          <p:nvPr/>
        </p:nvSpPr>
        <p:spPr>
          <a:xfrm>
            <a:off x="6210300" y="-9939"/>
            <a:ext cx="4283308" cy="1667288"/>
          </a:xfrm>
          <a:custGeom>
            <a:avLst/>
            <a:gdLst>
              <a:gd name="connsiteX0" fmla="*/ 0 w 7871791"/>
              <a:gd name="connsiteY0" fmla="*/ 2160104 h 2160104"/>
              <a:gd name="connsiteX1" fmla="*/ 3140765 w 7871791"/>
              <a:gd name="connsiteY1" fmla="*/ 0 h 2160104"/>
              <a:gd name="connsiteX2" fmla="*/ 7871791 w 7871791"/>
              <a:gd name="connsiteY2" fmla="*/ 0 h 2160104"/>
              <a:gd name="connsiteX3" fmla="*/ 0 w 7871791"/>
              <a:gd name="connsiteY3" fmla="*/ 2160104 h 2160104"/>
              <a:gd name="connsiteX0" fmla="*/ 0 w 7871791"/>
              <a:gd name="connsiteY0" fmla="*/ 2160104 h 2160104"/>
              <a:gd name="connsiteX1" fmla="*/ 639689 w 7871791"/>
              <a:gd name="connsiteY1" fmla="*/ 0 h 2160104"/>
              <a:gd name="connsiteX2" fmla="*/ 7871791 w 7871791"/>
              <a:gd name="connsiteY2" fmla="*/ 0 h 2160104"/>
              <a:gd name="connsiteX3" fmla="*/ 0 w 7871791"/>
              <a:gd name="connsiteY3" fmla="*/ 2160104 h 2160104"/>
              <a:gd name="connsiteX0" fmla="*/ 0 w 9501706"/>
              <a:gd name="connsiteY0" fmla="*/ 2146852 h 2146852"/>
              <a:gd name="connsiteX1" fmla="*/ 2269604 w 9501706"/>
              <a:gd name="connsiteY1" fmla="*/ 0 h 2146852"/>
              <a:gd name="connsiteX2" fmla="*/ 9501706 w 9501706"/>
              <a:gd name="connsiteY2" fmla="*/ 0 h 2146852"/>
              <a:gd name="connsiteX3" fmla="*/ 0 w 9501706"/>
              <a:gd name="connsiteY3" fmla="*/ 2146852 h 2146852"/>
              <a:gd name="connsiteX0" fmla="*/ 0 w 12002781"/>
              <a:gd name="connsiteY0" fmla="*/ 2146852 h 2146852"/>
              <a:gd name="connsiteX1" fmla="*/ 2269604 w 12002781"/>
              <a:gd name="connsiteY1" fmla="*/ 0 h 2146852"/>
              <a:gd name="connsiteX2" fmla="*/ 12002781 w 12002781"/>
              <a:gd name="connsiteY2" fmla="*/ 0 h 2146852"/>
              <a:gd name="connsiteX3" fmla="*/ 0 w 12002781"/>
              <a:gd name="connsiteY3" fmla="*/ 2146852 h 2146852"/>
            </a:gdLst>
            <a:ahLst/>
            <a:cxnLst>
              <a:cxn ang="0">
                <a:pos x="connsiteX0" y="connsiteY0"/>
              </a:cxn>
              <a:cxn ang="0">
                <a:pos x="connsiteX1" y="connsiteY1"/>
              </a:cxn>
              <a:cxn ang="0">
                <a:pos x="connsiteX2" y="connsiteY2"/>
              </a:cxn>
              <a:cxn ang="0">
                <a:pos x="connsiteX3" y="connsiteY3"/>
              </a:cxn>
            </a:cxnLst>
            <a:rect l="l" t="t" r="r" b="b"/>
            <a:pathLst>
              <a:path w="12002781" h="2146852">
                <a:moveTo>
                  <a:pt x="0" y="2146852"/>
                </a:moveTo>
                <a:lnTo>
                  <a:pt x="2269604" y="0"/>
                </a:lnTo>
                <a:lnTo>
                  <a:pt x="12002781" y="0"/>
                </a:lnTo>
                <a:lnTo>
                  <a:pt x="0" y="21468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350" b="0" i="0" dirty="0">
              <a:latin typeface="Arial Regular"/>
            </a:endParaRPr>
          </a:p>
        </p:txBody>
      </p:sp>
      <p:sp>
        <p:nvSpPr>
          <p:cNvPr id="17" name="Freeform 16">
            <a:extLst>
              <a:ext uri="{FF2B5EF4-FFF2-40B4-BE49-F238E27FC236}">
                <a16:creationId xmlns:a16="http://schemas.microsoft.com/office/drawing/2014/main" id="{17CDBB39-BB4B-E34A-A216-B03510798DFF}"/>
              </a:ext>
            </a:extLst>
          </p:cNvPr>
          <p:cNvSpPr/>
          <p:nvPr/>
        </p:nvSpPr>
        <p:spPr>
          <a:xfrm>
            <a:off x="9124951" y="-9939"/>
            <a:ext cx="2743880" cy="1677227"/>
          </a:xfrm>
          <a:custGeom>
            <a:avLst/>
            <a:gdLst>
              <a:gd name="connsiteX0" fmla="*/ 0 w 7871791"/>
              <a:gd name="connsiteY0" fmla="*/ 2160104 h 2160104"/>
              <a:gd name="connsiteX1" fmla="*/ 3140765 w 7871791"/>
              <a:gd name="connsiteY1" fmla="*/ 0 h 2160104"/>
              <a:gd name="connsiteX2" fmla="*/ 7871791 w 7871791"/>
              <a:gd name="connsiteY2" fmla="*/ 0 h 2160104"/>
              <a:gd name="connsiteX3" fmla="*/ 0 w 7871791"/>
              <a:gd name="connsiteY3" fmla="*/ 2160104 h 2160104"/>
              <a:gd name="connsiteX0" fmla="*/ 0 w 7871791"/>
              <a:gd name="connsiteY0" fmla="*/ 2160104 h 2160104"/>
              <a:gd name="connsiteX1" fmla="*/ 639689 w 7871791"/>
              <a:gd name="connsiteY1" fmla="*/ 0 h 2160104"/>
              <a:gd name="connsiteX2" fmla="*/ 7871791 w 7871791"/>
              <a:gd name="connsiteY2" fmla="*/ 0 h 2160104"/>
              <a:gd name="connsiteX3" fmla="*/ 0 w 7871791"/>
              <a:gd name="connsiteY3" fmla="*/ 2160104 h 2160104"/>
              <a:gd name="connsiteX0" fmla="*/ 0 w 9501706"/>
              <a:gd name="connsiteY0" fmla="*/ 2146852 h 2146852"/>
              <a:gd name="connsiteX1" fmla="*/ 2269604 w 9501706"/>
              <a:gd name="connsiteY1" fmla="*/ 0 h 2146852"/>
              <a:gd name="connsiteX2" fmla="*/ 9501706 w 9501706"/>
              <a:gd name="connsiteY2" fmla="*/ 0 h 2146852"/>
              <a:gd name="connsiteX3" fmla="*/ 0 w 9501706"/>
              <a:gd name="connsiteY3" fmla="*/ 2146852 h 2146852"/>
            </a:gdLst>
            <a:ahLst/>
            <a:cxnLst>
              <a:cxn ang="0">
                <a:pos x="connsiteX0" y="connsiteY0"/>
              </a:cxn>
              <a:cxn ang="0">
                <a:pos x="connsiteX1" y="connsiteY1"/>
              </a:cxn>
              <a:cxn ang="0">
                <a:pos x="connsiteX2" y="connsiteY2"/>
              </a:cxn>
              <a:cxn ang="0">
                <a:pos x="connsiteX3" y="connsiteY3"/>
              </a:cxn>
            </a:cxnLst>
            <a:rect l="l" t="t" r="r" b="b"/>
            <a:pathLst>
              <a:path w="9501706" h="2146852">
                <a:moveTo>
                  <a:pt x="0" y="2146852"/>
                </a:moveTo>
                <a:lnTo>
                  <a:pt x="2269604" y="0"/>
                </a:lnTo>
                <a:lnTo>
                  <a:pt x="9501706" y="0"/>
                </a:lnTo>
                <a:lnTo>
                  <a:pt x="0" y="21468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350" b="0" i="0" dirty="0">
              <a:latin typeface="Arial Regular"/>
            </a:endParaRPr>
          </a:p>
        </p:txBody>
      </p:sp>
      <p:sp>
        <p:nvSpPr>
          <p:cNvPr id="18" name="Text Placeholder 2">
            <a:extLst>
              <a:ext uri="{FF2B5EF4-FFF2-40B4-BE49-F238E27FC236}">
                <a16:creationId xmlns:a16="http://schemas.microsoft.com/office/drawing/2014/main" id="{6C7D6F76-02C5-0A44-A85A-E98C7F92CE29}"/>
              </a:ext>
            </a:extLst>
          </p:cNvPr>
          <p:cNvSpPr>
            <a:spLocks noGrp="1"/>
          </p:cNvSpPr>
          <p:nvPr>
            <p:ph type="body" sz="quarter" idx="31" hasCustomPrompt="1"/>
          </p:nvPr>
        </p:nvSpPr>
        <p:spPr>
          <a:xfrm>
            <a:off x="6210301" y="4592047"/>
            <a:ext cx="4857750" cy="316397"/>
          </a:xfrm>
          <a:prstGeom prst="rect">
            <a:avLst/>
          </a:prstGeom>
        </p:spPr>
        <p:txBody>
          <a:bodyPr lIns="0" tIns="0" rIns="0" bIns="0"/>
          <a:lstStyle>
            <a:lvl1pPr>
              <a:defRPr lang="en-GB" sz="1650" b="1" spc="-4" dirty="0">
                <a:latin typeface="Arial"/>
                <a:cs typeface="Arial"/>
              </a:defRPr>
            </a:lvl1pPr>
          </a:lstStyle>
          <a:p>
            <a:pPr marL="9525" lvl="0" indent="0">
              <a:lnSpc>
                <a:spcPct val="100000"/>
              </a:lnSpc>
              <a:spcBef>
                <a:spcPts val="75"/>
              </a:spcBef>
              <a:buNone/>
            </a:pPr>
            <a:r>
              <a:rPr lang="en-GB" sz="1800" b="1" dirty="0" err="1">
                <a:latin typeface="Arial"/>
                <a:cs typeface="Arial"/>
              </a:rPr>
              <a:t>Skoltech</a:t>
            </a:r>
            <a:r>
              <a:rPr lang="en-GB" sz="1800" b="1" spc="-64" dirty="0">
                <a:latin typeface="Arial"/>
                <a:cs typeface="Arial"/>
              </a:rPr>
              <a:t> </a:t>
            </a:r>
            <a:r>
              <a:rPr lang="en-GB" sz="1800" b="1" spc="-4" dirty="0">
                <a:latin typeface="Arial"/>
                <a:cs typeface="Arial"/>
              </a:rPr>
              <a:t>supervisor</a:t>
            </a:r>
            <a:endParaRPr lang="en-GB" sz="1800" dirty="0">
              <a:latin typeface="Arial"/>
              <a:cs typeface="Arial"/>
            </a:endParaRPr>
          </a:p>
        </p:txBody>
      </p:sp>
      <p:sp>
        <p:nvSpPr>
          <p:cNvPr id="19" name="Text Placeholder 2">
            <a:extLst>
              <a:ext uri="{FF2B5EF4-FFF2-40B4-BE49-F238E27FC236}">
                <a16:creationId xmlns:a16="http://schemas.microsoft.com/office/drawing/2014/main" id="{0D276D2D-863D-AC4C-946A-F9080EFB8FAF}"/>
              </a:ext>
            </a:extLst>
          </p:cNvPr>
          <p:cNvSpPr>
            <a:spLocks noGrp="1"/>
          </p:cNvSpPr>
          <p:nvPr>
            <p:ph type="body" sz="quarter" idx="30" hasCustomPrompt="1"/>
          </p:nvPr>
        </p:nvSpPr>
        <p:spPr>
          <a:xfrm>
            <a:off x="381000" y="4592047"/>
            <a:ext cx="4629151" cy="316397"/>
          </a:xfrm>
          <a:prstGeom prst="rect">
            <a:avLst/>
          </a:prstGeom>
        </p:spPr>
        <p:txBody>
          <a:bodyPr lIns="0" tIns="0" rIns="0" bIns="0"/>
          <a:lstStyle>
            <a:lvl1pPr marL="9525" indent="0">
              <a:lnSpc>
                <a:spcPct val="100000"/>
              </a:lnSpc>
              <a:spcBef>
                <a:spcPts val="75"/>
              </a:spcBef>
              <a:buNone/>
              <a:defRPr lang="en-GB" sz="1650" b="0" dirty="0"/>
            </a:lvl1pPr>
          </a:lstStyle>
          <a:p>
            <a:pPr marL="12700">
              <a:lnSpc>
                <a:spcPct val="100000"/>
              </a:lnSpc>
              <a:spcBef>
                <a:spcPts val="100"/>
              </a:spcBef>
            </a:pPr>
            <a:r>
              <a:rPr lang="en-GB" sz="1800" b="1" spc="-4" dirty="0">
                <a:latin typeface="Arial"/>
                <a:cs typeface="Arial"/>
              </a:rPr>
              <a:t>Company</a:t>
            </a:r>
            <a:r>
              <a:rPr lang="en-GB" sz="1800" b="1" spc="-60" dirty="0">
                <a:latin typeface="Arial"/>
                <a:cs typeface="Arial"/>
              </a:rPr>
              <a:t> </a:t>
            </a:r>
            <a:r>
              <a:rPr lang="en-GB" sz="1800" b="1" spc="-4" dirty="0">
                <a:latin typeface="Arial"/>
                <a:cs typeface="Arial"/>
              </a:rPr>
              <a:t>supervisor</a:t>
            </a:r>
            <a:endParaRPr lang="en-GB" sz="1800" dirty="0">
              <a:latin typeface="Arial"/>
              <a:cs typeface="Arial"/>
            </a:endParaRPr>
          </a:p>
        </p:txBody>
      </p:sp>
      <p:sp>
        <p:nvSpPr>
          <p:cNvPr id="20" name="Text Placeholder 2">
            <a:extLst>
              <a:ext uri="{FF2B5EF4-FFF2-40B4-BE49-F238E27FC236}">
                <a16:creationId xmlns:a16="http://schemas.microsoft.com/office/drawing/2014/main" id="{08EA0133-616B-6946-BFDF-5A7BF4F1399C}"/>
              </a:ext>
            </a:extLst>
          </p:cNvPr>
          <p:cNvSpPr>
            <a:spLocks noGrp="1"/>
          </p:cNvSpPr>
          <p:nvPr>
            <p:ph type="body" sz="quarter" idx="32" hasCustomPrompt="1"/>
          </p:nvPr>
        </p:nvSpPr>
        <p:spPr>
          <a:xfrm>
            <a:off x="381000" y="5138700"/>
            <a:ext cx="4629151" cy="729865"/>
          </a:xfrm>
          <a:prstGeom prst="rect">
            <a:avLst/>
          </a:prstGeom>
        </p:spPr>
        <p:txBody>
          <a:bodyPr lIns="0" tIns="0" rIns="0" bIns="0"/>
          <a:lstStyle>
            <a:lvl1pPr marL="0" indent="0">
              <a:spcBef>
                <a:spcPts val="0"/>
              </a:spcBef>
              <a:buNone/>
              <a:defRPr sz="1650" b="0">
                <a:latin typeface="Arial" panose="020B0604020202020204" pitchFamily="34" charset="0"/>
                <a:cs typeface="Arial" panose="020B0604020202020204" pitchFamily="34" charset="0"/>
              </a:defRPr>
            </a:lvl1pPr>
          </a:lstStyle>
          <a:p>
            <a:pPr lvl="0"/>
            <a:r>
              <a:rPr lang="en-US" dirty="0"/>
              <a:t>Name Surname</a:t>
            </a:r>
            <a:br>
              <a:rPr lang="en-US" dirty="0"/>
            </a:br>
            <a:r>
              <a:rPr lang="en-US" dirty="0"/>
              <a:t>Position</a:t>
            </a:r>
          </a:p>
        </p:txBody>
      </p:sp>
      <p:sp>
        <p:nvSpPr>
          <p:cNvPr id="21" name="Text Placeholder 2">
            <a:extLst>
              <a:ext uri="{FF2B5EF4-FFF2-40B4-BE49-F238E27FC236}">
                <a16:creationId xmlns:a16="http://schemas.microsoft.com/office/drawing/2014/main" id="{8A03B701-AF54-2D44-AFC1-B8255976FA47}"/>
              </a:ext>
            </a:extLst>
          </p:cNvPr>
          <p:cNvSpPr>
            <a:spLocks noGrp="1"/>
          </p:cNvSpPr>
          <p:nvPr>
            <p:ph type="body" sz="quarter" idx="33" hasCustomPrompt="1"/>
          </p:nvPr>
        </p:nvSpPr>
        <p:spPr>
          <a:xfrm>
            <a:off x="6210301" y="5138700"/>
            <a:ext cx="4857750" cy="729865"/>
          </a:xfrm>
          <a:prstGeom prst="rect">
            <a:avLst/>
          </a:prstGeom>
        </p:spPr>
        <p:txBody>
          <a:bodyPr lIns="0" tIns="0" rIns="0" bIns="0"/>
          <a:lstStyle>
            <a:lvl1pPr marL="0" indent="0">
              <a:spcBef>
                <a:spcPts val="0"/>
              </a:spcBef>
              <a:buNone/>
              <a:defRPr sz="1650" b="0">
                <a:latin typeface="Arial" panose="020B0604020202020204" pitchFamily="34" charset="0"/>
                <a:cs typeface="Arial" panose="020B0604020202020204" pitchFamily="34" charset="0"/>
              </a:defRPr>
            </a:lvl1pPr>
          </a:lstStyle>
          <a:p>
            <a:pPr lvl="0"/>
            <a:r>
              <a:rPr lang="en-US" dirty="0"/>
              <a:t>Name Surname</a:t>
            </a:r>
            <a:br>
              <a:rPr lang="en-US" dirty="0"/>
            </a:br>
            <a:r>
              <a:rPr lang="en-US" dirty="0"/>
              <a:t>Position</a:t>
            </a:r>
          </a:p>
        </p:txBody>
      </p:sp>
      <p:sp>
        <p:nvSpPr>
          <p:cNvPr id="2" name="Title 1">
            <a:extLst>
              <a:ext uri="{FF2B5EF4-FFF2-40B4-BE49-F238E27FC236}">
                <a16:creationId xmlns:a16="http://schemas.microsoft.com/office/drawing/2014/main" id="{5B4F90EB-2814-DA4D-A8BC-BB29D74B4006}"/>
              </a:ext>
            </a:extLst>
          </p:cNvPr>
          <p:cNvSpPr>
            <a:spLocks noGrp="1"/>
          </p:cNvSpPr>
          <p:nvPr>
            <p:ph type="title" hasCustomPrompt="1"/>
          </p:nvPr>
        </p:nvSpPr>
        <p:spPr/>
        <p:txBody>
          <a:bodyPr/>
          <a:lstStyle>
            <a:lvl1pPr>
              <a:defRPr>
                <a:solidFill>
                  <a:schemeClr val="bg1"/>
                </a:solidFill>
              </a:defRPr>
            </a:lvl1pPr>
          </a:lstStyle>
          <a:p>
            <a:r>
              <a:rPr lang="en-US" dirty="0"/>
              <a:t>This is the message of this slide</a:t>
            </a:r>
            <a:br>
              <a:rPr lang="en-US" dirty="0"/>
            </a:br>
            <a:r>
              <a:rPr lang="en-US" dirty="0"/>
              <a:t>You can write it in one or two lines </a:t>
            </a:r>
            <a:endParaRPr lang="ru-RU" dirty="0"/>
          </a:p>
        </p:txBody>
      </p:sp>
      <p:sp>
        <p:nvSpPr>
          <p:cNvPr id="3" name="Footer Placeholder 2">
            <a:extLst>
              <a:ext uri="{FF2B5EF4-FFF2-40B4-BE49-F238E27FC236}">
                <a16:creationId xmlns:a16="http://schemas.microsoft.com/office/drawing/2014/main" id="{02E19807-0DC2-5744-95C9-BD086093EE14}"/>
              </a:ext>
            </a:extLst>
          </p:cNvPr>
          <p:cNvSpPr>
            <a:spLocks noGrp="1"/>
          </p:cNvSpPr>
          <p:nvPr>
            <p:ph type="ftr" sz="quarter" idx="10"/>
          </p:nvPr>
        </p:nvSpPr>
        <p:spPr/>
        <p:txBody>
          <a:bodyPr/>
          <a:lstStyle/>
          <a:p>
            <a:endParaRPr lang="ru-RU" dirty="0"/>
          </a:p>
        </p:txBody>
      </p:sp>
      <p:sp>
        <p:nvSpPr>
          <p:cNvPr id="4" name="Slide Number Placeholder 3">
            <a:extLst>
              <a:ext uri="{FF2B5EF4-FFF2-40B4-BE49-F238E27FC236}">
                <a16:creationId xmlns:a16="http://schemas.microsoft.com/office/drawing/2014/main" id="{6DA7D36C-9E4E-B748-9152-AF47D0B0C839}"/>
              </a:ext>
            </a:extLst>
          </p:cNvPr>
          <p:cNvSpPr>
            <a:spLocks noGrp="1"/>
          </p:cNvSpPr>
          <p:nvPr>
            <p:ph type="sldNum" sz="quarter" idx="11"/>
          </p:nvPr>
        </p:nvSpPr>
        <p:spPr/>
        <p:txBody>
          <a:bodyPr/>
          <a:lstStyle/>
          <a:p>
            <a:fld id="{E200D83E-88D0-C440-9F2A-EBA669C92F70}" type="slidenum">
              <a:rPr lang="ru-RU" smtClean="0"/>
              <a:pPr/>
              <a:t>‹#›</a:t>
            </a:fld>
            <a:endParaRPr lang="ru-RU"/>
          </a:p>
        </p:txBody>
      </p:sp>
    </p:spTree>
    <p:extLst>
      <p:ext uri="{BB962C8B-B14F-4D97-AF65-F5344CB8AC3E}">
        <p14:creationId xmlns:p14="http://schemas.microsoft.com/office/powerpoint/2010/main" val="2248822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asic Clean G 5/12">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id="{51C41F71-6F90-5B40-83AA-E482C63F247C}"/>
              </a:ext>
            </a:extLst>
          </p:cNvPr>
          <p:cNvSpPr/>
          <p:nvPr/>
        </p:nvSpPr>
        <p:spPr>
          <a:xfrm>
            <a:off x="5238750" y="0"/>
            <a:ext cx="6953374" cy="6858000"/>
          </a:xfrm>
          <a:custGeom>
            <a:avLst/>
            <a:gdLst/>
            <a:ahLst/>
            <a:cxnLst/>
            <a:rect l="l" t="t" r="r" b="b"/>
            <a:pathLst>
              <a:path w="9857105" h="9144000">
                <a:moveTo>
                  <a:pt x="9856939" y="0"/>
                </a:moveTo>
                <a:lnTo>
                  <a:pt x="0" y="0"/>
                </a:lnTo>
                <a:lnTo>
                  <a:pt x="0" y="9144000"/>
                </a:lnTo>
                <a:lnTo>
                  <a:pt x="9856939" y="9144000"/>
                </a:lnTo>
                <a:lnTo>
                  <a:pt x="9856939" y="0"/>
                </a:lnTo>
                <a:close/>
              </a:path>
            </a:pathLst>
          </a:custGeom>
          <a:solidFill>
            <a:srgbClr val="E6E6E6"/>
          </a:solidFill>
        </p:spPr>
        <p:txBody>
          <a:bodyPr wrap="square" lIns="0" tIns="0" rIns="0" bIns="0" rtlCol="0"/>
          <a:lstStyle/>
          <a:p>
            <a:endParaRPr sz="1350" b="0" i="0" dirty="0">
              <a:latin typeface="Arial Regular"/>
            </a:endParaRPr>
          </a:p>
        </p:txBody>
      </p:sp>
      <p:sp>
        <p:nvSpPr>
          <p:cNvPr id="2" name="Title 1">
            <a:extLst>
              <a:ext uri="{FF2B5EF4-FFF2-40B4-BE49-F238E27FC236}">
                <a16:creationId xmlns:a16="http://schemas.microsoft.com/office/drawing/2014/main" id="{95C755A1-EA3D-D54A-AE76-83C33BC434E2}"/>
              </a:ext>
            </a:extLst>
          </p:cNvPr>
          <p:cNvSpPr>
            <a:spLocks noGrp="1"/>
          </p:cNvSpPr>
          <p:nvPr>
            <p:ph type="title" hasCustomPrompt="1"/>
          </p:nvPr>
        </p:nvSpPr>
        <p:spPr/>
        <p:txBody>
          <a:bodyPr/>
          <a:lstStyle>
            <a:lvl1pPr>
              <a:defRPr/>
            </a:lvl1pPr>
          </a:lstStyle>
          <a:p>
            <a:r>
              <a:rPr lang="en-US" dirty="0"/>
              <a:t>This is the message of this slide</a:t>
            </a:r>
            <a:br>
              <a:rPr lang="en-US" dirty="0"/>
            </a:br>
            <a:r>
              <a:rPr lang="en-US" dirty="0"/>
              <a:t>You can write it in one or two lines </a:t>
            </a:r>
            <a:endParaRPr lang="ru-RU" dirty="0"/>
          </a:p>
        </p:txBody>
      </p:sp>
      <p:sp>
        <p:nvSpPr>
          <p:cNvPr id="3" name="Footer Placeholder 2">
            <a:extLst>
              <a:ext uri="{FF2B5EF4-FFF2-40B4-BE49-F238E27FC236}">
                <a16:creationId xmlns:a16="http://schemas.microsoft.com/office/drawing/2014/main" id="{947F0B1F-65F8-D742-AB7B-757C91644D02}"/>
              </a:ext>
            </a:extLst>
          </p:cNvPr>
          <p:cNvSpPr>
            <a:spLocks noGrp="1"/>
          </p:cNvSpPr>
          <p:nvPr>
            <p:ph type="ftr" sz="quarter" idx="10"/>
          </p:nvPr>
        </p:nvSpPr>
        <p:spPr/>
        <p:txBody>
          <a:bodyPr/>
          <a:lstStyle/>
          <a:p>
            <a:endParaRPr lang="ru-RU" dirty="0"/>
          </a:p>
        </p:txBody>
      </p:sp>
      <p:sp>
        <p:nvSpPr>
          <p:cNvPr id="4" name="Slide Number Placeholder 3">
            <a:extLst>
              <a:ext uri="{FF2B5EF4-FFF2-40B4-BE49-F238E27FC236}">
                <a16:creationId xmlns:a16="http://schemas.microsoft.com/office/drawing/2014/main" id="{15FC75A1-EE1A-344F-90BD-A07590F0E51A}"/>
              </a:ext>
            </a:extLst>
          </p:cNvPr>
          <p:cNvSpPr>
            <a:spLocks noGrp="1"/>
          </p:cNvSpPr>
          <p:nvPr>
            <p:ph type="sldNum" sz="quarter" idx="11"/>
          </p:nvPr>
        </p:nvSpPr>
        <p:spPr/>
        <p:txBody>
          <a:bodyPr/>
          <a:lstStyle/>
          <a:p>
            <a:fld id="{E200D83E-88D0-C440-9F2A-EBA669C92F70}" type="slidenum">
              <a:rPr lang="ru-RU" smtClean="0"/>
              <a:pPr/>
              <a:t>‹#›</a:t>
            </a:fld>
            <a:endParaRPr lang="ru-RU"/>
          </a:p>
        </p:txBody>
      </p:sp>
      <p:grpSp>
        <p:nvGrpSpPr>
          <p:cNvPr id="6" name="Group 5">
            <a:extLst>
              <a:ext uri="{FF2B5EF4-FFF2-40B4-BE49-F238E27FC236}">
                <a16:creationId xmlns:a16="http://schemas.microsoft.com/office/drawing/2014/main" id="{B3F3AB8E-7038-4D4A-A0B6-690B7EA4F36D}"/>
              </a:ext>
            </a:extLst>
          </p:cNvPr>
          <p:cNvGrpSpPr/>
          <p:nvPr/>
        </p:nvGrpSpPr>
        <p:grpSpPr>
          <a:xfrm>
            <a:off x="10839450" y="6410620"/>
            <a:ext cx="971550" cy="161630"/>
            <a:chOff x="14294536" y="8436933"/>
            <a:chExt cx="1501942" cy="249867"/>
          </a:xfrm>
        </p:grpSpPr>
        <p:sp>
          <p:nvSpPr>
            <p:cNvPr id="7" name="object 2">
              <a:extLst>
                <a:ext uri="{FF2B5EF4-FFF2-40B4-BE49-F238E27FC236}">
                  <a16:creationId xmlns:a16="http://schemas.microsoft.com/office/drawing/2014/main" id="{CB3002DF-2E47-F148-9CAB-7A2E37B7ACA9}"/>
                </a:ext>
              </a:extLst>
            </p:cNvPr>
            <p:cNvSpPr/>
            <p:nvPr/>
          </p:nvSpPr>
          <p:spPr>
            <a:xfrm>
              <a:off x="14294536" y="8436933"/>
              <a:ext cx="210239" cy="249867"/>
            </a:xfrm>
            <a:custGeom>
              <a:avLst/>
              <a:gdLst/>
              <a:ahLst/>
              <a:cxnLst/>
              <a:rect l="l" t="t" r="r" b="b"/>
              <a:pathLst>
                <a:path w="1798954" h="2138045">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solidFill>
              <a:schemeClr val="tx1"/>
            </a:solid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8" name="object 3">
              <a:extLst>
                <a:ext uri="{FF2B5EF4-FFF2-40B4-BE49-F238E27FC236}">
                  <a16:creationId xmlns:a16="http://schemas.microsoft.com/office/drawing/2014/main" id="{F0279F0F-6709-C943-BD5B-AE13253D8E25}"/>
                </a:ext>
              </a:extLst>
            </p:cNvPr>
            <p:cNvSpPr/>
            <p:nvPr/>
          </p:nvSpPr>
          <p:spPr>
            <a:xfrm>
              <a:off x="14543672" y="8448213"/>
              <a:ext cx="194655" cy="238587"/>
            </a:xfrm>
            <a:custGeom>
              <a:avLst/>
              <a:gdLst/>
              <a:ahLst/>
              <a:cxnLst/>
              <a:rect l="l" t="t" r="r" b="b"/>
              <a:pathLst>
                <a:path w="1665604" h="2041525">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solidFill>
              <a:schemeClr val="tx1"/>
            </a:solid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9" name="object 4">
              <a:extLst>
                <a:ext uri="{FF2B5EF4-FFF2-40B4-BE49-F238E27FC236}">
                  <a16:creationId xmlns:a16="http://schemas.microsoft.com/office/drawing/2014/main" id="{B2A9581D-FDB3-2247-AE0C-5B5214AB8FE3}"/>
                </a:ext>
              </a:extLst>
            </p:cNvPr>
            <p:cNvSpPr/>
            <p:nvPr/>
          </p:nvSpPr>
          <p:spPr>
            <a:xfrm>
              <a:off x="14745615" y="8511292"/>
              <a:ext cx="193022" cy="175508"/>
            </a:xfrm>
            <a:custGeom>
              <a:avLst/>
              <a:gdLst/>
              <a:ahLst/>
              <a:cxnLst/>
              <a:rect l="l" t="t" r="r" b="b"/>
              <a:pathLst>
                <a:path w="1651634" h="1501775">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w="1651634" h="1501775">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solidFill>
              <a:schemeClr val="tx1"/>
            </a:solid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10" name="object 5">
              <a:extLst>
                <a:ext uri="{FF2B5EF4-FFF2-40B4-BE49-F238E27FC236}">
                  <a16:creationId xmlns:a16="http://schemas.microsoft.com/office/drawing/2014/main" id="{5C25917C-C65F-514F-8DC2-E65F14C6A69C}"/>
                </a:ext>
              </a:extLst>
            </p:cNvPr>
            <p:cNvSpPr/>
            <p:nvPr/>
          </p:nvSpPr>
          <p:spPr>
            <a:xfrm>
              <a:off x="14976246" y="8448139"/>
              <a:ext cx="62189" cy="238661"/>
            </a:xfrm>
            <a:custGeom>
              <a:avLst/>
              <a:gdLst/>
              <a:ahLst/>
              <a:cxnLst/>
              <a:rect l="l" t="t" r="r" b="b"/>
              <a:pathLst>
                <a:path w="532129" h="2042160">
                  <a:moveTo>
                    <a:pt x="531622" y="0"/>
                  </a:moveTo>
                  <a:lnTo>
                    <a:pt x="0" y="0"/>
                  </a:lnTo>
                  <a:lnTo>
                    <a:pt x="0" y="2041613"/>
                  </a:lnTo>
                  <a:lnTo>
                    <a:pt x="531622" y="2041613"/>
                  </a:lnTo>
                  <a:lnTo>
                    <a:pt x="531622" y="0"/>
                  </a:lnTo>
                  <a:close/>
                </a:path>
              </a:pathLst>
            </a:custGeom>
            <a:solidFill>
              <a:schemeClr val="tx1"/>
            </a:solid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11" name="object 6">
              <a:extLst>
                <a:ext uri="{FF2B5EF4-FFF2-40B4-BE49-F238E27FC236}">
                  <a16:creationId xmlns:a16="http://schemas.microsoft.com/office/drawing/2014/main" id="{A38F4D6F-B061-3B4A-BCAC-677EAB1F2BD1}"/>
                </a:ext>
              </a:extLst>
            </p:cNvPr>
            <p:cNvSpPr/>
            <p:nvPr/>
          </p:nvSpPr>
          <p:spPr>
            <a:xfrm>
              <a:off x="15067761" y="8469289"/>
              <a:ext cx="131576" cy="217511"/>
            </a:xfrm>
            <a:custGeom>
              <a:avLst/>
              <a:gdLst/>
              <a:ahLst/>
              <a:cxnLst/>
              <a:rect l="l" t="t" r="r" b="b"/>
              <a:pathLst>
                <a:path w="1125854" h="1861185">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solidFill>
              <a:schemeClr val="tx1"/>
            </a:solid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12" name="object 7">
              <a:extLst>
                <a:ext uri="{FF2B5EF4-FFF2-40B4-BE49-F238E27FC236}">
                  <a16:creationId xmlns:a16="http://schemas.microsoft.com/office/drawing/2014/main" id="{D8046DCB-3A13-094C-A16F-C36AC22C0CF4}"/>
                </a:ext>
              </a:extLst>
            </p:cNvPr>
            <p:cNvSpPr/>
            <p:nvPr/>
          </p:nvSpPr>
          <p:spPr>
            <a:xfrm>
              <a:off x="15222399" y="8511292"/>
              <a:ext cx="176547" cy="175508"/>
            </a:xfrm>
            <a:custGeom>
              <a:avLst/>
              <a:gdLst/>
              <a:ahLst/>
              <a:cxnLst/>
              <a:rect l="l" t="t" r="r" b="b"/>
              <a:pathLst>
                <a:path w="1510665" h="150177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w="1510665" h="150177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w="1510665" h="150177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solidFill>
              <a:schemeClr val="tx1"/>
            </a:solidFill>
          </p:spPr>
          <p:txBody>
            <a:bodyPr wrap="square" lIns="0" tIns="0" rIns="0" bIns="0" rtlCol="0"/>
            <a:lstStyle/>
            <a:p>
              <a:endParaRPr sz="1350" dirty="0">
                <a:latin typeface="Arial" panose="020B0604020202020204" pitchFamily="34" charset="0"/>
                <a:cs typeface="Arial" panose="020B0604020202020204" pitchFamily="34" charset="0"/>
              </a:endParaRPr>
            </a:p>
          </p:txBody>
        </p:sp>
        <p:sp>
          <p:nvSpPr>
            <p:cNvPr id="13" name="object 8">
              <a:extLst>
                <a:ext uri="{FF2B5EF4-FFF2-40B4-BE49-F238E27FC236}">
                  <a16:creationId xmlns:a16="http://schemas.microsoft.com/office/drawing/2014/main" id="{A4EE8A4D-A8C3-5B4C-8E0E-5D5E25307621}"/>
                </a:ext>
              </a:extLst>
            </p:cNvPr>
            <p:cNvSpPr/>
            <p:nvPr/>
          </p:nvSpPr>
          <p:spPr>
            <a:xfrm>
              <a:off x="15425933" y="8511292"/>
              <a:ext cx="176844" cy="175508"/>
            </a:xfrm>
            <a:custGeom>
              <a:avLst/>
              <a:gdLst/>
              <a:ahLst/>
              <a:cxnLst/>
              <a:rect l="l" t="t" r="r" b="b"/>
              <a:pathLst>
                <a:path w="1513204" h="1501775">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solidFill>
              <a:schemeClr val="tx1"/>
            </a:solid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14" name="object 9">
              <a:extLst>
                <a:ext uri="{FF2B5EF4-FFF2-40B4-BE49-F238E27FC236}">
                  <a16:creationId xmlns:a16="http://schemas.microsoft.com/office/drawing/2014/main" id="{3A8B3DC9-3381-3643-829D-4120606B3267}"/>
                </a:ext>
              </a:extLst>
            </p:cNvPr>
            <p:cNvSpPr/>
            <p:nvPr/>
          </p:nvSpPr>
          <p:spPr>
            <a:xfrm>
              <a:off x="15618966" y="8448213"/>
              <a:ext cx="177512" cy="238587"/>
            </a:xfrm>
            <a:custGeom>
              <a:avLst/>
              <a:gdLst/>
              <a:ahLst/>
              <a:cxnLst/>
              <a:rect l="l" t="t" r="r" b="b"/>
              <a:pathLst>
                <a:path w="1518919" h="2041525">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solidFill>
              <a:schemeClr val="tx1"/>
            </a:solidFill>
          </p:spPr>
          <p:txBody>
            <a:bodyPr wrap="square" lIns="0" tIns="0" rIns="0" bIns="0" rtlCol="0"/>
            <a:lstStyle/>
            <a:p>
              <a:endParaRPr sz="135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22816974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eam InIn (3)">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id="{1DA9D2FE-4E4D-D74D-821A-885C818A89A9}"/>
              </a:ext>
            </a:extLst>
          </p:cNvPr>
          <p:cNvSpPr/>
          <p:nvPr/>
        </p:nvSpPr>
        <p:spPr>
          <a:xfrm>
            <a:off x="0" y="0"/>
            <a:ext cx="12192000" cy="4251960"/>
          </a:xfrm>
          <a:custGeom>
            <a:avLst/>
            <a:gdLst/>
            <a:ahLst/>
            <a:cxnLst/>
            <a:rect l="l" t="t" r="r" b="b"/>
            <a:pathLst>
              <a:path w="16256000" h="5669280">
                <a:moveTo>
                  <a:pt x="16256000" y="0"/>
                </a:moveTo>
                <a:lnTo>
                  <a:pt x="0" y="0"/>
                </a:lnTo>
                <a:lnTo>
                  <a:pt x="0" y="5669280"/>
                </a:lnTo>
                <a:lnTo>
                  <a:pt x="16256000" y="5669280"/>
                </a:lnTo>
                <a:lnTo>
                  <a:pt x="16256000" y="0"/>
                </a:lnTo>
                <a:close/>
              </a:path>
            </a:pathLst>
          </a:custGeom>
          <a:solidFill>
            <a:schemeClr val="tx2"/>
          </a:solidFill>
        </p:spPr>
        <p:txBody>
          <a:bodyPr wrap="square" lIns="0" tIns="0" rIns="0" bIns="0" rtlCol="0"/>
          <a:lstStyle/>
          <a:p>
            <a:endParaRPr sz="1350" b="0" i="0" dirty="0">
              <a:latin typeface="Arial Regular"/>
            </a:endParaRPr>
          </a:p>
        </p:txBody>
      </p:sp>
      <p:sp>
        <p:nvSpPr>
          <p:cNvPr id="6" name="Picture Placeholder 13">
            <a:extLst>
              <a:ext uri="{FF2B5EF4-FFF2-40B4-BE49-F238E27FC236}">
                <a16:creationId xmlns:a16="http://schemas.microsoft.com/office/drawing/2014/main" id="{639DD380-C358-C24B-806A-4C628B6B1F85}"/>
              </a:ext>
            </a:extLst>
          </p:cNvPr>
          <p:cNvSpPr>
            <a:spLocks noGrp="1"/>
          </p:cNvSpPr>
          <p:nvPr>
            <p:ph type="pic" sz="quarter" idx="15" hasCustomPrompt="1"/>
          </p:nvPr>
        </p:nvSpPr>
        <p:spPr>
          <a:xfrm>
            <a:off x="381000" y="1657350"/>
            <a:ext cx="1161000" cy="116037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solidFill>
                  <a:schemeClr val="bg1"/>
                </a:solidFill>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Portrait </a:t>
            </a:r>
            <a:endParaRPr lang="ru-RU" dirty="0"/>
          </a:p>
        </p:txBody>
      </p:sp>
      <p:sp>
        <p:nvSpPr>
          <p:cNvPr id="7" name="Text Placeholder 2">
            <a:extLst>
              <a:ext uri="{FF2B5EF4-FFF2-40B4-BE49-F238E27FC236}">
                <a16:creationId xmlns:a16="http://schemas.microsoft.com/office/drawing/2014/main" id="{D7AEAA51-EF75-974B-AD21-742E4150CD76}"/>
              </a:ext>
            </a:extLst>
          </p:cNvPr>
          <p:cNvSpPr>
            <a:spLocks noGrp="1"/>
          </p:cNvSpPr>
          <p:nvPr>
            <p:ph type="body" sz="quarter" idx="12" hasCustomPrompt="1"/>
          </p:nvPr>
        </p:nvSpPr>
        <p:spPr>
          <a:xfrm>
            <a:off x="399001" y="3146616"/>
            <a:ext cx="2668050" cy="985556"/>
          </a:xfrm>
          <a:prstGeom prst="rect">
            <a:avLst/>
          </a:prstGeom>
        </p:spPr>
        <p:txBody>
          <a:bodyPr lIns="0" tIns="0" rIns="0" bIns="0"/>
          <a:lstStyle>
            <a:lvl1pPr marL="0" indent="0">
              <a:spcBef>
                <a:spcPts val="0"/>
              </a:spcBef>
              <a:buNone/>
              <a:defRPr sz="1650" b="0">
                <a:solidFill>
                  <a:schemeClr val="tx1"/>
                </a:solidFill>
                <a:latin typeface="Arial" panose="020B0604020202020204" pitchFamily="34" charset="0"/>
                <a:cs typeface="Arial" panose="020B0604020202020204" pitchFamily="34" charset="0"/>
              </a:defRPr>
            </a:lvl1pPr>
          </a:lstStyle>
          <a:p>
            <a:pPr lvl="0"/>
            <a:r>
              <a:rPr lang="en-US" dirty="0"/>
              <a:t>Name Surname </a:t>
            </a:r>
            <a:br>
              <a:rPr lang="en-US" dirty="0"/>
            </a:br>
            <a:r>
              <a:rPr lang="en-US" dirty="0"/>
              <a:t>Occupation</a:t>
            </a:r>
          </a:p>
        </p:txBody>
      </p:sp>
      <p:sp>
        <p:nvSpPr>
          <p:cNvPr id="8" name="Text Placeholder 2">
            <a:extLst>
              <a:ext uri="{FF2B5EF4-FFF2-40B4-BE49-F238E27FC236}">
                <a16:creationId xmlns:a16="http://schemas.microsoft.com/office/drawing/2014/main" id="{1F9C2C8D-F572-BA49-A2A5-EFB5D463F33E}"/>
              </a:ext>
            </a:extLst>
          </p:cNvPr>
          <p:cNvSpPr>
            <a:spLocks noGrp="1"/>
          </p:cNvSpPr>
          <p:nvPr>
            <p:ph type="body" sz="quarter" idx="24" hasCustomPrompt="1"/>
          </p:nvPr>
        </p:nvSpPr>
        <p:spPr>
          <a:xfrm>
            <a:off x="3295650" y="3146616"/>
            <a:ext cx="2686050" cy="985556"/>
          </a:xfrm>
          <a:prstGeom prst="rect">
            <a:avLst/>
          </a:prstGeom>
        </p:spPr>
        <p:txBody>
          <a:bodyPr lIns="0" tIns="0" rIns="0" bIns="0"/>
          <a:lstStyle>
            <a:lvl1pPr marL="0" indent="0">
              <a:spcBef>
                <a:spcPts val="0"/>
              </a:spcBef>
              <a:buNone/>
              <a:defRPr sz="1650" b="0">
                <a:solidFill>
                  <a:schemeClr val="tx1"/>
                </a:solidFill>
                <a:latin typeface="Arial" panose="020B0604020202020204" pitchFamily="34" charset="0"/>
                <a:cs typeface="Arial" panose="020B0604020202020204" pitchFamily="34" charset="0"/>
              </a:defRPr>
            </a:lvl1pPr>
          </a:lstStyle>
          <a:p>
            <a:pPr lvl="0"/>
            <a:r>
              <a:rPr lang="en-US" dirty="0"/>
              <a:t>Name Surname </a:t>
            </a:r>
            <a:br>
              <a:rPr lang="en-US" dirty="0"/>
            </a:br>
            <a:r>
              <a:rPr lang="en-US" dirty="0"/>
              <a:t>Occupation</a:t>
            </a:r>
          </a:p>
        </p:txBody>
      </p:sp>
      <p:sp>
        <p:nvSpPr>
          <p:cNvPr id="9" name="Text Placeholder 2">
            <a:extLst>
              <a:ext uri="{FF2B5EF4-FFF2-40B4-BE49-F238E27FC236}">
                <a16:creationId xmlns:a16="http://schemas.microsoft.com/office/drawing/2014/main" id="{30763406-0040-6742-A5F8-321474E62F80}"/>
              </a:ext>
            </a:extLst>
          </p:cNvPr>
          <p:cNvSpPr>
            <a:spLocks noGrp="1"/>
          </p:cNvSpPr>
          <p:nvPr>
            <p:ph type="body" sz="quarter" idx="25" hasCustomPrompt="1"/>
          </p:nvPr>
        </p:nvSpPr>
        <p:spPr>
          <a:xfrm>
            <a:off x="6210300" y="3150004"/>
            <a:ext cx="2686051" cy="985556"/>
          </a:xfrm>
          <a:prstGeom prst="rect">
            <a:avLst/>
          </a:prstGeom>
        </p:spPr>
        <p:txBody>
          <a:bodyPr lIns="0" tIns="0" rIns="0" bIns="0"/>
          <a:lstStyle>
            <a:lvl1pPr marL="0" indent="0">
              <a:spcBef>
                <a:spcPts val="0"/>
              </a:spcBef>
              <a:buNone/>
              <a:defRPr sz="1650" b="0">
                <a:solidFill>
                  <a:schemeClr val="tx1"/>
                </a:solidFill>
                <a:latin typeface="Arial" panose="020B0604020202020204" pitchFamily="34" charset="0"/>
                <a:cs typeface="Arial" panose="020B0604020202020204" pitchFamily="34" charset="0"/>
              </a:defRPr>
            </a:lvl1pPr>
          </a:lstStyle>
          <a:p>
            <a:pPr lvl="0"/>
            <a:r>
              <a:rPr lang="en-US" dirty="0"/>
              <a:t>Name Surname </a:t>
            </a:r>
            <a:br>
              <a:rPr lang="en-US" dirty="0"/>
            </a:br>
            <a:r>
              <a:rPr lang="en-US" dirty="0"/>
              <a:t>Occupation</a:t>
            </a:r>
          </a:p>
        </p:txBody>
      </p:sp>
      <p:sp>
        <p:nvSpPr>
          <p:cNvPr id="11" name="Picture Placeholder 13">
            <a:extLst>
              <a:ext uri="{FF2B5EF4-FFF2-40B4-BE49-F238E27FC236}">
                <a16:creationId xmlns:a16="http://schemas.microsoft.com/office/drawing/2014/main" id="{0074DE51-AAD8-E54E-8767-5E2C93E54705}"/>
              </a:ext>
            </a:extLst>
          </p:cNvPr>
          <p:cNvSpPr>
            <a:spLocks noGrp="1"/>
          </p:cNvSpPr>
          <p:nvPr>
            <p:ph type="pic" sz="quarter" idx="27" hasCustomPrompt="1"/>
          </p:nvPr>
        </p:nvSpPr>
        <p:spPr>
          <a:xfrm>
            <a:off x="3316227" y="1657350"/>
            <a:ext cx="1161000" cy="116037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solidFill>
                  <a:schemeClr val="bg1"/>
                </a:solidFill>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Portrait</a:t>
            </a:r>
          </a:p>
        </p:txBody>
      </p:sp>
      <p:sp>
        <p:nvSpPr>
          <p:cNvPr id="12" name="Picture Placeholder 13">
            <a:extLst>
              <a:ext uri="{FF2B5EF4-FFF2-40B4-BE49-F238E27FC236}">
                <a16:creationId xmlns:a16="http://schemas.microsoft.com/office/drawing/2014/main" id="{686CB19F-E193-DA44-AC8D-BD2F336C594B}"/>
              </a:ext>
            </a:extLst>
          </p:cNvPr>
          <p:cNvSpPr>
            <a:spLocks noGrp="1"/>
          </p:cNvSpPr>
          <p:nvPr>
            <p:ph type="pic" sz="quarter" idx="28" hasCustomPrompt="1"/>
          </p:nvPr>
        </p:nvSpPr>
        <p:spPr>
          <a:xfrm>
            <a:off x="6210300" y="1657350"/>
            <a:ext cx="1161000" cy="116037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solidFill>
                  <a:schemeClr val="bg1"/>
                </a:solidFill>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Portrait</a:t>
            </a:r>
          </a:p>
        </p:txBody>
      </p:sp>
      <p:sp>
        <p:nvSpPr>
          <p:cNvPr id="14" name="Freeform 13">
            <a:extLst>
              <a:ext uri="{FF2B5EF4-FFF2-40B4-BE49-F238E27FC236}">
                <a16:creationId xmlns:a16="http://schemas.microsoft.com/office/drawing/2014/main" id="{06CC392B-4045-624C-B64F-5B267A1D4985}"/>
              </a:ext>
            </a:extLst>
          </p:cNvPr>
          <p:cNvSpPr/>
          <p:nvPr/>
        </p:nvSpPr>
        <p:spPr>
          <a:xfrm>
            <a:off x="381000" y="-9939"/>
            <a:ext cx="5743566" cy="1677227"/>
          </a:xfrm>
          <a:custGeom>
            <a:avLst/>
            <a:gdLst>
              <a:gd name="connsiteX0" fmla="*/ 0 w 7871791"/>
              <a:gd name="connsiteY0" fmla="*/ 2160104 h 2160104"/>
              <a:gd name="connsiteX1" fmla="*/ 3140765 w 7871791"/>
              <a:gd name="connsiteY1" fmla="*/ 0 h 2160104"/>
              <a:gd name="connsiteX2" fmla="*/ 7871791 w 7871791"/>
              <a:gd name="connsiteY2" fmla="*/ 0 h 2160104"/>
              <a:gd name="connsiteX3" fmla="*/ 0 w 7871791"/>
              <a:gd name="connsiteY3" fmla="*/ 2160104 h 2160104"/>
              <a:gd name="connsiteX0" fmla="*/ 0 w 7871791"/>
              <a:gd name="connsiteY0" fmla="*/ 2160104 h 2160104"/>
              <a:gd name="connsiteX1" fmla="*/ 2093843 w 7871791"/>
              <a:gd name="connsiteY1" fmla="*/ 0 h 2160104"/>
              <a:gd name="connsiteX2" fmla="*/ 7871791 w 7871791"/>
              <a:gd name="connsiteY2" fmla="*/ 0 h 2160104"/>
              <a:gd name="connsiteX3" fmla="*/ 0 w 7871791"/>
              <a:gd name="connsiteY3" fmla="*/ 2160104 h 2160104"/>
            </a:gdLst>
            <a:ahLst/>
            <a:cxnLst>
              <a:cxn ang="0">
                <a:pos x="connsiteX0" y="connsiteY0"/>
              </a:cxn>
              <a:cxn ang="0">
                <a:pos x="connsiteX1" y="connsiteY1"/>
              </a:cxn>
              <a:cxn ang="0">
                <a:pos x="connsiteX2" y="connsiteY2"/>
              </a:cxn>
              <a:cxn ang="0">
                <a:pos x="connsiteX3" y="connsiteY3"/>
              </a:cxn>
            </a:cxnLst>
            <a:rect l="l" t="t" r="r" b="b"/>
            <a:pathLst>
              <a:path w="7871791" h="2160104">
                <a:moveTo>
                  <a:pt x="0" y="2160104"/>
                </a:moveTo>
                <a:lnTo>
                  <a:pt x="2093843" y="0"/>
                </a:lnTo>
                <a:lnTo>
                  <a:pt x="7871791" y="0"/>
                </a:lnTo>
                <a:lnTo>
                  <a:pt x="0" y="216010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350" b="0" i="0" dirty="0">
              <a:latin typeface="Arial Regular"/>
            </a:endParaRPr>
          </a:p>
        </p:txBody>
      </p:sp>
      <p:sp>
        <p:nvSpPr>
          <p:cNvPr id="15" name="Freeform 14">
            <a:extLst>
              <a:ext uri="{FF2B5EF4-FFF2-40B4-BE49-F238E27FC236}">
                <a16:creationId xmlns:a16="http://schemas.microsoft.com/office/drawing/2014/main" id="{52DBEB90-0367-0548-8C2C-7CD141C81D39}"/>
              </a:ext>
            </a:extLst>
          </p:cNvPr>
          <p:cNvSpPr/>
          <p:nvPr/>
        </p:nvSpPr>
        <p:spPr>
          <a:xfrm>
            <a:off x="3295650" y="-9941"/>
            <a:ext cx="4825582" cy="1677228"/>
          </a:xfrm>
          <a:custGeom>
            <a:avLst/>
            <a:gdLst>
              <a:gd name="connsiteX0" fmla="*/ 0 w 7871791"/>
              <a:gd name="connsiteY0" fmla="*/ 2160104 h 2160104"/>
              <a:gd name="connsiteX1" fmla="*/ 3140765 w 7871791"/>
              <a:gd name="connsiteY1" fmla="*/ 0 h 2160104"/>
              <a:gd name="connsiteX2" fmla="*/ 7871791 w 7871791"/>
              <a:gd name="connsiteY2" fmla="*/ 0 h 2160104"/>
              <a:gd name="connsiteX3" fmla="*/ 0 w 7871791"/>
              <a:gd name="connsiteY3" fmla="*/ 2160104 h 2160104"/>
              <a:gd name="connsiteX0" fmla="*/ 0 w 7871791"/>
              <a:gd name="connsiteY0" fmla="*/ 2160104 h 2160104"/>
              <a:gd name="connsiteX1" fmla="*/ 639689 w 7871791"/>
              <a:gd name="connsiteY1" fmla="*/ 0 h 2160104"/>
              <a:gd name="connsiteX2" fmla="*/ 7871791 w 7871791"/>
              <a:gd name="connsiteY2" fmla="*/ 0 h 2160104"/>
              <a:gd name="connsiteX3" fmla="*/ 0 w 7871791"/>
              <a:gd name="connsiteY3" fmla="*/ 2160104 h 2160104"/>
              <a:gd name="connsiteX0" fmla="*/ 0 w 9501706"/>
              <a:gd name="connsiteY0" fmla="*/ 2146852 h 2146852"/>
              <a:gd name="connsiteX1" fmla="*/ 2269604 w 9501706"/>
              <a:gd name="connsiteY1" fmla="*/ 0 h 2146852"/>
              <a:gd name="connsiteX2" fmla="*/ 9501706 w 9501706"/>
              <a:gd name="connsiteY2" fmla="*/ 0 h 2146852"/>
              <a:gd name="connsiteX3" fmla="*/ 0 w 9501706"/>
              <a:gd name="connsiteY3" fmla="*/ 2146852 h 2146852"/>
              <a:gd name="connsiteX0" fmla="*/ 0 w 13660798"/>
              <a:gd name="connsiteY0" fmla="*/ 2160104 h 2160104"/>
              <a:gd name="connsiteX1" fmla="*/ 2269604 w 13660798"/>
              <a:gd name="connsiteY1" fmla="*/ 13252 h 2160104"/>
              <a:gd name="connsiteX2" fmla="*/ 13660798 w 13660798"/>
              <a:gd name="connsiteY2" fmla="*/ 0 h 2160104"/>
              <a:gd name="connsiteX3" fmla="*/ 0 w 13660798"/>
              <a:gd name="connsiteY3" fmla="*/ 2160104 h 2160104"/>
              <a:gd name="connsiteX0" fmla="*/ 0 w 13717001"/>
              <a:gd name="connsiteY0" fmla="*/ 2146852 h 2146852"/>
              <a:gd name="connsiteX1" fmla="*/ 2269604 w 13717001"/>
              <a:gd name="connsiteY1" fmla="*/ 0 h 2146852"/>
              <a:gd name="connsiteX2" fmla="*/ 13717001 w 13717001"/>
              <a:gd name="connsiteY2" fmla="*/ 1 h 2146852"/>
              <a:gd name="connsiteX3" fmla="*/ 0 w 13717001"/>
              <a:gd name="connsiteY3" fmla="*/ 2146852 h 2146852"/>
            </a:gdLst>
            <a:ahLst/>
            <a:cxnLst>
              <a:cxn ang="0">
                <a:pos x="connsiteX0" y="connsiteY0"/>
              </a:cxn>
              <a:cxn ang="0">
                <a:pos x="connsiteX1" y="connsiteY1"/>
              </a:cxn>
              <a:cxn ang="0">
                <a:pos x="connsiteX2" y="connsiteY2"/>
              </a:cxn>
              <a:cxn ang="0">
                <a:pos x="connsiteX3" y="connsiteY3"/>
              </a:cxn>
            </a:cxnLst>
            <a:rect l="l" t="t" r="r" b="b"/>
            <a:pathLst>
              <a:path w="13717001" h="2146852">
                <a:moveTo>
                  <a:pt x="0" y="2146852"/>
                </a:moveTo>
                <a:lnTo>
                  <a:pt x="2269604" y="0"/>
                </a:lnTo>
                <a:lnTo>
                  <a:pt x="13717001" y="1"/>
                </a:lnTo>
                <a:lnTo>
                  <a:pt x="0" y="21468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350" b="0" i="0" dirty="0">
              <a:latin typeface="Arial Regular"/>
            </a:endParaRPr>
          </a:p>
        </p:txBody>
      </p:sp>
      <p:sp>
        <p:nvSpPr>
          <p:cNvPr id="16" name="Freeform 15">
            <a:extLst>
              <a:ext uri="{FF2B5EF4-FFF2-40B4-BE49-F238E27FC236}">
                <a16:creationId xmlns:a16="http://schemas.microsoft.com/office/drawing/2014/main" id="{E51FD7F1-7E9B-C54B-B9EF-6789F17E52D1}"/>
              </a:ext>
            </a:extLst>
          </p:cNvPr>
          <p:cNvSpPr/>
          <p:nvPr/>
        </p:nvSpPr>
        <p:spPr>
          <a:xfrm>
            <a:off x="6210300" y="-9939"/>
            <a:ext cx="4283308" cy="1667288"/>
          </a:xfrm>
          <a:custGeom>
            <a:avLst/>
            <a:gdLst>
              <a:gd name="connsiteX0" fmla="*/ 0 w 7871791"/>
              <a:gd name="connsiteY0" fmla="*/ 2160104 h 2160104"/>
              <a:gd name="connsiteX1" fmla="*/ 3140765 w 7871791"/>
              <a:gd name="connsiteY1" fmla="*/ 0 h 2160104"/>
              <a:gd name="connsiteX2" fmla="*/ 7871791 w 7871791"/>
              <a:gd name="connsiteY2" fmla="*/ 0 h 2160104"/>
              <a:gd name="connsiteX3" fmla="*/ 0 w 7871791"/>
              <a:gd name="connsiteY3" fmla="*/ 2160104 h 2160104"/>
              <a:gd name="connsiteX0" fmla="*/ 0 w 7871791"/>
              <a:gd name="connsiteY0" fmla="*/ 2160104 h 2160104"/>
              <a:gd name="connsiteX1" fmla="*/ 639689 w 7871791"/>
              <a:gd name="connsiteY1" fmla="*/ 0 h 2160104"/>
              <a:gd name="connsiteX2" fmla="*/ 7871791 w 7871791"/>
              <a:gd name="connsiteY2" fmla="*/ 0 h 2160104"/>
              <a:gd name="connsiteX3" fmla="*/ 0 w 7871791"/>
              <a:gd name="connsiteY3" fmla="*/ 2160104 h 2160104"/>
              <a:gd name="connsiteX0" fmla="*/ 0 w 9501706"/>
              <a:gd name="connsiteY0" fmla="*/ 2146852 h 2146852"/>
              <a:gd name="connsiteX1" fmla="*/ 2269604 w 9501706"/>
              <a:gd name="connsiteY1" fmla="*/ 0 h 2146852"/>
              <a:gd name="connsiteX2" fmla="*/ 9501706 w 9501706"/>
              <a:gd name="connsiteY2" fmla="*/ 0 h 2146852"/>
              <a:gd name="connsiteX3" fmla="*/ 0 w 9501706"/>
              <a:gd name="connsiteY3" fmla="*/ 2146852 h 2146852"/>
              <a:gd name="connsiteX0" fmla="*/ 0 w 12002781"/>
              <a:gd name="connsiteY0" fmla="*/ 2146852 h 2146852"/>
              <a:gd name="connsiteX1" fmla="*/ 2269604 w 12002781"/>
              <a:gd name="connsiteY1" fmla="*/ 0 h 2146852"/>
              <a:gd name="connsiteX2" fmla="*/ 12002781 w 12002781"/>
              <a:gd name="connsiteY2" fmla="*/ 0 h 2146852"/>
              <a:gd name="connsiteX3" fmla="*/ 0 w 12002781"/>
              <a:gd name="connsiteY3" fmla="*/ 2146852 h 2146852"/>
            </a:gdLst>
            <a:ahLst/>
            <a:cxnLst>
              <a:cxn ang="0">
                <a:pos x="connsiteX0" y="connsiteY0"/>
              </a:cxn>
              <a:cxn ang="0">
                <a:pos x="connsiteX1" y="connsiteY1"/>
              </a:cxn>
              <a:cxn ang="0">
                <a:pos x="connsiteX2" y="connsiteY2"/>
              </a:cxn>
              <a:cxn ang="0">
                <a:pos x="connsiteX3" y="connsiteY3"/>
              </a:cxn>
            </a:cxnLst>
            <a:rect l="l" t="t" r="r" b="b"/>
            <a:pathLst>
              <a:path w="12002781" h="2146852">
                <a:moveTo>
                  <a:pt x="0" y="2146852"/>
                </a:moveTo>
                <a:lnTo>
                  <a:pt x="2269604" y="0"/>
                </a:lnTo>
                <a:lnTo>
                  <a:pt x="12002781" y="0"/>
                </a:lnTo>
                <a:lnTo>
                  <a:pt x="0" y="21468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350" b="0" i="0" dirty="0">
              <a:latin typeface="Arial Regular"/>
            </a:endParaRPr>
          </a:p>
        </p:txBody>
      </p:sp>
      <p:sp>
        <p:nvSpPr>
          <p:cNvPr id="18" name="Text Placeholder 2">
            <a:extLst>
              <a:ext uri="{FF2B5EF4-FFF2-40B4-BE49-F238E27FC236}">
                <a16:creationId xmlns:a16="http://schemas.microsoft.com/office/drawing/2014/main" id="{6C7D6F76-02C5-0A44-A85A-E98C7F92CE29}"/>
              </a:ext>
            </a:extLst>
          </p:cNvPr>
          <p:cNvSpPr>
            <a:spLocks noGrp="1"/>
          </p:cNvSpPr>
          <p:nvPr>
            <p:ph type="body" sz="quarter" idx="31" hasCustomPrompt="1"/>
          </p:nvPr>
        </p:nvSpPr>
        <p:spPr>
          <a:xfrm>
            <a:off x="6210301" y="4592047"/>
            <a:ext cx="4857750" cy="316397"/>
          </a:xfrm>
          <a:prstGeom prst="rect">
            <a:avLst/>
          </a:prstGeom>
        </p:spPr>
        <p:txBody>
          <a:bodyPr lIns="0" tIns="0" rIns="0" bIns="0"/>
          <a:lstStyle>
            <a:lvl1pPr>
              <a:defRPr lang="en-GB" sz="1650" b="1" spc="-4" dirty="0">
                <a:latin typeface="Arial"/>
                <a:cs typeface="Arial"/>
              </a:defRPr>
            </a:lvl1pPr>
          </a:lstStyle>
          <a:p>
            <a:pPr marL="9525" lvl="0" indent="0">
              <a:lnSpc>
                <a:spcPct val="100000"/>
              </a:lnSpc>
              <a:spcBef>
                <a:spcPts val="75"/>
              </a:spcBef>
              <a:buNone/>
            </a:pPr>
            <a:r>
              <a:rPr lang="en-GB" sz="1800" b="1" dirty="0" err="1">
                <a:latin typeface="Arial"/>
                <a:cs typeface="Arial"/>
              </a:rPr>
              <a:t>Skoltech</a:t>
            </a:r>
            <a:r>
              <a:rPr lang="en-GB" sz="1800" b="1" spc="-64" dirty="0">
                <a:latin typeface="Arial"/>
                <a:cs typeface="Arial"/>
              </a:rPr>
              <a:t> </a:t>
            </a:r>
            <a:r>
              <a:rPr lang="en-GB" sz="1800" b="1" spc="-4" dirty="0">
                <a:latin typeface="Arial"/>
                <a:cs typeface="Arial"/>
              </a:rPr>
              <a:t>supervisor</a:t>
            </a:r>
            <a:endParaRPr lang="en-GB" sz="1800" dirty="0">
              <a:latin typeface="Arial"/>
              <a:cs typeface="Arial"/>
            </a:endParaRPr>
          </a:p>
        </p:txBody>
      </p:sp>
      <p:sp>
        <p:nvSpPr>
          <p:cNvPr id="19" name="Text Placeholder 2">
            <a:extLst>
              <a:ext uri="{FF2B5EF4-FFF2-40B4-BE49-F238E27FC236}">
                <a16:creationId xmlns:a16="http://schemas.microsoft.com/office/drawing/2014/main" id="{0D276D2D-863D-AC4C-946A-F9080EFB8FAF}"/>
              </a:ext>
            </a:extLst>
          </p:cNvPr>
          <p:cNvSpPr>
            <a:spLocks noGrp="1"/>
          </p:cNvSpPr>
          <p:nvPr>
            <p:ph type="body" sz="quarter" idx="30" hasCustomPrompt="1"/>
          </p:nvPr>
        </p:nvSpPr>
        <p:spPr>
          <a:xfrm>
            <a:off x="381000" y="4592047"/>
            <a:ext cx="4629151" cy="316397"/>
          </a:xfrm>
          <a:prstGeom prst="rect">
            <a:avLst/>
          </a:prstGeom>
        </p:spPr>
        <p:txBody>
          <a:bodyPr lIns="0" tIns="0" rIns="0" bIns="0"/>
          <a:lstStyle>
            <a:lvl1pPr marL="9525" indent="0">
              <a:lnSpc>
                <a:spcPct val="100000"/>
              </a:lnSpc>
              <a:spcBef>
                <a:spcPts val="75"/>
              </a:spcBef>
              <a:buNone/>
              <a:defRPr lang="en-GB" sz="1650" b="0" dirty="0"/>
            </a:lvl1pPr>
          </a:lstStyle>
          <a:p>
            <a:pPr marL="12700">
              <a:lnSpc>
                <a:spcPct val="100000"/>
              </a:lnSpc>
              <a:spcBef>
                <a:spcPts val="100"/>
              </a:spcBef>
            </a:pPr>
            <a:r>
              <a:rPr lang="en-GB" sz="1800" b="1" spc="-4" dirty="0">
                <a:latin typeface="Arial"/>
                <a:cs typeface="Arial"/>
              </a:rPr>
              <a:t>Company</a:t>
            </a:r>
            <a:r>
              <a:rPr lang="en-GB" sz="1800" b="1" spc="-60" dirty="0">
                <a:latin typeface="Arial"/>
                <a:cs typeface="Arial"/>
              </a:rPr>
              <a:t> </a:t>
            </a:r>
            <a:r>
              <a:rPr lang="en-GB" sz="1800" b="1" spc="-4" dirty="0">
                <a:latin typeface="Arial"/>
                <a:cs typeface="Arial"/>
              </a:rPr>
              <a:t>supervisor</a:t>
            </a:r>
            <a:endParaRPr lang="en-GB" sz="1800" dirty="0">
              <a:latin typeface="Arial"/>
              <a:cs typeface="Arial"/>
            </a:endParaRPr>
          </a:p>
        </p:txBody>
      </p:sp>
      <p:sp>
        <p:nvSpPr>
          <p:cNvPr id="20" name="Text Placeholder 2">
            <a:extLst>
              <a:ext uri="{FF2B5EF4-FFF2-40B4-BE49-F238E27FC236}">
                <a16:creationId xmlns:a16="http://schemas.microsoft.com/office/drawing/2014/main" id="{08EA0133-616B-6946-BFDF-5A7BF4F1399C}"/>
              </a:ext>
            </a:extLst>
          </p:cNvPr>
          <p:cNvSpPr>
            <a:spLocks noGrp="1"/>
          </p:cNvSpPr>
          <p:nvPr>
            <p:ph type="body" sz="quarter" idx="32" hasCustomPrompt="1"/>
          </p:nvPr>
        </p:nvSpPr>
        <p:spPr>
          <a:xfrm>
            <a:off x="381000" y="5138700"/>
            <a:ext cx="4629151" cy="729865"/>
          </a:xfrm>
          <a:prstGeom prst="rect">
            <a:avLst/>
          </a:prstGeom>
        </p:spPr>
        <p:txBody>
          <a:bodyPr lIns="0" tIns="0" rIns="0" bIns="0"/>
          <a:lstStyle>
            <a:lvl1pPr marL="0" indent="0">
              <a:spcBef>
                <a:spcPts val="0"/>
              </a:spcBef>
              <a:buNone/>
              <a:defRPr sz="1650" b="0">
                <a:latin typeface="Arial" panose="020B0604020202020204" pitchFamily="34" charset="0"/>
                <a:cs typeface="Arial" panose="020B0604020202020204" pitchFamily="34" charset="0"/>
              </a:defRPr>
            </a:lvl1pPr>
          </a:lstStyle>
          <a:p>
            <a:pPr lvl="0"/>
            <a:r>
              <a:rPr lang="en-US" dirty="0"/>
              <a:t>Name Surname</a:t>
            </a:r>
            <a:br>
              <a:rPr lang="en-US" dirty="0"/>
            </a:br>
            <a:r>
              <a:rPr lang="en-US" dirty="0"/>
              <a:t>Position</a:t>
            </a:r>
          </a:p>
        </p:txBody>
      </p:sp>
      <p:sp>
        <p:nvSpPr>
          <p:cNvPr id="21" name="Text Placeholder 2">
            <a:extLst>
              <a:ext uri="{FF2B5EF4-FFF2-40B4-BE49-F238E27FC236}">
                <a16:creationId xmlns:a16="http://schemas.microsoft.com/office/drawing/2014/main" id="{8A03B701-AF54-2D44-AFC1-B8255976FA47}"/>
              </a:ext>
            </a:extLst>
          </p:cNvPr>
          <p:cNvSpPr>
            <a:spLocks noGrp="1"/>
          </p:cNvSpPr>
          <p:nvPr>
            <p:ph type="body" sz="quarter" idx="33" hasCustomPrompt="1"/>
          </p:nvPr>
        </p:nvSpPr>
        <p:spPr>
          <a:xfrm>
            <a:off x="6210301" y="5138700"/>
            <a:ext cx="4857750" cy="729865"/>
          </a:xfrm>
          <a:prstGeom prst="rect">
            <a:avLst/>
          </a:prstGeom>
        </p:spPr>
        <p:txBody>
          <a:bodyPr lIns="0" tIns="0" rIns="0" bIns="0"/>
          <a:lstStyle>
            <a:lvl1pPr marL="0" indent="0">
              <a:spcBef>
                <a:spcPts val="0"/>
              </a:spcBef>
              <a:buNone/>
              <a:defRPr sz="1650" b="0">
                <a:latin typeface="Arial" panose="020B0604020202020204" pitchFamily="34" charset="0"/>
                <a:cs typeface="Arial" panose="020B0604020202020204" pitchFamily="34" charset="0"/>
              </a:defRPr>
            </a:lvl1pPr>
          </a:lstStyle>
          <a:p>
            <a:pPr lvl="0"/>
            <a:r>
              <a:rPr lang="en-US" dirty="0"/>
              <a:t>Name Surname</a:t>
            </a:r>
            <a:br>
              <a:rPr lang="en-US" dirty="0"/>
            </a:br>
            <a:r>
              <a:rPr lang="en-US" dirty="0"/>
              <a:t>Position</a:t>
            </a:r>
          </a:p>
        </p:txBody>
      </p:sp>
      <p:sp>
        <p:nvSpPr>
          <p:cNvPr id="2" name="Title 1">
            <a:extLst>
              <a:ext uri="{FF2B5EF4-FFF2-40B4-BE49-F238E27FC236}">
                <a16:creationId xmlns:a16="http://schemas.microsoft.com/office/drawing/2014/main" id="{5B4F90EB-2814-DA4D-A8BC-BB29D74B4006}"/>
              </a:ext>
            </a:extLst>
          </p:cNvPr>
          <p:cNvSpPr>
            <a:spLocks noGrp="1"/>
          </p:cNvSpPr>
          <p:nvPr>
            <p:ph type="title" hasCustomPrompt="1"/>
          </p:nvPr>
        </p:nvSpPr>
        <p:spPr/>
        <p:txBody>
          <a:bodyPr/>
          <a:lstStyle>
            <a:lvl1pPr>
              <a:defRPr>
                <a:solidFill>
                  <a:schemeClr val="tx1"/>
                </a:solidFill>
              </a:defRPr>
            </a:lvl1pPr>
          </a:lstStyle>
          <a:p>
            <a:r>
              <a:rPr lang="en-US" dirty="0"/>
              <a:t>This is the message of this slide</a:t>
            </a:r>
            <a:br>
              <a:rPr lang="en-US" dirty="0"/>
            </a:br>
            <a:r>
              <a:rPr lang="en-US" dirty="0"/>
              <a:t>You can write it in one or two lines </a:t>
            </a:r>
            <a:endParaRPr lang="ru-RU" dirty="0"/>
          </a:p>
        </p:txBody>
      </p:sp>
      <p:sp>
        <p:nvSpPr>
          <p:cNvPr id="3" name="Footer Placeholder 2">
            <a:extLst>
              <a:ext uri="{FF2B5EF4-FFF2-40B4-BE49-F238E27FC236}">
                <a16:creationId xmlns:a16="http://schemas.microsoft.com/office/drawing/2014/main" id="{02E19807-0DC2-5744-95C9-BD086093EE14}"/>
              </a:ext>
            </a:extLst>
          </p:cNvPr>
          <p:cNvSpPr>
            <a:spLocks noGrp="1"/>
          </p:cNvSpPr>
          <p:nvPr>
            <p:ph type="ftr" sz="quarter" idx="10"/>
          </p:nvPr>
        </p:nvSpPr>
        <p:spPr/>
        <p:txBody>
          <a:bodyPr/>
          <a:lstStyle/>
          <a:p>
            <a:endParaRPr lang="ru-RU" dirty="0"/>
          </a:p>
        </p:txBody>
      </p:sp>
      <p:sp>
        <p:nvSpPr>
          <p:cNvPr id="4" name="Slide Number Placeholder 3">
            <a:extLst>
              <a:ext uri="{FF2B5EF4-FFF2-40B4-BE49-F238E27FC236}">
                <a16:creationId xmlns:a16="http://schemas.microsoft.com/office/drawing/2014/main" id="{6DA7D36C-9E4E-B748-9152-AF47D0B0C839}"/>
              </a:ext>
            </a:extLst>
          </p:cNvPr>
          <p:cNvSpPr>
            <a:spLocks noGrp="1"/>
          </p:cNvSpPr>
          <p:nvPr>
            <p:ph type="sldNum" sz="quarter" idx="11"/>
          </p:nvPr>
        </p:nvSpPr>
        <p:spPr/>
        <p:txBody>
          <a:bodyPr/>
          <a:lstStyle/>
          <a:p>
            <a:fld id="{E200D83E-88D0-C440-9F2A-EBA669C92F70}" type="slidenum">
              <a:rPr lang="ru-RU" smtClean="0"/>
              <a:pPr/>
              <a:t>‹#›</a:t>
            </a:fld>
            <a:endParaRPr lang="ru-RU"/>
          </a:p>
        </p:txBody>
      </p:sp>
    </p:spTree>
    <p:extLst>
      <p:ext uri="{BB962C8B-B14F-4D97-AF65-F5344CB8AC3E}">
        <p14:creationId xmlns:p14="http://schemas.microsoft.com/office/powerpoint/2010/main" val="357787097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eam InIn (2)">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id="{1DA9D2FE-4E4D-D74D-821A-885C818A89A9}"/>
              </a:ext>
            </a:extLst>
          </p:cNvPr>
          <p:cNvSpPr/>
          <p:nvPr/>
        </p:nvSpPr>
        <p:spPr>
          <a:xfrm>
            <a:off x="0" y="0"/>
            <a:ext cx="12192000" cy="4251960"/>
          </a:xfrm>
          <a:custGeom>
            <a:avLst/>
            <a:gdLst/>
            <a:ahLst/>
            <a:cxnLst/>
            <a:rect l="l" t="t" r="r" b="b"/>
            <a:pathLst>
              <a:path w="16256000" h="5669280">
                <a:moveTo>
                  <a:pt x="16256000" y="0"/>
                </a:moveTo>
                <a:lnTo>
                  <a:pt x="0" y="0"/>
                </a:lnTo>
                <a:lnTo>
                  <a:pt x="0" y="5669280"/>
                </a:lnTo>
                <a:lnTo>
                  <a:pt x="16256000" y="5669280"/>
                </a:lnTo>
                <a:lnTo>
                  <a:pt x="16256000" y="0"/>
                </a:lnTo>
                <a:close/>
              </a:path>
            </a:pathLst>
          </a:custGeom>
          <a:solidFill>
            <a:schemeClr val="tx2"/>
          </a:solidFill>
        </p:spPr>
        <p:txBody>
          <a:bodyPr wrap="square" lIns="0" tIns="0" rIns="0" bIns="0" rtlCol="0"/>
          <a:lstStyle/>
          <a:p>
            <a:endParaRPr sz="1350" b="0" i="0" dirty="0">
              <a:latin typeface="Arial Regular"/>
            </a:endParaRPr>
          </a:p>
        </p:txBody>
      </p:sp>
      <p:sp>
        <p:nvSpPr>
          <p:cNvPr id="6" name="Picture Placeholder 13">
            <a:extLst>
              <a:ext uri="{FF2B5EF4-FFF2-40B4-BE49-F238E27FC236}">
                <a16:creationId xmlns:a16="http://schemas.microsoft.com/office/drawing/2014/main" id="{639DD380-C358-C24B-806A-4C628B6B1F85}"/>
              </a:ext>
            </a:extLst>
          </p:cNvPr>
          <p:cNvSpPr>
            <a:spLocks noGrp="1"/>
          </p:cNvSpPr>
          <p:nvPr>
            <p:ph type="pic" sz="quarter" idx="15" hasCustomPrompt="1"/>
          </p:nvPr>
        </p:nvSpPr>
        <p:spPr>
          <a:xfrm>
            <a:off x="381000" y="1657350"/>
            <a:ext cx="1161000" cy="116037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solidFill>
                  <a:schemeClr val="bg1"/>
                </a:solidFill>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Portrait </a:t>
            </a:r>
            <a:endParaRPr lang="ru-RU" dirty="0"/>
          </a:p>
        </p:txBody>
      </p:sp>
      <p:sp>
        <p:nvSpPr>
          <p:cNvPr id="7" name="Text Placeholder 2">
            <a:extLst>
              <a:ext uri="{FF2B5EF4-FFF2-40B4-BE49-F238E27FC236}">
                <a16:creationId xmlns:a16="http://schemas.microsoft.com/office/drawing/2014/main" id="{D7AEAA51-EF75-974B-AD21-742E4150CD76}"/>
              </a:ext>
            </a:extLst>
          </p:cNvPr>
          <p:cNvSpPr>
            <a:spLocks noGrp="1"/>
          </p:cNvSpPr>
          <p:nvPr>
            <p:ph type="body" sz="quarter" idx="12" hasCustomPrompt="1"/>
          </p:nvPr>
        </p:nvSpPr>
        <p:spPr>
          <a:xfrm>
            <a:off x="399001" y="3146616"/>
            <a:ext cx="2668050" cy="985556"/>
          </a:xfrm>
          <a:prstGeom prst="rect">
            <a:avLst/>
          </a:prstGeom>
        </p:spPr>
        <p:txBody>
          <a:bodyPr lIns="0" tIns="0" rIns="0" bIns="0"/>
          <a:lstStyle>
            <a:lvl1pPr marL="0" indent="0">
              <a:spcBef>
                <a:spcPts val="0"/>
              </a:spcBef>
              <a:buNone/>
              <a:defRPr sz="1650" b="0">
                <a:solidFill>
                  <a:schemeClr val="bg1"/>
                </a:solidFill>
                <a:latin typeface="Arial" panose="020B0604020202020204" pitchFamily="34" charset="0"/>
                <a:cs typeface="Arial" panose="020B0604020202020204" pitchFamily="34" charset="0"/>
              </a:defRPr>
            </a:lvl1pPr>
          </a:lstStyle>
          <a:p>
            <a:pPr lvl="0"/>
            <a:r>
              <a:rPr lang="en-US" dirty="0"/>
              <a:t>Name Surname </a:t>
            </a:r>
            <a:br>
              <a:rPr lang="en-US" dirty="0"/>
            </a:br>
            <a:r>
              <a:rPr lang="en-US" dirty="0"/>
              <a:t>Occupation</a:t>
            </a:r>
          </a:p>
        </p:txBody>
      </p:sp>
      <p:sp>
        <p:nvSpPr>
          <p:cNvPr id="8" name="Text Placeholder 2">
            <a:extLst>
              <a:ext uri="{FF2B5EF4-FFF2-40B4-BE49-F238E27FC236}">
                <a16:creationId xmlns:a16="http://schemas.microsoft.com/office/drawing/2014/main" id="{1F9C2C8D-F572-BA49-A2A5-EFB5D463F33E}"/>
              </a:ext>
            </a:extLst>
          </p:cNvPr>
          <p:cNvSpPr>
            <a:spLocks noGrp="1"/>
          </p:cNvSpPr>
          <p:nvPr>
            <p:ph type="body" sz="quarter" idx="24" hasCustomPrompt="1"/>
          </p:nvPr>
        </p:nvSpPr>
        <p:spPr>
          <a:xfrm>
            <a:off x="3295650" y="3146616"/>
            <a:ext cx="2686050" cy="985556"/>
          </a:xfrm>
          <a:prstGeom prst="rect">
            <a:avLst/>
          </a:prstGeom>
        </p:spPr>
        <p:txBody>
          <a:bodyPr lIns="0" tIns="0" rIns="0" bIns="0"/>
          <a:lstStyle>
            <a:lvl1pPr marL="0" indent="0">
              <a:spcBef>
                <a:spcPts val="0"/>
              </a:spcBef>
              <a:buNone/>
              <a:defRPr sz="1650" b="0">
                <a:solidFill>
                  <a:schemeClr val="bg1"/>
                </a:solidFill>
                <a:latin typeface="Arial" panose="020B0604020202020204" pitchFamily="34" charset="0"/>
                <a:cs typeface="Arial" panose="020B0604020202020204" pitchFamily="34" charset="0"/>
              </a:defRPr>
            </a:lvl1pPr>
          </a:lstStyle>
          <a:p>
            <a:pPr lvl="0"/>
            <a:r>
              <a:rPr lang="en-US" dirty="0"/>
              <a:t>Name Surname </a:t>
            </a:r>
            <a:br>
              <a:rPr lang="en-US" dirty="0"/>
            </a:br>
            <a:r>
              <a:rPr lang="en-US" dirty="0"/>
              <a:t>Occupation</a:t>
            </a:r>
          </a:p>
        </p:txBody>
      </p:sp>
      <p:sp>
        <p:nvSpPr>
          <p:cNvPr id="11" name="Picture Placeholder 13">
            <a:extLst>
              <a:ext uri="{FF2B5EF4-FFF2-40B4-BE49-F238E27FC236}">
                <a16:creationId xmlns:a16="http://schemas.microsoft.com/office/drawing/2014/main" id="{0074DE51-AAD8-E54E-8767-5E2C93E54705}"/>
              </a:ext>
            </a:extLst>
          </p:cNvPr>
          <p:cNvSpPr>
            <a:spLocks noGrp="1"/>
          </p:cNvSpPr>
          <p:nvPr>
            <p:ph type="pic" sz="quarter" idx="27" hasCustomPrompt="1"/>
          </p:nvPr>
        </p:nvSpPr>
        <p:spPr>
          <a:xfrm>
            <a:off x="3316227" y="1657350"/>
            <a:ext cx="1161000" cy="1160372"/>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solidFill>
                  <a:schemeClr val="bg1"/>
                </a:solidFill>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Portrait</a:t>
            </a:r>
          </a:p>
        </p:txBody>
      </p:sp>
      <p:sp>
        <p:nvSpPr>
          <p:cNvPr id="14" name="Freeform 13">
            <a:extLst>
              <a:ext uri="{FF2B5EF4-FFF2-40B4-BE49-F238E27FC236}">
                <a16:creationId xmlns:a16="http://schemas.microsoft.com/office/drawing/2014/main" id="{06CC392B-4045-624C-B64F-5B267A1D4985}"/>
              </a:ext>
            </a:extLst>
          </p:cNvPr>
          <p:cNvSpPr/>
          <p:nvPr/>
        </p:nvSpPr>
        <p:spPr>
          <a:xfrm>
            <a:off x="381000" y="-9939"/>
            <a:ext cx="5743566" cy="1677227"/>
          </a:xfrm>
          <a:custGeom>
            <a:avLst/>
            <a:gdLst>
              <a:gd name="connsiteX0" fmla="*/ 0 w 7871791"/>
              <a:gd name="connsiteY0" fmla="*/ 2160104 h 2160104"/>
              <a:gd name="connsiteX1" fmla="*/ 3140765 w 7871791"/>
              <a:gd name="connsiteY1" fmla="*/ 0 h 2160104"/>
              <a:gd name="connsiteX2" fmla="*/ 7871791 w 7871791"/>
              <a:gd name="connsiteY2" fmla="*/ 0 h 2160104"/>
              <a:gd name="connsiteX3" fmla="*/ 0 w 7871791"/>
              <a:gd name="connsiteY3" fmla="*/ 2160104 h 2160104"/>
              <a:gd name="connsiteX0" fmla="*/ 0 w 7871791"/>
              <a:gd name="connsiteY0" fmla="*/ 2160104 h 2160104"/>
              <a:gd name="connsiteX1" fmla="*/ 2093843 w 7871791"/>
              <a:gd name="connsiteY1" fmla="*/ 0 h 2160104"/>
              <a:gd name="connsiteX2" fmla="*/ 7871791 w 7871791"/>
              <a:gd name="connsiteY2" fmla="*/ 0 h 2160104"/>
              <a:gd name="connsiteX3" fmla="*/ 0 w 7871791"/>
              <a:gd name="connsiteY3" fmla="*/ 2160104 h 2160104"/>
            </a:gdLst>
            <a:ahLst/>
            <a:cxnLst>
              <a:cxn ang="0">
                <a:pos x="connsiteX0" y="connsiteY0"/>
              </a:cxn>
              <a:cxn ang="0">
                <a:pos x="connsiteX1" y="connsiteY1"/>
              </a:cxn>
              <a:cxn ang="0">
                <a:pos x="connsiteX2" y="connsiteY2"/>
              </a:cxn>
              <a:cxn ang="0">
                <a:pos x="connsiteX3" y="connsiteY3"/>
              </a:cxn>
            </a:cxnLst>
            <a:rect l="l" t="t" r="r" b="b"/>
            <a:pathLst>
              <a:path w="7871791" h="2160104">
                <a:moveTo>
                  <a:pt x="0" y="2160104"/>
                </a:moveTo>
                <a:lnTo>
                  <a:pt x="2093843" y="0"/>
                </a:lnTo>
                <a:lnTo>
                  <a:pt x="7871791" y="0"/>
                </a:lnTo>
                <a:lnTo>
                  <a:pt x="0" y="216010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350" b="0" i="0" dirty="0">
              <a:latin typeface="Arial Regular"/>
            </a:endParaRPr>
          </a:p>
        </p:txBody>
      </p:sp>
      <p:sp>
        <p:nvSpPr>
          <p:cNvPr id="15" name="Freeform 14">
            <a:extLst>
              <a:ext uri="{FF2B5EF4-FFF2-40B4-BE49-F238E27FC236}">
                <a16:creationId xmlns:a16="http://schemas.microsoft.com/office/drawing/2014/main" id="{52DBEB90-0367-0548-8C2C-7CD141C81D39}"/>
              </a:ext>
            </a:extLst>
          </p:cNvPr>
          <p:cNvSpPr/>
          <p:nvPr/>
        </p:nvSpPr>
        <p:spPr>
          <a:xfrm>
            <a:off x="3295650" y="-9941"/>
            <a:ext cx="4825582" cy="1677228"/>
          </a:xfrm>
          <a:custGeom>
            <a:avLst/>
            <a:gdLst>
              <a:gd name="connsiteX0" fmla="*/ 0 w 7871791"/>
              <a:gd name="connsiteY0" fmla="*/ 2160104 h 2160104"/>
              <a:gd name="connsiteX1" fmla="*/ 3140765 w 7871791"/>
              <a:gd name="connsiteY1" fmla="*/ 0 h 2160104"/>
              <a:gd name="connsiteX2" fmla="*/ 7871791 w 7871791"/>
              <a:gd name="connsiteY2" fmla="*/ 0 h 2160104"/>
              <a:gd name="connsiteX3" fmla="*/ 0 w 7871791"/>
              <a:gd name="connsiteY3" fmla="*/ 2160104 h 2160104"/>
              <a:gd name="connsiteX0" fmla="*/ 0 w 7871791"/>
              <a:gd name="connsiteY0" fmla="*/ 2160104 h 2160104"/>
              <a:gd name="connsiteX1" fmla="*/ 639689 w 7871791"/>
              <a:gd name="connsiteY1" fmla="*/ 0 h 2160104"/>
              <a:gd name="connsiteX2" fmla="*/ 7871791 w 7871791"/>
              <a:gd name="connsiteY2" fmla="*/ 0 h 2160104"/>
              <a:gd name="connsiteX3" fmla="*/ 0 w 7871791"/>
              <a:gd name="connsiteY3" fmla="*/ 2160104 h 2160104"/>
              <a:gd name="connsiteX0" fmla="*/ 0 w 9501706"/>
              <a:gd name="connsiteY0" fmla="*/ 2146852 h 2146852"/>
              <a:gd name="connsiteX1" fmla="*/ 2269604 w 9501706"/>
              <a:gd name="connsiteY1" fmla="*/ 0 h 2146852"/>
              <a:gd name="connsiteX2" fmla="*/ 9501706 w 9501706"/>
              <a:gd name="connsiteY2" fmla="*/ 0 h 2146852"/>
              <a:gd name="connsiteX3" fmla="*/ 0 w 9501706"/>
              <a:gd name="connsiteY3" fmla="*/ 2146852 h 2146852"/>
              <a:gd name="connsiteX0" fmla="*/ 0 w 13660798"/>
              <a:gd name="connsiteY0" fmla="*/ 2160104 h 2160104"/>
              <a:gd name="connsiteX1" fmla="*/ 2269604 w 13660798"/>
              <a:gd name="connsiteY1" fmla="*/ 13252 h 2160104"/>
              <a:gd name="connsiteX2" fmla="*/ 13660798 w 13660798"/>
              <a:gd name="connsiteY2" fmla="*/ 0 h 2160104"/>
              <a:gd name="connsiteX3" fmla="*/ 0 w 13660798"/>
              <a:gd name="connsiteY3" fmla="*/ 2160104 h 2160104"/>
              <a:gd name="connsiteX0" fmla="*/ 0 w 13717001"/>
              <a:gd name="connsiteY0" fmla="*/ 2146852 h 2146852"/>
              <a:gd name="connsiteX1" fmla="*/ 2269604 w 13717001"/>
              <a:gd name="connsiteY1" fmla="*/ 0 h 2146852"/>
              <a:gd name="connsiteX2" fmla="*/ 13717001 w 13717001"/>
              <a:gd name="connsiteY2" fmla="*/ 1 h 2146852"/>
              <a:gd name="connsiteX3" fmla="*/ 0 w 13717001"/>
              <a:gd name="connsiteY3" fmla="*/ 2146852 h 2146852"/>
            </a:gdLst>
            <a:ahLst/>
            <a:cxnLst>
              <a:cxn ang="0">
                <a:pos x="connsiteX0" y="connsiteY0"/>
              </a:cxn>
              <a:cxn ang="0">
                <a:pos x="connsiteX1" y="connsiteY1"/>
              </a:cxn>
              <a:cxn ang="0">
                <a:pos x="connsiteX2" y="connsiteY2"/>
              </a:cxn>
              <a:cxn ang="0">
                <a:pos x="connsiteX3" y="connsiteY3"/>
              </a:cxn>
            </a:cxnLst>
            <a:rect l="l" t="t" r="r" b="b"/>
            <a:pathLst>
              <a:path w="13717001" h="2146852">
                <a:moveTo>
                  <a:pt x="0" y="2146852"/>
                </a:moveTo>
                <a:lnTo>
                  <a:pt x="2269604" y="0"/>
                </a:lnTo>
                <a:lnTo>
                  <a:pt x="13717001" y="1"/>
                </a:lnTo>
                <a:lnTo>
                  <a:pt x="0" y="21468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350" b="0" i="0" dirty="0">
              <a:latin typeface="Arial Regular"/>
            </a:endParaRPr>
          </a:p>
        </p:txBody>
      </p:sp>
      <p:sp>
        <p:nvSpPr>
          <p:cNvPr id="18" name="Text Placeholder 2">
            <a:extLst>
              <a:ext uri="{FF2B5EF4-FFF2-40B4-BE49-F238E27FC236}">
                <a16:creationId xmlns:a16="http://schemas.microsoft.com/office/drawing/2014/main" id="{6C7D6F76-02C5-0A44-A85A-E98C7F92CE29}"/>
              </a:ext>
            </a:extLst>
          </p:cNvPr>
          <p:cNvSpPr>
            <a:spLocks noGrp="1"/>
          </p:cNvSpPr>
          <p:nvPr>
            <p:ph type="body" sz="quarter" idx="31" hasCustomPrompt="1"/>
          </p:nvPr>
        </p:nvSpPr>
        <p:spPr>
          <a:xfrm>
            <a:off x="6210301" y="4592047"/>
            <a:ext cx="4857750" cy="316397"/>
          </a:xfrm>
          <a:prstGeom prst="rect">
            <a:avLst/>
          </a:prstGeom>
        </p:spPr>
        <p:txBody>
          <a:bodyPr lIns="0" tIns="0" rIns="0" bIns="0"/>
          <a:lstStyle>
            <a:lvl1pPr>
              <a:defRPr lang="en-GB" sz="1650" b="1" spc="-4" dirty="0">
                <a:latin typeface="Arial"/>
                <a:cs typeface="Arial"/>
              </a:defRPr>
            </a:lvl1pPr>
          </a:lstStyle>
          <a:p>
            <a:pPr marL="9525" lvl="0" indent="0">
              <a:lnSpc>
                <a:spcPct val="100000"/>
              </a:lnSpc>
              <a:spcBef>
                <a:spcPts val="75"/>
              </a:spcBef>
              <a:buNone/>
            </a:pPr>
            <a:r>
              <a:rPr lang="en-GB" sz="1800" b="1" dirty="0" err="1">
                <a:latin typeface="Arial"/>
                <a:cs typeface="Arial"/>
              </a:rPr>
              <a:t>Skoltech</a:t>
            </a:r>
            <a:r>
              <a:rPr lang="en-GB" sz="1800" b="1" spc="-64" dirty="0">
                <a:latin typeface="Arial"/>
                <a:cs typeface="Arial"/>
              </a:rPr>
              <a:t> </a:t>
            </a:r>
            <a:r>
              <a:rPr lang="en-GB" sz="1800" b="1" spc="-4" dirty="0">
                <a:latin typeface="Arial"/>
                <a:cs typeface="Arial"/>
              </a:rPr>
              <a:t>supervisor</a:t>
            </a:r>
            <a:endParaRPr lang="en-GB" sz="1800" dirty="0">
              <a:latin typeface="Arial"/>
              <a:cs typeface="Arial"/>
            </a:endParaRPr>
          </a:p>
        </p:txBody>
      </p:sp>
      <p:sp>
        <p:nvSpPr>
          <p:cNvPr id="19" name="Text Placeholder 2">
            <a:extLst>
              <a:ext uri="{FF2B5EF4-FFF2-40B4-BE49-F238E27FC236}">
                <a16:creationId xmlns:a16="http://schemas.microsoft.com/office/drawing/2014/main" id="{0D276D2D-863D-AC4C-946A-F9080EFB8FAF}"/>
              </a:ext>
            </a:extLst>
          </p:cNvPr>
          <p:cNvSpPr>
            <a:spLocks noGrp="1"/>
          </p:cNvSpPr>
          <p:nvPr>
            <p:ph type="body" sz="quarter" idx="30" hasCustomPrompt="1"/>
          </p:nvPr>
        </p:nvSpPr>
        <p:spPr>
          <a:xfrm>
            <a:off x="381000" y="4592047"/>
            <a:ext cx="4629151" cy="316397"/>
          </a:xfrm>
          <a:prstGeom prst="rect">
            <a:avLst/>
          </a:prstGeom>
        </p:spPr>
        <p:txBody>
          <a:bodyPr lIns="0" tIns="0" rIns="0" bIns="0"/>
          <a:lstStyle>
            <a:lvl1pPr marL="9525" indent="0">
              <a:lnSpc>
                <a:spcPct val="100000"/>
              </a:lnSpc>
              <a:spcBef>
                <a:spcPts val="75"/>
              </a:spcBef>
              <a:buNone/>
              <a:defRPr lang="en-GB" sz="1650" b="0" dirty="0"/>
            </a:lvl1pPr>
          </a:lstStyle>
          <a:p>
            <a:pPr marL="12700">
              <a:lnSpc>
                <a:spcPct val="100000"/>
              </a:lnSpc>
              <a:spcBef>
                <a:spcPts val="100"/>
              </a:spcBef>
            </a:pPr>
            <a:r>
              <a:rPr lang="en-GB" sz="1800" b="1" spc="-4" dirty="0">
                <a:latin typeface="Arial"/>
                <a:cs typeface="Arial"/>
              </a:rPr>
              <a:t>Company</a:t>
            </a:r>
            <a:r>
              <a:rPr lang="en-GB" sz="1800" b="1" spc="-60" dirty="0">
                <a:latin typeface="Arial"/>
                <a:cs typeface="Arial"/>
              </a:rPr>
              <a:t> </a:t>
            </a:r>
            <a:r>
              <a:rPr lang="en-GB" sz="1800" b="1" spc="-4" dirty="0">
                <a:latin typeface="Arial"/>
                <a:cs typeface="Arial"/>
              </a:rPr>
              <a:t>supervisor</a:t>
            </a:r>
            <a:endParaRPr lang="en-GB" sz="1800" dirty="0">
              <a:latin typeface="Arial"/>
              <a:cs typeface="Arial"/>
            </a:endParaRPr>
          </a:p>
        </p:txBody>
      </p:sp>
      <p:sp>
        <p:nvSpPr>
          <p:cNvPr id="20" name="Text Placeholder 2">
            <a:extLst>
              <a:ext uri="{FF2B5EF4-FFF2-40B4-BE49-F238E27FC236}">
                <a16:creationId xmlns:a16="http://schemas.microsoft.com/office/drawing/2014/main" id="{08EA0133-616B-6946-BFDF-5A7BF4F1399C}"/>
              </a:ext>
            </a:extLst>
          </p:cNvPr>
          <p:cNvSpPr>
            <a:spLocks noGrp="1"/>
          </p:cNvSpPr>
          <p:nvPr>
            <p:ph type="body" sz="quarter" idx="32" hasCustomPrompt="1"/>
          </p:nvPr>
        </p:nvSpPr>
        <p:spPr>
          <a:xfrm>
            <a:off x="381000" y="5138700"/>
            <a:ext cx="4629151" cy="729865"/>
          </a:xfrm>
          <a:prstGeom prst="rect">
            <a:avLst/>
          </a:prstGeom>
        </p:spPr>
        <p:txBody>
          <a:bodyPr lIns="0" tIns="0" rIns="0" bIns="0"/>
          <a:lstStyle>
            <a:lvl1pPr marL="0" indent="0">
              <a:spcBef>
                <a:spcPts val="0"/>
              </a:spcBef>
              <a:buNone/>
              <a:defRPr sz="1650" b="0">
                <a:latin typeface="Arial" panose="020B0604020202020204" pitchFamily="34" charset="0"/>
                <a:cs typeface="Arial" panose="020B0604020202020204" pitchFamily="34" charset="0"/>
              </a:defRPr>
            </a:lvl1pPr>
          </a:lstStyle>
          <a:p>
            <a:pPr lvl="0"/>
            <a:r>
              <a:rPr lang="en-US" dirty="0"/>
              <a:t>Name Surname</a:t>
            </a:r>
            <a:br>
              <a:rPr lang="en-US" dirty="0"/>
            </a:br>
            <a:r>
              <a:rPr lang="en-US" dirty="0"/>
              <a:t>Position</a:t>
            </a:r>
          </a:p>
        </p:txBody>
      </p:sp>
      <p:sp>
        <p:nvSpPr>
          <p:cNvPr id="21" name="Text Placeholder 2">
            <a:extLst>
              <a:ext uri="{FF2B5EF4-FFF2-40B4-BE49-F238E27FC236}">
                <a16:creationId xmlns:a16="http://schemas.microsoft.com/office/drawing/2014/main" id="{8A03B701-AF54-2D44-AFC1-B8255976FA47}"/>
              </a:ext>
            </a:extLst>
          </p:cNvPr>
          <p:cNvSpPr>
            <a:spLocks noGrp="1"/>
          </p:cNvSpPr>
          <p:nvPr>
            <p:ph type="body" sz="quarter" idx="33" hasCustomPrompt="1"/>
          </p:nvPr>
        </p:nvSpPr>
        <p:spPr>
          <a:xfrm>
            <a:off x="6210301" y="5138700"/>
            <a:ext cx="4857750" cy="729865"/>
          </a:xfrm>
          <a:prstGeom prst="rect">
            <a:avLst/>
          </a:prstGeom>
        </p:spPr>
        <p:txBody>
          <a:bodyPr lIns="0" tIns="0" rIns="0" bIns="0"/>
          <a:lstStyle>
            <a:lvl1pPr marL="0" indent="0">
              <a:spcBef>
                <a:spcPts val="0"/>
              </a:spcBef>
              <a:buNone/>
              <a:defRPr sz="1650" b="0">
                <a:latin typeface="Arial" panose="020B0604020202020204" pitchFamily="34" charset="0"/>
                <a:cs typeface="Arial" panose="020B0604020202020204" pitchFamily="34" charset="0"/>
              </a:defRPr>
            </a:lvl1pPr>
          </a:lstStyle>
          <a:p>
            <a:pPr lvl="0"/>
            <a:r>
              <a:rPr lang="en-US" dirty="0"/>
              <a:t>Name Surname</a:t>
            </a:r>
            <a:br>
              <a:rPr lang="en-US" dirty="0"/>
            </a:br>
            <a:r>
              <a:rPr lang="en-US" dirty="0"/>
              <a:t>Position</a:t>
            </a:r>
          </a:p>
        </p:txBody>
      </p:sp>
      <p:sp>
        <p:nvSpPr>
          <p:cNvPr id="2" name="Title 1">
            <a:extLst>
              <a:ext uri="{FF2B5EF4-FFF2-40B4-BE49-F238E27FC236}">
                <a16:creationId xmlns:a16="http://schemas.microsoft.com/office/drawing/2014/main" id="{5B4F90EB-2814-DA4D-A8BC-BB29D74B4006}"/>
              </a:ext>
            </a:extLst>
          </p:cNvPr>
          <p:cNvSpPr>
            <a:spLocks noGrp="1"/>
          </p:cNvSpPr>
          <p:nvPr>
            <p:ph type="title" hasCustomPrompt="1"/>
          </p:nvPr>
        </p:nvSpPr>
        <p:spPr/>
        <p:txBody>
          <a:bodyPr/>
          <a:lstStyle>
            <a:lvl1pPr>
              <a:defRPr>
                <a:solidFill>
                  <a:schemeClr val="bg1"/>
                </a:solidFill>
              </a:defRPr>
            </a:lvl1pPr>
          </a:lstStyle>
          <a:p>
            <a:r>
              <a:rPr lang="en-US" dirty="0"/>
              <a:t>This is the message of this slide</a:t>
            </a:r>
            <a:br>
              <a:rPr lang="en-US" dirty="0"/>
            </a:br>
            <a:r>
              <a:rPr lang="en-US" dirty="0"/>
              <a:t>You can write it in one or two lines </a:t>
            </a:r>
            <a:endParaRPr lang="ru-RU" dirty="0"/>
          </a:p>
        </p:txBody>
      </p:sp>
      <p:sp>
        <p:nvSpPr>
          <p:cNvPr id="3" name="Footer Placeholder 2">
            <a:extLst>
              <a:ext uri="{FF2B5EF4-FFF2-40B4-BE49-F238E27FC236}">
                <a16:creationId xmlns:a16="http://schemas.microsoft.com/office/drawing/2014/main" id="{02E19807-0DC2-5744-95C9-BD086093EE14}"/>
              </a:ext>
            </a:extLst>
          </p:cNvPr>
          <p:cNvSpPr>
            <a:spLocks noGrp="1"/>
          </p:cNvSpPr>
          <p:nvPr>
            <p:ph type="ftr" sz="quarter" idx="10"/>
          </p:nvPr>
        </p:nvSpPr>
        <p:spPr/>
        <p:txBody>
          <a:bodyPr/>
          <a:lstStyle/>
          <a:p>
            <a:endParaRPr lang="ru-RU" dirty="0"/>
          </a:p>
        </p:txBody>
      </p:sp>
      <p:sp>
        <p:nvSpPr>
          <p:cNvPr id="4" name="Slide Number Placeholder 3">
            <a:extLst>
              <a:ext uri="{FF2B5EF4-FFF2-40B4-BE49-F238E27FC236}">
                <a16:creationId xmlns:a16="http://schemas.microsoft.com/office/drawing/2014/main" id="{6DA7D36C-9E4E-B748-9152-AF47D0B0C839}"/>
              </a:ext>
            </a:extLst>
          </p:cNvPr>
          <p:cNvSpPr>
            <a:spLocks noGrp="1"/>
          </p:cNvSpPr>
          <p:nvPr>
            <p:ph type="sldNum" sz="quarter" idx="11"/>
          </p:nvPr>
        </p:nvSpPr>
        <p:spPr/>
        <p:txBody>
          <a:bodyPr/>
          <a:lstStyle/>
          <a:p>
            <a:fld id="{E200D83E-88D0-C440-9F2A-EBA669C92F70}" type="slidenum">
              <a:rPr lang="ru-RU" smtClean="0"/>
              <a:pPr/>
              <a:t>‹#›</a:t>
            </a:fld>
            <a:endParaRPr lang="ru-RU"/>
          </a:p>
        </p:txBody>
      </p:sp>
    </p:spTree>
    <p:extLst>
      <p:ext uri="{BB962C8B-B14F-4D97-AF65-F5344CB8AC3E}">
        <p14:creationId xmlns:p14="http://schemas.microsoft.com/office/powerpoint/2010/main" val="213509104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eam: 3-4 people (alt)">
    <p:spTree>
      <p:nvGrpSpPr>
        <p:cNvPr id="1" name=""/>
        <p:cNvGrpSpPr/>
        <p:nvPr/>
      </p:nvGrpSpPr>
      <p:grpSpPr>
        <a:xfrm>
          <a:off x="0" y="0"/>
          <a:ext cx="0" cy="0"/>
          <a:chOff x="0" y="0"/>
          <a:chExt cx="0" cy="0"/>
        </a:xfrm>
      </p:grpSpPr>
      <p:sp>
        <p:nvSpPr>
          <p:cNvPr id="6" name="Picture Placeholder 13">
            <a:extLst>
              <a:ext uri="{FF2B5EF4-FFF2-40B4-BE49-F238E27FC236}">
                <a16:creationId xmlns:a16="http://schemas.microsoft.com/office/drawing/2014/main" id="{639DD380-C358-C24B-806A-4C628B6B1F85}"/>
              </a:ext>
            </a:extLst>
          </p:cNvPr>
          <p:cNvSpPr>
            <a:spLocks noGrp="1"/>
          </p:cNvSpPr>
          <p:nvPr>
            <p:ph type="pic" sz="quarter" idx="15" hasCustomPrompt="1"/>
          </p:nvPr>
        </p:nvSpPr>
        <p:spPr>
          <a:xfrm>
            <a:off x="381000" y="1657350"/>
            <a:ext cx="2686050" cy="2684596"/>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solidFill>
                  <a:schemeClr val="tx1"/>
                </a:solidFill>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Portrait </a:t>
            </a:r>
            <a:endParaRPr lang="ru-RU" dirty="0"/>
          </a:p>
        </p:txBody>
      </p:sp>
      <p:sp>
        <p:nvSpPr>
          <p:cNvPr id="7" name="Text Placeholder 2">
            <a:extLst>
              <a:ext uri="{FF2B5EF4-FFF2-40B4-BE49-F238E27FC236}">
                <a16:creationId xmlns:a16="http://schemas.microsoft.com/office/drawing/2014/main" id="{D7AEAA51-EF75-974B-AD21-742E4150CD76}"/>
              </a:ext>
            </a:extLst>
          </p:cNvPr>
          <p:cNvSpPr>
            <a:spLocks noGrp="1"/>
          </p:cNvSpPr>
          <p:nvPr>
            <p:ph type="body" sz="quarter" idx="12" hasCustomPrompt="1"/>
          </p:nvPr>
        </p:nvSpPr>
        <p:spPr>
          <a:xfrm>
            <a:off x="381000" y="4570547"/>
            <a:ext cx="2686050" cy="1544503"/>
          </a:xfrm>
          <a:prstGeom prst="rect">
            <a:avLst/>
          </a:prstGeom>
        </p:spPr>
        <p:txBody>
          <a:bodyPr lIns="0" tIns="0" rIns="0" bIns="0"/>
          <a:lstStyle>
            <a:lvl1pPr marL="0" indent="0">
              <a:spcBef>
                <a:spcPts val="0"/>
              </a:spcBef>
              <a:buNone/>
              <a:defRPr sz="1650" b="0">
                <a:solidFill>
                  <a:schemeClr val="tx1"/>
                </a:solidFill>
                <a:latin typeface="Arial" panose="020B0604020202020204" pitchFamily="34" charset="0"/>
                <a:cs typeface="Arial" panose="020B0604020202020204" pitchFamily="34" charset="0"/>
              </a:defRPr>
            </a:lvl1pPr>
          </a:lstStyle>
          <a:p>
            <a:pPr lvl="0"/>
            <a:r>
              <a:rPr lang="en-US" dirty="0"/>
              <a:t>Name Surname, </a:t>
            </a:r>
            <a:br>
              <a:rPr lang="en-US" dirty="0"/>
            </a:br>
            <a:r>
              <a:rPr lang="en-US" dirty="0"/>
              <a:t>Occupation</a:t>
            </a:r>
          </a:p>
        </p:txBody>
      </p:sp>
      <p:sp>
        <p:nvSpPr>
          <p:cNvPr id="8" name="Text Placeholder 2">
            <a:extLst>
              <a:ext uri="{FF2B5EF4-FFF2-40B4-BE49-F238E27FC236}">
                <a16:creationId xmlns:a16="http://schemas.microsoft.com/office/drawing/2014/main" id="{1F9C2C8D-F572-BA49-A2A5-EFB5D463F33E}"/>
              </a:ext>
            </a:extLst>
          </p:cNvPr>
          <p:cNvSpPr>
            <a:spLocks noGrp="1"/>
          </p:cNvSpPr>
          <p:nvPr>
            <p:ph type="body" sz="quarter" idx="24" hasCustomPrompt="1"/>
          </p:nvPr>
        </p:nvSpPr>
        <p:spPr>
          <a:xfrm>
            <a:off x="3303181" y="4570547"/>
            <a:ext cx="2678519" cy="1544503"/>
          </a:xfrm>
          <a:prstGeom prst="rect">
            <a:avLst/>
          </a:prstGeom>
        </p:spPr>
        <p:txBody>
          <a:bodyPr lIns="0" tIns="0" rIns="0" bIns="0"/>
          <a:lstStyle>
            <a:lvl1pPr marL="0" indent="0">
              <a:spcBef>
                <a:spcPts val="0"/>
              </a:spcBef>
              <a:buNone/>
              <a:defRPr sz="1650" b="0">
                <a:solidFill>
                  <a:schemeClr val="tx1"/>
                </a:solidFill>
                <a:latin typeface="Arial" panose="020B0604020202020204" pitchFamily="34" charset="0"/>
                <a:cs typeface="Arial" panose="020B0604020202020204" pitchFamily="34" charset="0"/>
              </a:defRPr>
            </a:lvl1pPr>
          </a:lstStyle>
          <a:p>
            <a:pPr lvl="0"/>
            <a:r>
              <a:rPr lang="en-US" dirty="0"/>
              <a:t>Name Surname, </a:t>
            </a:r>
            <a:br>
              <a:rPr lang="en-US" dirty="0"/>
            </a:br>
            <a:r>
              <a:rPr lang="en-US" dirty="0"/>
              <a:t>Occupation</a:t>
            </a:r>
          </a:p>
        </p:txBody>
      </p:sp>
      <p:sp>
        <p:nvSpPr>
          <p:cNvPr id="9" name="Text Placeholder 2">
            <a:extLst>
              <a:ext uri="{FF2B5EF4-FFF2-40B4-BE49-F238E27FC236}">
                <a16:creationId xmlns:a16="http://schemas.microsoft.com/office/drawing/2014/main" id="{30763406-0040-6742-A5F8-321474E62F80}"/>
              </a:ext>
            </a:extLst>
          </p:cNvPr>
          <p:cNvSpPr>
            <a:spLocks noGrp="1"/>
          </p:cNvSpPr>
          <p:nvPr>
            <p:ph type="body" sz="quarter" idx="25" hasCustomPrompt="1"/>
          </p:nvPr>
        </p:nvSpPr>
        <p:spPr>
          <a:xfrm>
            <a:off x="6210300" y="4570547"/>
            <a:ext cx="2686050" cy="1544503"/>
          </a:xfrm>
          <a:prstGeom prst="rect">
            <a:avLst/>
          </a:prstGeom>
        </p:spPr>
        <p:txBody>
          <a:bodyPr lIns="0" tIns="0" rIns="0" bIns="0"/>
          <a:lstStyle>
            <a:lvl1pPr marL="0" indent="0">
              <a:spcBef>
                <a:spcPts val="0"/>
              </a:spcBef>
              <a:buNone/>
              <a:defRPr sz="1650" b="0">
                <a:solidFill>
                  <a:schemeClr val="tx1"/>
                </a:solidFill>
                <a:latin typeface="Arial" panose="020B0604020202020204" pitchFamily="34" charset="0"/>
                <a:cs typeface="Arial" panose="020B0604020202020204" pitchFamily="34" charset="0"/>
              </a:defRPr>
            </a:lvl1pPr>
          </a:lstStyle>
          <a:p>
            <a:pPr lvl="0"/>
            <a:r>
              <a:rPr lang="en-US" dirty="0"/>
              <a:t>Name Surname, </a:t>
            </a:r>
            <a:br>
              <a:rPr lang="en-US" dirty="0"/>
            </a:br>
            <a:r>
              <a:rPr lang="en-US" dirty="0"/>
              <a:t>Occupation</a:t>
            </a:r>
          </a:p>
        </p:txBody>
      </p:sp>
      <p:sp>
        <p:nvSpPr>
          <p:cNvPr id="10" name="Text Placeholder 2">
            <a:extLst>
              <a:ext uri="{FF2B5EF4-FFF2-40B4-BE49-F238E27FC236}">
                <a16:creationId xmlns:a16="http://schemas.microsoft.com/office/drawing/2014/main" id="{442947E1-F720-AA43-A069-884F43EFD017}"/>
              </a:ext>
            </a:extLst>
          </p:cNvPr>
          <p:cNvSpPr>
            <a:spLocks noGrp="1"/>
          </p:cNvSpPr>
          <p:nvPr>
            <p:ph type="body" sz="quarter" idx="26" hasCustomPrompt="1"/>
          </p:nvPr>
        </p:nvSpPr>
        <p:spPr>
          <a:xfrm>
            <a:off x="9124950" y="4570547"/>
            <a:ext cx="2686050" cy="1544504"/>
          </a:xfrm>
          <a:prstGeom prst="rect">
            <a:avLst/>
          </a:prstGeom>
        </p:spPr>
        <p:txBody>
          <a:bodyPr lIns="0" tIns="0" rIns="0" bIns="0"/>
          <a:lstStyle>
            <a:lvl1pPr marL="0" indent="0">
              <a:spcBef>
                <a:spcPts val="0"/>
              </a:spcBef>
              <a:buNone/>
              <a:defRPr sz="1650" b="0">
                <a:solidFill>
                  <a:schemeClr val="tx1"/>
                </a:solidFill>
                <a:latin typeface="Arial" panose="020B0604020202020204" pitchFamily="34" charset="0"/>
                <a:cs typeface="Arial" panose="020B0604020202020204" pitchFamily="34" charset="0"/>
              </a:defRPr>
            </a:lvl1pPr>
          </a:lstStyle>
          <a:p>
            <a:pPr lvl="0"/>
            <a:r>
              <a:rPr lang="en-US" dirty="0"/>
              <a:t>Name Surname, </a:t>
            </a:r>
            <a:br>
              <a:rPr lang="en-US" dirty="0"/>
            </a:br>
            <a:r>
              <a:rPr lang="en-US" dirty="0"/>
              <a:t>Occupation</a:t>
            </a:r>
          </a:p>
        </p:txBody>
      </p:sp>
      <p:sp>
        <p:nvSpPr>
          <p:cNvPr id="12" name="Picture Placeholder 13">
            <a:extLst>
              <a:ext uri="{FF2B5EF4-FFF2-40B4-BE49-F238E27FC236}">
                <a16:creationId xmlns:a16="http://schemas.microsoft.com/office/drawing/2014/main" id="{686CB19F-E193-DA44-AC8D-BD2F336C594B}"/>
              </a:ext>
            </a:extLst>
          </p:cNvPr>
          <p:cNvSpPr>
            <a:spLocks noGrp="1"/>
          </p:cNvSpPr>
          <p:nvPr>
            <p:ph type="pic" sz="quarter" idx="28" hasCustomPrompt="1"/>
          </p:nvPr>
        </p:nvSpPr>
        <p:spPr>
          <a:xfrm>
            <a:off x="6206914" y="1643717"/>
            <a:ext cx="2689436" cy="2698229"/>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solidFill>
                  <a:schemeClr val="tx1"/>
                </a:solidFill>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Portrait</a:t>
            </a:r>
          </a:p>
        </p:txBody>
      </p:sp>
      <p:sp>
        <p:nvSpPr>
          <p:cNvPr id="2" name="Title 1">
            <a:extLst>
              <a:ext uri="{FF2B5EF4-FFF2-40B4-BE49-F238E27FC236}">
                <a16:creationId xmlns:a16="http://schemas.microsoft.com/office/drawing/2014/main" id="{5B4F90EB-2814-DA4D-A8BC-BB29D74B4006}"/>
              </a:ext>
            </a:extLst>
          </p:cNvPr>
          <p:cNvSpPr>
            <a:spLocks noGrp="1"/>
          </p:cNvSpPr>
          <p:nvPr>
            <p:ph type="title" hasCustomPrompt="1"/>
          </p:nvPr>
        </p:nvSpPr>
        <p:spPr/>
        <p:txBody>
          <a:bodyPr/>
          <a:lstStyle>
            <a:lvl1pPr>
              <a:defRPr/>
            </a:lvl1pPr>
          </a:lstStyle>
          <a:p>
            <a:r>
              <a:rPr lang="en-US" dirty="0"/>
              <a:t>This is the message of this slide</a:t>
            </a:r>
            <a:br>
              <a:rPr lang="en-US" dirty="0"/>
            </a:br>
            <a:r>
              <a:rPr lang="en-US" dirty="0"/>
              <a:t>You can write it in one or two lines </a:t>
            </a:r>
            <a:endParaRPr lang="ru-RU" dirty="0"/>
          </a:p>
        </p:txBody>
      </p:sp>
      <p:sp>
        <p:nvSpPr>
          <p:cNvPr id="3" name="Footer Placeholder 2">
            <a:extLst>
              <a:ext uri="{FF2B5EF4-FFF2-40B4-BE49-F238E27FC236}">
                <a16:creationId xmlns:a16="http://schemas.microsoft.com/office/drawing/2014/main" id="{02E19807-0DC2-5744-95C9-BD086093EE14}"/>
              </a:ext>
            </a:extLst>
          </p:cNvPr>
          <p:cNvSpPr>
            <a:spLocks noGrp="1"/>
          </p:cNvSpPr>
          <p:nvPr>
            <p:ph type="ftr" sz="quarter" idx="10"/>
          </p:nvPr>
        </p:nvSpPr>
        <p:spPr/>
        <p:txBody>
          <a:bodyPr/>
          <a:lstStyle/>
          <a:p>
            <a:endParaRPr lang="ru-RU" dirty="0"/>
          </a:p>
        </p:txBody>
      </p:sp>
      <p:sp>
        <p:nvSpPr>
          <p:cNvPr id="4" name="Slide Number Placeholder 3">
            <a:extLst>
              <a:ext uri="{FF2B5EF4-FFF2-40B4-BE49-F238E27FC236}">
                <a16:creationId xmlns:a16="http://schemas.microsoft.com/office/drawing/2014/main" id="{6DA7D36C-9E4E-B748-9152-AF47D0B0C839}"/>
              </a:ext>
            </a:extLst>
          </p:cNvPr>
          <p:cNvSpPr>
            <a:spLocks noGrp="1"/>
          </p:cNvSpPr>
          <p:nvPr>
            <p:ph type="sldNum" sz="quarter" idx="11"/>
          </p:nvPr>
        </p:nvSpPr>
        <p:spPr/>
        <p:txBody>
          <a:bodyPr/>
          <a:lstStyle/>
          <a:p>
            <a:fld id="{E200D83E-88D0-C440-9F2A-EBA669C92F70}" type="slidenum">
              <a:rPr lang="ru-RU" smtClean="0"/>
              <a:pPr/>
              <a:t>‹#›</a:t>
            </a:fld>
            <a:endParaRPr lang="ru-RU"/>
          </a:p>
        </p:txBody>
      </p:sp>
      <p:sp>
        <p:nvSpPr>
          <p:cNvPr id="14" name="Picture Placeholder 13">
            <a:extLst>
              <a:ext uri="{FF2B5EF4-FFF2-40B4-BE49-F238E27FC236}">
                <a16:creationId xmlns:a16="http://schemas.microsoft.com/office/drawing/2014/main" id="{E189728A-6908-DB44-BFEB-6B615BB5D41F}"/>
              </a:ext>
            </a:extLst>
          </p:cNvPr>
          <p:cNvSpPr>
            <a:spLocks noGrp="1"/>
          </p:cNvSpPr>
          <p:nvPr>
            <p:ph type="pic" sz="quarter" idx="30" hasCustomPrompt="1"/>
          </p:nvPr>
        </p:nvSpPr>
        <p:spPr>
          <a:xfrm>
            <a:off x="3295651" y="1643717"/>
            <a:ext cx="2687009" cy="2698229"/>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solidFill>
                  <a:schemeClr val="tx1"/>
                </a:solidFill>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Portrait</a:t>
            </a:r>
          </a:p>
        </p:txBody>
      </p:sp>
      <p:sp>
        <p:nvSpPr>
          <p:cNvPr id="15" name="Picture Placeholder 13">
            <a:extLst>
              <a:ext uri="{FF2B5EF4-FFF2-40B4-BE49-F238E27FC236}">
                <a16:creationId xmlns:a16="http://schemas.microsoft.com/office/drawing/2014/main" id="{C9A1F4D1-030B-414D-A3C6-BA2BDAC36112}"/>
              </a:ext>
            </a:extLst>
          </p:cNvPr>
          <p:cNvSpPr>
            <a:spLocks noGrp="1"/>
          </p:cNvSpPr>
          <p:nvPr>
            <p:ph type="pic" sz="quarter" idx="31" hasCustomPrompt="1"/>
          </p:nvPr>
        </p:nvSpPr>
        <p:spPr>
          <a:xfrm>
            <a:off x="9120606" y="1643717"/>
            <a:ext cx="2690395" cy="2698229"/>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solidFill>
                  <a:schemeClr val="tx1"/>
                </a:solidFill>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Portrait</a:t>
            </a:r>
          </a:p>
        </p:txBody>
      </p:sp>
    </p:spTree>
    <p:extLst>
      <p:ext uri="{BB962C8B-B14F-4D97-AF65-F5344CB8AC3E}">
        <p14:creationId xmlns:p14="http://schemas.microsoft.com/office/powerpoint/2010/main" val="45451468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eam: 5-6 people (alt)">
    <p:spTree>
      <p:nvGrpSpPr>
        <p:cNvPr id="1" name=""/>
        <p:cNvGrpSpPr/>
        <p:nvPr/>
      </p:nvGrpSpPr>
      <p:grpSpPr>
        <a:xfrm>
          <a:off x="0" y="0"/>
          <a:ext cx="0" cy="0"/>
          <a:chOff x="0" y="0"/>
          <a:chExt cx="0" cy="0"/>
        </a:xfrm>
      </p:grpSpPr>
      <p:sp>
        <p:nvSpPr>
          <p:cNvPr id="6" name="Picture Placeholder 13">
            <a:extLst>
              <a:ext uri="{FF2B5EF4-FFF2-40B4-BE49-F238E27FC236}">
                <a16:creationId xmlns:a16="http://schemas.microsoft.com/office/drawing/2014/main" id="{639DD380-C358-C24B-806A-4C628B6B1F85}"/>
              </a:ext>
            </a:extLst>
          </p:cNvPr>
          <p:cNvSpPr>
            <a:spLocks noGrp="1"/>
          </p:cNvSpPr>
          <p:nvPr>
            <p:ph type="pic" sz="quarter" idx="15" hasCustomPrompt="1"/>
          </p:nvPr>
        </p:nvSpPr>
        <p:spPr>
          <a:xfrm>
            <a:off x="381323" y="2356067"/>
            <a:ext cx="1719506" cy="1718575"/>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solidFill>
                  <a:schemeClr val="tx1"/>
                </a:solidFill>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Portrait </a:t>
            </a:r>
            <a:endParaRPr lang="ru-RU" dirty="0"/>
          </a:p>
        </p:txBody>
      </p:sp>
      <p:sp>
        <p:nvSpPr>
          <p:cNvPr id="7" name="Text Placeholder 2">
            <a:extLst>
              <a:ext uri="{FF2B5EF4-FFF2-40B4-BE49-F238E27FC236}">
                <a16:creationId xmlns:a16="http://schemas.microsoft.com/office/drawing/2014/main" id="{D7AEAA51-EF75-974B-AD21-742E4150CD76}"/>
              </a:ext>
            </a:extLst>
          </p:cNvPr>
          <p:cNvSpPr>
            <a:spLocks noGrp="1"/>
          </p:cNvSpPr>
          <p:nvPr>
            <p:ph type="body" sz="quarter" idx="12" hasCustomPrompt="1"/>
          </p:nvPr>
        </p:nvSpPr>
        <p:spPr>
          <a:xfrm>
            <a:off x="381000" y="4329394"/>
            <a:ext cx="1714500" cy="1785656"/>
          </a:xfrm>
          <a:prstGeom prst="rect">
            <a:avLst/>
          </a:prstGeom>
        </p:spPr>
        <p:txBody>
          <a:bodyPr lIns="0" tIns="0" rIns="0" bIns="0"/>
          <a:lstStyle>
            <a:lvl1pPr marL="0" indent="0">
              <a:spcBef>
                <a:spcPts val="0"/>
              </a:spcBef>
              <a:buNone/>
              <a:defRPr sz="1650" b="0">
                <a:solidFill>
                  <a:schemeClr val="tx1"/>
                </a:solidFill>
                <a:latin typeface="Arial" panose="020B0604020202020204" pitchFamily="34" charset="0"/>
                <a:cs typeface="Arial" panose="020B0604020202020204" pitchFamily="34" charset="0"/>
              </a:defRPr>
            </a:lvl1pPr>
          </a:lstStyle>
          <a:p>
            <a:pPr lvl="0"/>
            <a:r>
              <a:rPr lang="en-US" dirty="0"/>
              <a:t>Name Surname, Occupation</a:t>
            </a:r>
          </a:p>
        </p:txBody>
      </p:sp>
      <p:sp>
        <p:nvSpPr>
          <p:cNvPr id="8" name="Text Placeholder 2">
            <a:extLst>
              <a:ext uri="{FF2B5EF4-FFF2-40B4-BE49-F238E27FC236}">
                <a16:creationId xmlns:a16="http://schemas.microsoft.com/office/drawing/2014/main" id="{1F9C2C8D-F572-BA49-A2A5-EFB5D463F33E}"/>
              </a:ext>
            </a:extLst>
          </p:cNvPr>
          <p:cNvSpPr>
            <a:spLocks noGrp="1"/>
          </p:cNvSpPr>
          <p:nvPr>
            <p:ph type="body" sz="quarter" idx="24" hasCustomPrompt="1"/>
          </p:nvPr>
        </p:nvSpPr>
        <p:spPr>
          <a:xfrm>
            <a:off x="2338862" y="4329394"/>
            <a:ext cx="1699739" cy="1785656"/>
          </a:xfrm>
          <a:prstGeom prst="rect">
            <a:avLst/>
          </a:prstGeom>
        </p:spPr>
        <p:txBody>
          <a:bodyPr lIns="0" tIns="0" rIns="0" bIns="0"/>
          <a:lstStyle>
            <a:lvl1pPr marL="0" indent="0">
              <a:spcBef>
                <a:spcPts val="0"/>
              </a:spcBef>
              <a:buNone/>
              <a:defRPr sz="1650" b="0">
                <a:solidFill>
                  <a:schemeClr val="tx1"/>
                </a:solidFill>
                <a:latin typeface="Arial" panose="020B0604020202020204" pitchFamily="34" charset="0"/>
                <a:cs typeface="Arial" panose="020B0604020202020204" pitchFamily="34" charset="0"/>
              </a:defRPr>
            </a:lvl1pPr>
          </a:lstStyle>
          <a:p>
            <a:pPr lvl="0"/>
            <a:r>
              <a:rPr lang="en-US" dirty="0"/>
              <a:t>Name Surname, Occupation</a:t>
            </a:r>
          </a:p>
        </p:txBody>
      </p:sp>
      <p:sp>
        <p:nvSpPr>
          <p:cNvPr id="9" name="Text Placeholder 2">
            <a:extLst>
              <a:ext uri="{FF2B5EF4-FFF2-40B4-BE49-F238E27FC236}">
                <a16:creationId xmlns:a16="http://schemas.microsoft.com/office/drawing/2014/main" id="{30763406-0040-6742-A5F8-321474E62F80}"/>
              </a:ext>
            </a:extLst>
          </p:cNvPr>
          <p:cNvSpPr>
            <a:spLocks noGrp="1"/>
          </p:cNvSpPr>
          <p:nvPr>
            <p:ph type="body" sz="quarter" idx="25" hasCustomPrompt="1"/>
          </p:nvPr>
        </p:nvSpPr>
        <p:spPr>
          <a:xfrm>
            <a:off x="4267199" y="4329394"/>
            <a:ext cx="1714501" cy="1785656"/>
          </a:xfrm>
          <a:prstGeom prst="rect">
            <a:avLst/>
          </a:prstGeom>
        </p:spPr>
        <p:txBody>
          <a:bodyPr lIns="0" tIns="0" rIns="0" bIns="0"/>
          <a:lstStyle>
            <a:lvl1pPr marL="0" indent="0">
              <a:spcBef>
                <a:spcPts val="0"/>
              </a:spcBef>
              <a:buNone/>
              <a:defRPr sz="1650" b="0">
                <a:solidFill>
                  <a:schemeClr val="tx1"/>
                </a:solidFill>
                <a:latin typeface="Arial" panose="020B0604020202020204" pitchFamily="34" charset="0"/>
                <a:cs typeface="Arial" panose="020B0604020202020204" pitchFamily="34" charset="0"/>
              </a:defRPr>
            </a:lvl1pPr>
          </a:lstStyle>
          <a:p>
            <a:pPr lvl="0"/>
            <a:r>
              <a:rPr lang="en-US" dirty="0"/>
              <a:t>Name Surname, Occupation</a:t>
            </a:r>
          </a:p>
        </p:txBody>
      </p:sp>
      <p:sp>
        <p:nvSpPr>
          <p:cNvPr id="10" name="Text Placeholder 2">
            <a:extLst>
              <a:ext uri="{FF2B5EF4-FFF2-40B4-BE49-F238E27FC236}">
                <a16:creationId xmlns:a16="http://schemas.microsoft.com/office/drawing/2014/main" id="{442947E1-F720-AA43-A069-884F43EFD017}"/>
              </a:ext>
            </a:extLst>
          </p:cNvPr>
          <p:cNvSpPr>
            <a:spLocks noGrp="1"/>
          </p:cNvSpPr>
          <p:nvPr>
            <p:ph type="body" sz="quarter" idx="26" hasCustomPrompt="1"/>
          </p:nvPr>
        </p:nvSpPr>
        <p:spPr>
          <a:xfrm>
            <a:off x="6210300" y="4329394"/>
            <a:ext cx="1714501" cy="1785656"/>
          </a:xfrm>
          <a:prstGeom prst="rect">
            <a:avLst/>
          </a:prstGeom>
        </p:spPr>
        <p:txBody>
          <a:bodyPr lIns="0" tIns="0" rIns="0" bIns="0"/>
          <a:lstStyle>
            <a:lvl1pPr marL="0" indent="0">
              <a:spcBef>
                <a:spcPts val="0"/>
              </a:spcBef>
              <a:buNone/>
              <a:defRPr sz="1650" b="0">
                <a:solidFill>
                  <a:schemeClr val="tx1"/>
                </a:solidFill>
                <a:latin typeface="Arial" panose="020B0604020202020204" pitchFamily="34" charset="0"/>
                <a:cs typeface="Arial" panose="020B0604020202020204" pitchFamily="34" charset="0"/>
              </a:defRPr>
            </a:lvl1pPr>
          </a:lstStyle>
          <a:p>
            <a:pPr lvl="0"/>
            <a:r>
              <a:rPr lang="en-US" dirty="0"/>
              <a:t>Name Surname, Occupation</a:t>
            </a:r>
          </a:p>
        </p:txBody>
      </p:sp>
      <p:sp>
        <p:nvSpPr>
          <p:cNvPr id="11" name="Picture Placeholder 13">
            <a:extLst>
              <a:ext uri="{FF2B5EF4-FFF2-40B4-BE49-F238E27FC236}">
                <a16:creationId xmlns:a16="http://schemas.microsoft.com/office/drawing/2014/main" id="{0074DE51-AAD8-E54E-8767-5E2C93E54705}"/>
              </a:ext>
            </a:extLst>
          </p:cNvPr>
          <p:cNvSpPr>
            <a:spLocks noGrp="1"/>
          </p:cNvSpPr>
          <p:nvPr>
            <p:ph type="pic" sz="quarter" idx="27" hasCustomPrompt="1"/>
          </p:nvPr>
        </p:nvSpPr>
        <p:spPr>
          <a:xfrm>
            <a:off x="2338862" y="2356066"/>
            <a:ext cx="1699739" cy="1757645"/>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solidFill>
                  <a:schemeClr val="tx1"/>
                </a:solidFill>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Portrait</a:t>
            </a:r>
          </a:p>
        </p:txBody>
      </p:sp>
      <p:sp>
        <p:nvSpPr>
          <p:cNvPr id="12" name="Picture Placeholder 13">
            <a:extLst>
              <a:ext uri="{FF2B5EF4-FFF2-40B4-BE49-F238E27FC236}">
                <a16:creationId xmlns:a16="http://schemas.microsoft.com/office/drawing/2014/main" id="{686CB19F-E193-DA44-AC8D-BD2F336C594B}"/>
              </a:ext>
            </a:extLst>
          </p:cNvPr>
          <p:cNvSpPr>
            <a:spLocks noGrp="1"/>
          </p:cNvSpPr>
          <p:nvPr>
            <p:ph type="pic" sz="quarter" idx="28" hasCustomPrompt="1"/>
          </p:nvPr>
        </p:nvSpPr>
        <p:spPr>
          <a:xfrm>
            <a:off x="6212032" y="2356066"/>
            <a:ext cx="1712769" cy="1758734"/>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solidFill>
                  <a:schemeClr val="tx1"/>
                </a:solidFill>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Portrait</a:t>
            </a:r>
          </a:p>
        </p:txBody>
      </p:sp>
      <p:sp>
        <p:nvSpPr>
          <p:cNvPr id="13" name="Picture Placeholder 13">
            <a:extLst>
              <a:ext uri="{FF2B5EF4-FFF2-40B4-BE49-F238E27FC236}">
                <a16:creationId xmlns:a16="http://schemas.microsoft.com/office/drawing/2014/main" id="{E01C0127-5EC4-A34C-9B6B-6D84D4F7D51E}"/>
              </a:ext>
            </a:extLst>
          </p:cNvPr>
          <p:cNvSpPr>
            <a:spLocks noGrp="1"/>
          </p:cNvSpPr>
          <p:nvPr>
            <p:ph type="pic" sz="quarter" idx="29" hasCustomPrompt="1"/>
          </p:nvPr>
        </p:nvSpPr>
        <p:spPr>
          <a:xfrm>
            <a:off x="8155131" y="2356066"/>
            <a:ext cx="1712769" cy="1758734"/>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solidFill>
                  <a:schemeClr val="tx1"/>
                </a:solidFill>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Portrait</a:t>
            </a:r>
          </a:p>
        </p:txBody>
      </p:sp>
      <p:sp>
        <p:nvSpPr>
          <p:cNvPr id="2" name="Title 1">
            <a:extLst>
              <a:ext uri="{FF2B5EF4-FFF2-40B4-BE49-F238E27FC236}">
                <a16:creationId xmlns:a16="http://schemas.microsoft.com/office/drawing/2014/main" id="{5B4F90EB-2814-DA4D-A8BC-BB29D74B4006}"/>
              </a:ext>
            </a:extLst>
          </p:cNvPr>
          <p:cNvSpPr>
            <a:spLocks noGrp="1"/>
          </p:cNvSpPr>
          <p:nvPr>
            <p:ph type="title" hasCustomPrompt="1"/>
          </p:nvPr>
        </p:nvSpPr>
        <p:spPr/>
        <p:txBody>
          <a:bodyPr/>
          <a:lstStyle>
            <a:lvl1pPr>
              <a:defRPr/>
            </a:lvl1pPr>
          </a:lstStyle>
          <a:p>
            <a:r>
              <a:rPr lang="en-US" dirty="0"/>
              <a:t>This is the message of this slide</a:t>
            </a:r>
            <a:br>
              <a:rPr lang="en-US" dirty="0"/>
            </a:br>
            <a:r>
              <a:rPr lang="en-US" dirty="0"/>
              <a:t>You can write it in one or two lines </a:t>
            </a:r>
            <a:endParaRPr lang="ru-RU" dirty="0"/>
          </a:p>
        </p:txBody>
      </p:sp>
      <p:sp>
        <p:nvSpPr>
          <p:cNvPr id="3" name="Footer Placeholder 2">
            <a:extLst>
              <a:ext uri="{FF2B5EF4-FFF2-40B4-BE49-F238E27FC236}">
                <a16:creationId xmlns:a16="http://schemas.microsoft.com/office/drawing/2014/main" id="{02E19807-0DC2-5744-95C9-BD086093EE14}"/>
              </a:ext>
            </a:extLst>
          </p:cNvPr>
          <p:cNvSpPr>
            <a:spLocks noGrp="1"/>
          </p:cNvSpPr>
          <p:nvPr>
            <p:ph type="ftr" sz="quarter" idx="10"/>
          </p:nvPr>
        </p:nvSpPr>
        <p:spPr/>
        <p:txBody>
          <a:bodyPr/>
          <a:lstStyle/>
          <a:p>
            <a:endParaRPr lang="ru-RU" dirty="0"/>
          </a:p>
        </p:txBody>
      </p:sp>
      <p:sp>
        <p:nvSpPr>
          <p:cNvPr id="4" name="Slide Number Placeholder 3">
            <a:extLst>
              <a:ext uri="{FF2B5EF4-FFF2-40B4-BE49-F238E27FC236}">
                <a16:creationId xmlns:a16="http://schemas.microsoft.com/office/drawing/2014/main" id="{6DA7D36C-9E4E-B748-9152-AF47D0B0C839}"/>
              </a:ext>
            </a:extLst>
          </p:cNvPr>
          <p:cNvSpPr>
            <a:spLocks noGrp="1"/>
          </p:cNvSpPr>
          <p:nvPr>
            <p:ph type="sldNum" sz="quarter" idx="11"/>
          </p:nvPr>
        </p:nvSpPr>
        <p:spPr/>
        <p:txBody>
          <a:bodyPr/>
          <a:lstStyle/>
          <a:p>
            <a:fld id="{E200D83E-88D0-C440-9F2A-EBA669C92F70}" type="slidenum">
              <a:rPr lang="ru-RU" smtClean="0"/>
              <a:pPr/>
              <a:t>‹#›</a:t>
            </a:fld>
            <a:endParaRPr lang="ru-RU"/>
          </a:p>
        </p:txBody>
      </p:sp>
      <p:sp>
        <p:nvSpPr>
          <p:cNvPr id="14" name="Picture Placeholder 13">
            <a:extLst>
              <a:ext uri="{FF2B5EF4-FFF2-40B4-BE49-F238E27FC236}">
                <a16:creationId xmlns:a16="http://schemas.microsoft.com/office/drawing/2014/main" id="{E189728A-6908-DB44-BFEB-6B615BB5D41F}"/>
              </a:ext>
            </a:extLst>
          </p:cNvPr>
          <p:cNvSpPr>
            <a:spLocks noGrp="1"/>
          </p:cNvSpPr>
          <p:nvPr>
            <p:ph type="pic" sz="quarter" idx="30" hasCustomPrompt="1"/>
          </p:nvPr>
        </p:nvSpPr>
        <p:spPr>
          <a:xfrm>
            <a:off x="4279324" y="2356066"/>
            <a:ext cx="1702376" cy="1757645"/>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solidFill>
                  <a:schemeClr val="tx1"/>
                </a:solidFill>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Portrait</a:t>
            </a:r>
          </a:p>
        </p:txBody>
      </p:sp>
      <p:sp>
        <p:nvSpPr>
          <p:cNvPr id="15" name="Picture Placeholder 13">
            <a:extLst>
              <a:ext uri="{FF2B5EF4-FFF2-40B4-BE49-F238E27FC236}">
                <a16:creationId xmlns:a16="http://schemas.microsoft.com/office/drawing/2014/main" id="{C9A1F4D1-030B-414D-A3C6-BA2BDAC36112}"/>
              </a:ext>
            </a:extLst>
          </p:cNvPr>
          <p:cNvSpPr>
            <a:spLocks noGrp="1"/>
          </p:cNvSpPr>
          <p:nvPr>
            <p:ph type="pic" sz="quarter" idx="31" hasCustomPrompt="1"/>
          </p:nvPr>
        </p:nvSpPr>
        <p:spPr>
          <a:xfrm>
            <a:off x="10096500" y="2356066"/>
            <a:ext cx="1714500" cy="1758734"/>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solidFill>
                  <a:schemeClr val="tx1"/>
                </a:solidFill>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Portrait</a:t>
            </a:r>
          </a:p>
        </p:txBody>
      </p:sp>
      <p:sp>
        <p:nvSpPr>
          <p:cNvPr id="16" name="Text Placeholder 2">
            <a:extLst>
              <a:ext uri="{FF2B5EF4-FFF2-40B4-BE49-F238E27FC236}">
                <a16:creationId xmlns:a16="http://schemas.microsoft.com/office/drawing/2014/main" id="{D4547742-21EB-284E-8ACD-91710695859C}"/>
              </a:ext>
            </a:extLst>
          </p:cNvPr>
          <p:cNvSpPr>
            <a:spLocks noGrp="1"/>
          </p:cNvSpPr>
          <p:nvPr>
            <p:ph type="body" sz="quarter" idx="32" hasCustomPrompt="1"/>
          </p:nvPr>
        </p:nvSpPr>
        <p:spPr>
          <a:xfrm>
            <a:off x="8153400" y="4329394"/>
            <a:ext cx="1714500" cy="1785656"/>
          </a:xfrm>
          <a:prstGeom prst="rect">
            <a:avLst/>
          </a:prstGeom>
        </p:spPr>
        <p:txBody>
          <a:bodyPr lIns="0" tIns="0" rIns="0" bIns="0"/>
          <a:lstStyle>
            <a:lvl1pPr marL="0" indent="0">
              <a:spcBef>
                <a:spcPts val="0"/>
              </a:spcBef>
              <a:buNone/>
              <a:defRPr sz="1650" b="0">
                <a:solidFill>
                  <a:schemeClr val="tx1"/>
                </a:solidFill>
                <a:latin typeface="Arial" panose="020B0604020202020204" pitchFamily="34" charset="0"/>
                <a:cs typeface="Arial" panose="020B0604020202020204" pitchFamily="34" charset="0"/>
              </a:defRPr>
            </a:lvl1pPr>
          </a:lstStyle>
          <a:p>
            <a:pPr lvl="0"/>
            <a:r>
              <a:rPr lang="en-US" dirty="0"/>
              <a:t>Name Surname, Occupation</a:t>
            </a:r>
          </a:p>
        </p:txBody>
      </p:sp>
      <p:sp>
        <p:nvSpPr>
          <p:cNvPr id="17" name="Text Placeholder 2">
            <a:extLst>
              <a:ext uri="{FF2B5EF4-FFF2-40B4-BE49-F238E27FC236}">
                <a16:creationId xmlns:a16="http://schemas.microsoft.com/office/drawing/2014/main" id="{83A306F8-E8C3-B848-BEF4-ECBB1CC53CB7}"/>
              </a:ext>
            </a:extLst>
          </p:cNvPr>
          <p:cNvSpPr>
            <a:spLocks noGrp="1"/>
          </p:cNvSpPr>
          <p:nvPr>
            <p:ph type="body" sz="quarter" idx="33" hasCustomPrompt="1"/>
          </p:nvPr>
        </p:nvSpPr>
        <p:spPr>
          <a:xfrm>
            <a:off x="10096500" y="4329394"/>
            <a:ext cx="1714501" cy="1785656"/>
          </a:xfrm>
          <a:prstGeom prst="rect">
            <a:avLst/>
          </a:prstGeom>
        </p:spPr>
        <p:txBody>
          <a:bodyPr lIns="0" tIns="0" rIns="0" bIns="0"/>
          <a:lstStyle>
            <a:lvl1pPr marL="0" indent="0">
              <a:spcBef>
                <a:spcPts val="0"/>
              </a:spcBef>
              <a:buNone/>
              <a:defRPr sz="1650" b="0">
                <a:solidFill>
                  <a:schemeClr val="tx1"/>
                </a:solidFill>
                <a:latin typeface="Arial" panose="020B0604020202020204" pitchFamily="34" charset="0"/>
                <a:cs typeface="Arial" panose="020B0604020202020204" pitchFamily="34" charset="0"/>
              </a:defRPr>
            </a:lvl1pPr>
          </a:lstStyle>
          <a:p>
            <a:pPr lvl="0"/>
            <a:r>
              <a:rPr lang="en-US" dirty="0"/>
              <a:t>Name Surname, Occupation</a:t>
            </a:r>
          </a:p>
        </p:txBody>
      </p:sp>
    </p:spTree>
    <p:extLst>
      <p:ext uri="{BB962C8B-B14F-4D97-AF65-F5344CB8AC3E}">
        <p14:creationId xmlns:p14="http://schemas.microsoft.com/office/powerpoint/2010/main" val="298476885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Quote, white">
    <p:spTree>
      <p:nvGrpSpPr>
        <p:cNvPr id="1" name=""/>
        <p:cNvGrpSpPr/>
        <p:nvPr/>
      </p:nvGrpSpPr>
      <p:grpSpPr>
        <a:xfrm>
          <a:off x="0" y="0"/>
          <a:ext cx="0" cy="0"/>
          <a:chOff x="0" y="0"/>
          <a:chExt cx="0" cy="0"/>
        </a:xfrm>
      </p:grpSpPr>
      <p:sp>
        <p:nvSpPr>
          <p:cNvPr id="18" name="object 4">
            <a:extLst>
              <a:ext uri="{FF2B5EF4-FFF2-40B4-BE49-F238E27FC236}">
                <a16:creationId xmlns:a16="http://schemas.microsoft.com/office/drawing/2014/main" id="{02A76CBB-D743-2042-B363-7BBB955FC633}"/>
              </a:ext>
            </a:extLst>
          </p:cNvPr>
          <p:cNvSpPr/>
          <p:nvPr/>
        </p:nvSpPr>
        <p:spPr>
          <a:xfrm>
            <a:off x="8896350" y="237853"/>
            <a:ext cx="3031201" cy="6368529"/>
          </a:xfrm>
          <a:custGeom>
            <a:avLst/>
            <a:gdLst>
              <a:gd name="connsiteX0" fmla="*/ 1729422 w 3949763"/>
              <a:gd name="connsiteY0" fmla="*/ 9387783 h 11117167"/>
              <a:gd name="connsiteX1" fmla="*/ 25 w 3949763"/>
              <a:gd name="connsiteY1" fmla="*/ 9387783 h 11117167"/>
              <a:gd name="connsiteX2" fmla="*/ 25 w 3949763"/>
              <a:gd name="connsiteY2" fmla="*/ 11117167 h 11117167"/>
              <a:gd name="connsiteX3" fmla="*/ 1729422 w 3949763"/>
              <a:gd name="connsiteY3" fmla="*/ 11117167 h 11117167"/>
              <a:gd name="connsiteX4" fmla="*/ 1729422 w 3949763"/>
              <a:gd name="connsiteY4" fmla="*/ 9387783 h 11117167"/>
              <a:gd name="connsiteX0" fmla="*/ 3949763 w 3949763"/>
              <a:gd name="connsiteY0" fmla="*/ 2895505 h 11117167"/>
              <a:gd name="connsiteX1" fmla="*/ 33475 w 3949763"/>
              <a:gd name="connsiteY1" fmla="*/ 0 h 11117167"/>
              <a:gd name="connsiteX2" fmla="*/ 0 w 3949763"/>
              <a:gd name="connsiteY2" fmla="*/ 9387796 h 11117167"/>
              <a:gd name="connsiteX3" fmla="*/ 3949763 w 3949763"/>
              <a:gd name="connsiteY3" fmla="*/ 2895505 h 11117167"/>
              <a:gd name="connsiteX0" fmla="*/ 1729422 w 4753139"/>
              <a:gd name="connsiteY0" fmla="*/ 9387783 h 11117167"/>
              <a:gd name="connsiteX1" fmla="*/ 25 w 4753139"/>
              <a:gd name="connsiteY1" fmla="*/ 9387783 h 11117167"/>
              <a:gd name="connsiteX2" fmla="*/ 25 w 4753139"/>
              <a:gd name="connsiteY2" fmla="*/ 11117167 h 11117167"/>
              <a:gd name="connsiteX3" fmla="*/ 1729422 w 4753139"/>
              <a:gd name="connsiteY3" fmla="*/ 11117167 h 11117167"/>
              <a:gd name="connsiteX4" fmla="*/ 1729422 w 4753139"/>
              <a:gd name="connsiteY4" fmla="*/ 9387783 h 11117167"/>
              <a:gd name="connsiteX0" fmla="*/ 4753139 w 4753139"/>
              <a:gd name="connsiteY0" fmla="*/ 33474 h 11117167"/>
              <a:gd name="connsiteX1" fmla="*/ 33475 w 4753139"/>
              <a:gd name="connsiteY1" fmla="*/ 0 h 11117167"/>
              <a:gd name="connsiteX2" fmla="*/ 0 w 4753139"/>
              <a:gd name="connsiteY2" fmla="*/ 9387796 h 11117167"/>
              <a:gd name="connsiteX3" fmla="*/ 4753139 w 4753139"/>
              <a:gd name="connsiteY3" fmla="*/ 33474 h 11117167"/>
              <a:gd name="connsiteX0" fmla="*/ 1729422 w 4736402"/>
              <a:gd name="connsiteY0" fmla="*/ 9387783 h 11117167"/>
              <a:gd name="connsiteX1" fmla="*/ 25 w 4736402"/>
              <a:gd name="connsiteY1" fmla="*/ 9387783 h 11117167"/>
              <a:gd name="connsiteX2" fmla="*/ 25 w 4736402"/>
              <a:gd name="connsiteY2" fmla="*/ 11117167 h 11117167"/>
              <a:gd name="connsiteX3" fmla="*/ 1729422 w 4736402"/>
              <a:gd name="connsiteY3" fmla="*/ 11117167 h 11117167"/>
              <a:gd name="connsiteX4" fmla="*/ 1729422 w 4736402"/>
              <a:gd name="connsiteY4" fmla="*/ 9387783 h 11117167"/>
              <a:gd name="connsiteX0" fmla="*/ 4736402 w 4736402"/>
              <a:gd name="connsiteY0" fmla="*/ 50210 h 11117167"/>
              <a:gd name="connsiteX1" fmla="*/ 33475 w 4736402"/>
              <a:gd name="connsiteY1" fmla="*/ 0 h 11117167"/>
              <a:gd name="connsiteX2" fmla="*/ 0 w 4736402"/>
              <a:gd name="connsiteY2" fmla="*/ 9387796 h 11117167"/>
              <a:gd name="connsiteX3" fmla="*/ 4736402 w 4736402"/>
              <a:gd name="connsiteY3" fmla="*/ 50210 h 11117167"/>
              <a:gd name="connsiteX0" fmla="*/ 1729422 w 4736402"/>
              <a:gd name="connsiteY0" fmla="*/ 9371046 h 11100430"/>
              <a:gd name="connsiteX1" fmla="*/ 25 w 4736402"/>
              <a:gd name="connsiteY1" fmla="*/ 9371046 h 11100430"/>
              <a:gd name="connsiteX2" fmla="*/ 25 w 4736402"/>
              <a:gd name="connsiteY2" fmla="*/ 11100430 h 11100430"/>
              <a:gd name="connsiteX3" fmla="*/ 1729422 w 4736402"/>
              <a:gd name="connsiteY3" fmla="*/ 11100430 h 11100430"/>
              <a:gd name="connsiteX4" fmla="*/ 1729422 w 4736402"/>
              <a:gd name="connsiteY4" fmla="*/ 9371046 h 11100430"/>
              <a:gd name="connsiteX0" fmla="*/ 4736402 w 4736402"/>
              <a:gd name="connsiteY0" fmla="*/ 33473 h 11100430"/>
              <a:gd name="connsiteX1" fmla="*/ 33475 w 4736402"/>
              <a:gd name="connsiteY1" fmla="*/ 0 h 11100430"/>
              <a:gd name="connsiteX2" fmla="*/ 0 w 4736402"/>
              <a:gd name="connsiteY2" fmla="*/ 9371059 h 11100430"/>
              <a:gd name="connsiteX3" fmla="*/ 4736402 w 4736402"/>
              <a:gd name="connsiteY3" fmla="*/ 33473 h 11100430"/>
              <a:gd name="connsiteX0" fmla="*/ 1729422 w 4716829"/>
              <a:gd name="connsiteY0" fmla="*/ 9371046 h 11100430"/>
              <a:gd name="connsiteX1" fmla="*/ 25 w 4716829"/>
              <a:gd name="connsiteY1" fmla="*/ 9371046 h 11100430"/>
              <a:gd name="connsiteX2" fmla="*/ 25 w 4716829"/>
              <a:gd name="connsiteY2" fmla="*/ 11100430 h 11100430"/>
              <a:gd name="connsiteX3" fmla="*/ 1729422 w 4716829"/>
              <a:gd name="connsiteY3" fmla="*/ 11100430 h 11100430"/>
              <a:gd name="connsiteX4" fmla="*/ 1729422 w 4716829"/>
              <a:gd name="connsiteY4" fmla="*/ 9371046 h 11100430"/>
              <a:gd name="connsiteX0" fmla="*/ 4716829 w 4716829"/>
              <a:gd name="connsiteY0" fmla="*/ 1227476 h 11100430"/>
              <a:gd name="connsiteX1" fmla="*/ 33475 w 4716829"/>
              <a:gd name="connsiteY1" fmla="*/ 0 h 11100430"/>
              <a:gd name="connsiteX2" fmla="*/ 0 w 4716829"/>
              <a:gd name="connsiteY2" fmla="*/ 9371059 h 11100430"/>
              <a:gd name="connsiteX3" fmla="*/ 4716829 w 4716829"/>
              <a:gd name="connsiteY3" fmla="*/ 1227476 h 11100430"/>
              <a:gd name="connsiteX0" fmla="*/ 1729422 w 4716829"/>
              <a:gd name="connsiteY0" fmla="*/ 8196618 h 9926002"/>
              <a:gd name="connsiteX1" fmla="*/ 25 w 4716829"/>
              <a:gd name="connsiteY1" fmla="*/ 8196618 h 9926002"/>
              <a:gd name="connsiteX2" fmla="*/ 25 w 4716829"/>
              <a:gd name="connsiteY2" fmla="*/ 9926002 h 9926002"/>
              <a:gd name="connsiteX3" fmla="*/ 1729422 w 4716829"/>
              <a:gd name="connsiteY3" fmla="*/ 9926002 h 9926002"/>
              <a:gd name="connsiteX4" fmla="*/ 1729422 w 4716829"/>
              <a:gd name="connsiteY4" fmla="*/ 8196618 h 9926002"/>
              <a:gd name="connsiteX0" fmla="*/ 4716829 w 4716829"/>
              <a:gd name="connsiteY0" fmla="*/ 53048 h 9926002"/>
              <a:gd name="connsiteX1" fmla="*/ 33475 w 4716829"/>
              <a:gd name="connsiteY1" fmla="*/ 0 h 9926002"/>
              <a:gd name="connsiteX2" fmla="*/ 0 w 4716829"/>
              <a:gd name="connsiteY2" fmla="*/ 8196631 h 9926002"/>
              <a:gd name="connsiteX3" fmla="*/ 4716829 w 4716829"/>
              <a:gd name="connsiteY3" fmla="*/ 53048 h 9926002"/>
              <a:gd name="connsiteX0" fmla="*/ 1729422 w 4755976"/>
              <a:gd name="connsiteY0" fmla="*/ 8202291 h 9931675"/>
              <a:gd name="connsiteX1" fmla="*/ 25 w 4755976"/>
              <a:gd name="connsiteY1" fmla="*/ 8202291 h 9931675"/>
              <a:gd name="connsiteX2" fmla="*/ 25 w 4755976"/>
              <a:gd name="connsiteY2" fmla="*/ 9931675 h 9931675"/>
              <a:gd name="connsiteX3" fmla="*/ 1729422 w 4755976"/>
              <a:gd name="connsiteY3" fmla="*/ 9931675 h 9931675"/>
              <a:gd name="connsiteX4" fmla="*/ 1729422 w 4755976"/>
              <a:gd name="connsiteY4" fmla="*/ 8202291 h 9931675"/>
              <a:gd name="connsiteX0" fmla="*/ 4755976 w 4755976"/>
              <a:gd name="connsiteY0" fmla="*/ 0 h 9931675"/>
              <a:gd name="connsiteX1" fmla="*/ 33475 w 4755976"/>
              <a:gd name="connsiteY1" fmla="*/ 5673 h 9931675"/>
              <a:gd name="connsiteX2" fmla="*/ 0 w 4755976"/>
              <a:gd name="connsiteY2" fmla="*/ 8202304 h 9931675"/>
              <a:gd name="connsiteX3" fmla="*/ 4755976 w 4755976"/>
              <a:gd name="connsiteY3" fmla="*/ 0 h 9931675"/>
              <a:gd name="connsiteX0" fmla="*/ 1729422 w 4755976"/>
              <a:gd name="connsiteY0" fmla="*/ 8202291 h 9931675"/>
              <a:gd name="connsiteX1" fmla="*/ 25 w 4755976"/>
              <a:gd name="connsiteY1" fmla="*/ 8202291 h 9931675"/>
              <a:gd name="connsiteX2" fmla="*/ 25 w 4755976"/>
              <a:gd name="connsiteY2" fmla="*/ 9931675 h 9931675"/>
              <a:gd name="connsiteX3" fmla="*/ 1729422 w 4755976"/>
              <a:gd name="connsiteY3" fmla="*/ 9931675 h 9931675"/>
              <a:gd name="connsiteX4" fmla="*/ 1729422 w 4755976"/>
              <a:gd name="connsiteY4" fmla="*/ 8202291 h 9931675"/>
              <a:gd name="connsiteX0" fmla="*/ 4755976 w 4755976"/>
              <a:gd name="connsiteY0" fmla="*/ 0 h 9931675"/>
              <a:gd name="connsiteX1" fmla="*/ 9788 w 4755976"/>
              <a:gd name="connsiteY1" fmla="*/ 893902 h 9931675"/>
              <a:gd name="connsiteX2" fmla="*/ 0 w 4755976"/>
              <a:gd name="connsiteY2" fmla="*/ 8202304 h 9931675"/>
              <a:gd name="connsiteX3" fmla="*/ 4755976 w 4755976"/>
              <a:gd name="connsiteY3" fmla="*/ 0 h 9931675"/>
              <a:gd name="connsiteX0" fmla="*/ 1729422 w 4412527"/>
              <a:gd name="connsiteY0" fmla="*/ 7314060 h 9043444"/>
              <a:gd name="connsiteX1" fmla="*/ 25 w 4412527"/>
              <a:gd name="connsiteY1" fmla="*/ 7314060 h 9043444"/>
              <a:gd name="connsiteX2" fmla="*/ 25 w 4412527"/>
              <a:gd name="connsiteY2" fmla="*/ 9043444 h 9043444"/>
              <a:gd name="connsiteX3" fmla="*/ 1729422 w 4412527"/>
              <a:gd name="connsiteY3" fmla="*/ 9043444 h 9043444"/>
              <a:gd name="connsiteX4" fmla="*/ 1729422 w 4412527"/>
              <a:gd name="connsiteY4" fmla="*/ 7314060 h 9043444"/>
              <a:gd name="connsiteX0" fmla="*/ 4412527 w 4412527"/>
              <a:gd name="connsiteY0" fmla="*/ 0 h 9043444"/>
              <a:gd name="connsiteX1" fmla="*/ 9788 w 4412527"/>
              <a:gd name="connsiteY1" fmla="*/ 5671 h 9043444"/>
              <a:gd name="connsiteX2" fmla="*/ 0 w 4412527"/>
              <a:gd name="connsiteY2" fmla="*/ 7314073 h 9043444"/>
              <a:gd name="connsiteX3" fmla="*/ 4412527 w 4412527"/>
              <a:gd name="connsiteY3" fmla="*/ 0 h 9043444"/>
              <a:gd name="connsiteX0" fmla="*/ 1729422 w 4412527"/>
              <a:gd name="connsiteY0" fmla="*/ 7314060 h 9043444"/>
              <a:gd name="connsiteX1" fmla="*/ 25 w 4412527"/>
              <a:gd name="connsiteY1" fmla="*/ 7314060 h 9043444"/>
              <a:gd name="connsiteX2" fmla="*/ 25 w 4412527"/>
              <a:gd name="connsiteY2" fmla="*/ 9043444 h 9043444"/>
              <a:gd name="connsiteX3" fmla="*/ 1729422 w 4412527"/>
              <a:gd name="connsiteY3" fmla="*/ 9043444 h 9043444"/>
              <a:gd name="connsiteX4" fmla="*/ 1729422 w 4412527"/>
              <a:gd name="connsiteY4" fmla="*/ 7314060 h 9043444"/>
              <a:gd name="connsiteX0" fmla="*/ 4412527 w 4412527"/>
              <a:gd name="connsiteY0" fmla="*/ 0 h 9043444"/>
              <a:gd name="connsiteX1" fmla="*/ 9788 w 4412527"/>
              <a:gd name="connsiteY1" fmla="*/ 356521 h 9043444"/>
              <a:gd name="connsiteX2" fmla="*/ 0 w 4412527"/>
              <a:gd name="connsiteY2" fmla="*/ 7314073 h 9043444"/>
              <a:gd name="connsiteX3" fmla="*/ 4412527 w 4412527"/>
              <a:gd name="connsiteY3" fmla="*/ 0 h 9043444"/>
              <a:gd name="connsiteX0" fmla="*/ 1729422 w 4412527"/>
              <a:gd name="connsiteY0" fmla="*/ 7314060 h 9043444"/>
              <a:gd name="connsiteX1" fmla="*/ 25 w 4412527"/>
              <a:gd name="connsiteY1" fmla="*/ 7314060 h 9043444"/>
              <a:gd name="connsiteX2" fmla="*/ 25 w 4412527"/>
              <a:gd name="connsiteY2" fmla="*/ 9043444 h 9043444"/>
              <a:gd name="connsiteX3" fmla="*/ 1729422 w 4412527"/>
              <a:gd name="connsiteY3" fmla="*/ 9043444 h 9043444"/>
              <a:gd name="connsiteX4" fmla="*/ 1729422 w 4412527"/>
              <a:gd name="connsiteY4" fmla="*/ 7314060 h 9043444"/>
              <a:gd name="connsiteX0" fmla="*/ 4412527 w 4412527"/>
              <a:gd name="connsiteY0" fmla="*/ 0 h 9043444"/>
              <a:gd name="connsiteX1" fmla="*/ 9788 w 4412527"/>
              <a:gd name="connsiteY1" fmla="*/ 347858 h 9043444"/>
              <a:gd name="connsiteX2" fmla="*/ 0 w 4412527"/>
              <a:gd name="connsiteY2" fmla="*/ 7314073 h 9043444"/>
              <a:gd name="connsiteX3" fmla="*/ 4412527 w 4412527"/>
              <a:gd name="connsiteY3" fmla="*/ 0 h 9043444"/>
              <a:gd name="connsiteX0" fmla="*/ 1729422 w 4412527"/>
              <a:gd name="connsiteY0" fmla="*/ 7314060 h 9043444"/>
              <a:gd name="connsiteX1" fmla="*/ 25 w 4412527"/>
              <a:gd name="connsiteY1" fmla="*/ 7314060 h 9043444"/>
              <a:gd name="connsiteX2" fmla="*/ 25 w 4412527"/>
              <a:gd name="connsiteY2" fmla="*/ 9043444 h 9043444"/>
              <a:gd name="connsiteX3" fmla="*/ 1729422 w 4412527"/>
              <a:gd name="connsiteY3" fmla="*/ 9043444 h 9043444"/>
              <a:gd name="connsiteX4" fmla="*/ 1729422 w 4412527"/>
              <a:gd name="connsiteY4" fmla="*/ 7314060 h 9043444"/>
              <a:gd name="connsiteX0" fmla="*/ 4412527 w 4412527"/>
              <a:gd name="connsiteY0" fmla="*/ 0 h 9043444"/>
              <a:gd name="connsiteX1" fmla="*/ 1124 w 4412527"/>
              <a:gd name="connsiteY1" fmla="*/ 356521 h 9043444"/>
              <a:gd name="connsiteX2" fmla="*/ 0 w 4412527"/>
              <a:gd name="connsiteY2" fmla="*/ 7314073 h 9043444"/>
              <a:gd name="connsiteX3" fmla="*/ 4412527 w 4412527"/>
              <a:gd name="connsiteY3" fmla="*/ 0 h 9043444"/>
              <a:gd name="connsiteX0" fmla="*/ 1729422 w 4143974"/>
              <a:gd name="connsiteY0" fmla="*/ 6967540 h 8696924"/>
              <a:gd name="connsiteX1" fmla="*/ 25 w 4143974"/>
              <a:gd name="connsiteY1" fmla="*/ 6967540 h 8696924"/>
              <a:gd name="connsiteX2" fmla="*/ 25 w 4143974"/>
              <a:gd name="connsiteY2" fmla="*/ 8696924 h 8696924"/>
              <a:gd name="connsiteX3" fmla="*/ 1729422 w 4143974"/>
              <a:gd name="connsiteY3" fmla="*/ 8696924 h 8696924"/>
              <a:gd name="connsiteX4" fmla="*/ 1729422 w 4143974"/>
              <a:gd name="connsiteY4" fmla="*/ 6967540 h 8696924"/>
              <a:gd name="connsiteX0" fmla="*/ 4143974 w 4143974"/>
              <a:gd name="connsiteY0" fmla="*/ 0 h 8696924"/>
              <a:gd name="connsiteX1" fmla="*/ 1124 w 4143974"/>
              <a:gd name="connsiteY1" fmla="*/ 10001 h 8696924"/>
              <a:gd name="connsiteX2" fmla="*/ 0 w 4143974"/>
              <a:gd name="connsiteY2" fmla="*/ 6967553 h 8696924"/>
              <a:gd name="connsiteX3" fmla="*/ 4143974 w 4143974"/>
              <a:gd name="connsiteY3" fmla="*/ 0 h 8696924"/>
              <a:gd name="connsiteX0" fmla="*/ 1729422 w 4135312"/>
              <a:gd name="connsiteY0" fmla="*/ 6958878 h 8688262"/>
              <a:gd name="connsiteX1" fmla="*/ 25 w 4135312"/>
              <a:gd name="connsiteY1" fmla="*/ 6958878 h 8688262"/>
              <a:gd name="connsiteX2" fmla="*/ 25 w 4135312"/>
              <a:gd name="connsiteY2" fmla="*/ 8688262 h 8688262"/>
              <a:gd name="connsiteX3" fmla="*/ 1729422 w 4135312"/>
              <a:gd name="connsiteY3" fmla="*/ 8688262 h 8688262"/>
              <a:gd name="connsiteX4" fmla="*/ 1729422 w 4135312"/>
              <a:gd name="connsiteY4" fmla="*/ 6958878 h 8688262"/>
              <a:gd name="connsiteX0" fmla="*/ 4135312 w 4135312"/>
              <a:gd name="connsiteY0" fmla="*/ 0 h 8688262"/>
              <a:gd name="connsiteX1" fmla="*/ 1124 w 4135312"/>
              <a:gd name="connsiteY1" fmla="*/ 1339 h 8688262"/>
              <a:gd name="connsiteX2" fmla="*/ 0 w 4135312"/>
              <a:gd name="connsiteY2" fmla="*/ 6958891 h 8688262"/>
              <a:gd name="connsiteX3" fmla="*/ 4135312 w 4135312"/>
              <a:gd name="connsiteY3" fmla="*/ 0 h 8688262"/>
            </a:gdLst>
            <a:ahLst/>
            <a:cxnLst>
              <a:cxn ang="0">
                <a:pos x="connsiteX0" y="connsiteY0"/>
              </a:cxn>
              <a:cxn ang="0">
                <a:pos x="connsiteX1" y="connsiteY1"/>
              </a:cxn>
              <a:cxn ang="0">
                <a:pos x="connsiteX2" y="connsiteY2"/>
              </a:cxn>
              <a:cxn ang="0">
                <a:pos x="connsiteX3" y="connsiteY3"/>
              </a:cxn>
            </a:cxnLst>
            <a:rect l="l" t="t" r="r" b="b"/>
            <a:pathLst>
              <a:path w="4135312" h="8688262">
                <a:moveTo>
                  <a:pt x="1729422" y="6958878"/>
                </a:moveTo>
                <a:lnTo>
                  <a:pt x="25" y="6958878"/>
                </a:lnTo>
                <a:lnTo>
                  <a:pt x="25" y="8688262"/>
                </a:lnTo>
                <a:lnTo>
                  <a:pt x="1729422" y="8688262"/>
                </a:lnTo>
                <a:lnTo>
                  <a:pt x="1729422" y="6958878"/>
                </a:lnTo>
                <a:close/>
              </a:path>
              <a:path w="4135312" h="8688262">
                <a:moveTo>
                  <a:pt x="4135312" y="0"/>
                </a:moveTo>
                <a:lnTo>
                  <a:pt x="1124" y="1339"/>
                </a:lnTo>
                <a:cubicBezTo>
                  <a:pt x="-2139" y="2437473"/>
                  <a:pt x="3263" y="4522757"/>
                  <a:pt x="0" y="6958891"/>
                </a:cubicBezTo>
                <a:lnTo>
                  <a:pt x="4135312" y="0"/>
                </a:lnTo>
                <a:close/>
              </a:path>
            </a:pathLst>
          </a:custGeom>
          <a:solidFill>
            <a:schemeClr val="bg2"/>
          </a:solidFill>
        </p:spPr>
        <p:txBody>
          <a:bodyPr wrap="square" lIns="0" tIns="0" rIns="0" bIns="0" rtlCol="0"/>
          <a:lstStyle/>
          <a:p>
            <a:endParaRPr sz="1350" b="0" i="0" dirty="0">
              <a:latin typeface="Arial Regular"/>
            </a:endParaRPr>
          </a:p>
        </p:txBody>
      </p:sp>
      <p:sp>
        <p:nvSpPr>
          <p:cNvPr id="2" name="Title 1">
            <a:extLst>
              <a:ext uri="{FF2B5EF4-FFF2-40B4-BE49-F238E27FC236}">
                <a16:creationId xmlns:a16="http://schemas.microsoft.com/office/drawing/2014/main" id="{2FB1C11C-AA1D-7646-ADB6-676E443F3BD0}"/>
              </a:ext>
            </a:extLst>
          </p:cNvPr>
          <p:cNvSpPr>
            <a:spLocks noGrp="1"/>
          </p:cNvSpPr>
          <p:nvPr>
            <p:ph type="title" hasCustomPrompt="1"/>
          </p:nvPr>
        </p:nvSpPr>
        <p:spPr>
          <a:xfrm>
            <a:off x="381001" y="228601"/>
            <a:ext cx="10458450" cy="5886449"/>
          </a:xfrm>
        </p:spPr>
        <p:txBody>
          <a:bodyPr>
            <a:noAutofit/>
          </a:bodyPr>
          <a:lstStyle>
            <a:lvl1pPr marL="0" marR="0" indent="0" algn="l" defTabSz="685800" rtl="0" eaLnBrk="1" fontAlgn="auto" latinLnBrk="0" hangingPunct="1">
              <a:lnSpc>
                <a:spcPct val="90000"/>
              </a:lnSpc>
              <a:spcBef>
                <a:spcPct val="0"/>
              </a:spcBef>
              <a:spcAft>
                <a:spcPts val="0"/>
              </a:spcAft>
              <a:buClrTx/>
              <a:buSzTx/>
              <a:buFontTx/>
              <a:buNone/>
              <a:tabLst/>
              <a:defRPr sz="8250"/>
            </a:lvl1pPr>
          </a:lstStyle>
          <a:p>
            <a:pPr lvl="0"/>
            <a:r>
              <a:rPr lang="en-US" dirty="0"/>
              <a:t>Write any message or quote using from 2 to 5 lines of the text here</a:t>
            </a:r>
            <a:endParaRPr lang="x-none" dirty="0"/>
          </a:p>
        </p:txBody>
      </p:sp>
    </p:spTree>
    <p:extLst>
      <p:ext uri="{BB962C8B-B14F-4D97-AF65-F5344CB8AC3E}">
        <p14:creationId xmlns:p14="http://schemas.microsoft.com/office/powerpoint/2010/main" val="407611565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Quote, white + pic">
    <p:spTree>
      <p:nvGrpSpPr>
        <p:cNvPr id="1" name=""/>
        <p:cNvGrpSpPr/>
        <p:nvPr/>
      </p:nvGrpSpPr>
      <p:grpSpPr>
        <a:xfrm>
          <a:off x="0" y="0"/>
          <a:ext cx="0" cy="0"/>
          <a:chOff x="0" y="0"/>
          <a:chExt cx="0" cy="0"/>
        </a:xfrm>
      </p:grpSpPr>
      <p:sp>
        <p:nvSpPr>
          <p:cNvPr id="18" name="object 4">
            <a:extLst>
              <a:ext uri="{FF2B5EF4-FFF2-40B4-BE49-F238E27FC236}">
                <a16:creationId xmlns:a16="http://schemas.microsoft.com/office/drawing/2014/main" id="{02A76CBB-D743-2042-B363-7BBB955FC633}"/>
              </a:ext>
            </a:extLst>
          </p:cNvPr>
          <p:cNvSpPr/>
          <p:nvPr/>
        </p:nvSpPr>
        <p:spPr>
          <a:xfrm>
            <a:off x="8894100" y="237853"/>
            <a:ext cx="3031201" cy="6368529"/>
          </a:xfrm>
          <a:custGeom>
            <a:avLst/>
            <a:gdLst>
              <a:gd name="connsiteX0" fmla="*/ 1729422 w 3949763"/>
              <a:gd name="connsiteY0" fmla="*/ 9387783 h 11117167"/>
              <a:gd name="connsiteX1" fmla="*/ 25 w 3949763"/>
              <a:gd name="connsiteY1" fmla="*/ 9387783 h 11117167"/>
              <a:gd name="connsiteX2" fmla="*/ 25 w 3949763"/>
              <a:gd name="connsiteY2" fmla="*/ 11117167 h 11117167"/>
              <a:gd name="connsiteX3" fmla="*/ 1729422 w 3949763"/>
              <a:gd name="connsiteY3" fmla="*/ 11117167 h 11117167"/>
              <a:gd name="connsiteX4" fmla="*/ 1729422 w 3949763"/>
              <a:gd name="connsiteY4" fmla="*/ 9387783 h 11117167"/>
              <a:gd name="connsiteX0" fmla="*/ 3949763 w 3949763"/>
              <a:gd name="connsiteY0" fmla="*/ 2895505 h 11117167"/>
              <a:gd name="connsiteX1" fmla="*/ 33475 w 3949763"/>
              <a:gd name="connsiteY1" fmla="*/ 0 h 11117167"/>
              <a:gd name="connsiteX2" fmla="*/ 0 w 3949763"/>
              <a:gd name="connsiteY2" fmla="*/ 9387796 h 11117167"/>
              <a:gd name="connsiteX3" fmla="*/ 3949763 w 3949763"/>
              <a:gd name="connsiteY3" fmla="*/ 2895505 h 11117167"/>
              <a:gd name="connsiteX0" fmla="*/ 1729422 w 4753139"/>
              <a:gd name="connsiteY0" fmla="*/ 9387783 h 11117167"/>
              <a:gd name="connsiteX1" fmla="*/ 25 w 4753139"/>
              <a:gd name="connsiteY1" fmla="*/ 9387783 h 11117167"/>
              <a:gd name="connsiteX2" fmla="*/ 25 w 4753139"/>
              <a:gd name="connsiteY2" fmla="*/ 11117167 h 11117167"/>
              <a:gd name="connsiteX3" fmla="*/ 1729422 w 4753139"/>
              <a:gd name="connsiteY3" fmla="*/ 11117167 h 11117167"/>
              <a:gd name="connsiteX4" fmla="*/ 1729422 w 4753139"/>
              <a:gd name="connsiteY4" fmla="*/ 9387783 h 11117167"/>
              <a:gd name="connsiteX0" fmla="*/ 4753139 w 4753139"/>
              <a:gd name="connsiteY0" fmla="*/ 33474 h 11117167"/>
              <a:gd name="connsiteX1" fmla="*/ 33475 w 4753139"/>
              <a:gd name="connsiteY1" fmla="*/ 0 h 11117167"/>
              <a:gd name="connsiteX2" fmla="*/ 0 w 4753139"/>
              <a:gd name="connsiteY2" fmla="*/ 9387796 h 11117167"/>
              <a:gd name="connsiteX3" fmla="*/ 4753139 w 4753139"/>
              <a:gd name="connsiteY3" fmla="*/ 33474 h 11117167"/>
              <a:gd name="connsiteX0" fmla="*/ 1729422 w 4736402"/>
              <a:gd name="connsiteY0" fmla="*/ 9387783 h 11117167"/>
              <a:gd name="connsiteX1" fmla="*/ 25 w 4736402"/>
              <a:gd name="connsiteY1" fmla="*/ 9387783 h 11117167"/>
              <a:gd name="connsiteX2" fmla="*/ 25 w 4736402"/>
              <a:gd name="connsiteY2" fmla="*/ 11117167 h 11117167"/>
              <a:gd name="connsiteX3" fmla="*/ 1729422 w 4736402"/>
              <a:gd name="connsiteY3" fmla="*/ 11117167 h 11117167"/>
              <a:gd name="connsiteX4" fmla="*/ 1729422 w 4736402"/>
              <a:gd name="connsiteY4" fmla="*/ 9387783 h 11117167"/>
              <a:gd name="connsiteX0" fmla="*/ 4736402 w 4736402"/>
              <a:gd name="connsiteY0" fmla="*/ 50210 h 11117167"/>
              <a:gd name="connsiteX1" fmla="*/ 33475 w 4736402"/>
              <a:gd name="connsiteY1" fmla="*/ 0 h 11117167"/>
              <a:gd name="connsiteX2" fmla="*/ 0 w 4736402"/>
              <a:gd name="connsiteY2" fmla="*/ 9387796 h 11117167"/>
              <a:gd name="connsiteX3" fmla="*/ 4736402 w 4736402"/>
              <a:gd name="connsiteY3" fmla="*/ 50210 h 11117167"/>
              <a:gd name="connsiteX0" fmla="*/ 1729422 w 4736402"/>
              <a:gd name="connsiteY0" fmla="*/ 9371046 h 11100430"/>
              <a:gd name="connsiteX1" fmla="*/ 25 w 4736402"/>
              <a:gd name="connsiteY1" fmla="*/ 9371046 h 11100430"/>
              <a:gd name="connsiteX2" fmla="*/ 25 w 4736402"/>
              <a:gd name="connsiteY2" fmla="*/ 11100430 h 11100430"/>
              <a:gd name="connsiteX3" fmla="*/ 1729422 w 4736402"/>
              <a:gd name="connsiteY3" fmla="*/ 11100430 h 11100430"/>
              <a:gd name="connsiteX4" fmla="*/ 1729422 w 4736402"/>
              <a:gd name="connsiteY4" fmla="*/ 9371046 h 11100430"/>
              <a:gd name="connsiteX0" fmla="*/ 4736402 w 4736402"/>
              <a:gd name="connsiteY0" fmla="*/ 33473 h 11100430"/>
              <a:gd name="connsiteX1" fmla="*/ 33475 w 4736402"/>
              <a:gd name="connsiteY1" fmla="*/ 0 h 11100430"/>
              <a:gd name="connsiteX2" fmla="*/ 0 w 4736402"/>
              <a:gd name="connsiteY2" fmla="*/ 9371059 h 11100430"/>
              <a:gd name="connsiteX3" fmla="*/ 4736402 w 4736402"/>
              <a:gd name="connsiteY3" fmla="*/ 33473 h 11100430"/>
              <a:gd name="connsiteX0" fmla="*/ 1729422 w 4716829"/>
              <a:gd name="connsiteY0" fmla="*/ 9371046 h 11100430"/>
              <a:gd name="connsiteX1" fmla="*/ 25 w 4716829"/>
              <a:gd name="connsiteY1" fmla="*/ 9371046 h 11100430"/>
              <a:gd name="connsiteX2" fmla="*/ 25 w 4716829"/>
              <a:gd name="connsiteY2" fmla="*/ 11100430 h 11100430"/>
              <a:gd name="connsiteX3" fmla="*/ 1729422 w 4716829"/>
              <a:gd name="connsiteY3" fmla="*/ 11100430 h 11100430"/>
              <a:gd name="connsiteX4" fmla="*/ 1729422 w 4716829"/>
              <a:gd name="connsiteY4" fmla="*/ 9371046 h 11100430"/>
              <a:gd name="connsiteX0" fmla="*/ 4716829 w 4716829"/>
              <a:gd name="connsiteY0" fmla="*/ 1227476 h 11100430"/>
              <a:gd name="connsiteX1" fmla="*/ 33475 w 4716829"/>
              <a:gd name="connsiteY1" fmla="*/ 0 h 11100430"/>
              <a:gd name="connsiteX2" fmla="*/ 0 w 4716829"/>
              <a:gd name="connsiteY2" fmla="*/ 9371059 h 11100430"/>
              <a:gd name="connsiteX3" fmla="*/ 4716829 w 4716829"/>
              <a:gd name="connsiteY3" fmla="*/ 1227476 h 11100430"/>
              <a:gd name="connsiteX0" fmla="*/ 1729422 w 4716829"/>
              <a:gd name="connsiteY0" fmla="*/ 8196618 h 9926002"/>
              <a:gd name="connsiteX1" fmla="*/ 25 w 4716829"/>
              <a:gd name="connsiteY1" fmla="*/ 8196618 h 9926002"/>
              <a:gd name="connsiteX2" fmla="*/ 25 w 4716829"/>
              <a:gd name="connsiteY2" fmla="*/ 9926002 h 9926002"/>
              <a:gd name="connsiteX3" fmla="*/ 1729422 w 4716829"/>
              <a:gd name="connsiteY3" fmla="*/ 9926002 h 9926002"/>
              <a:gd name="connsiteX4" fmla="*/ 1729422 w 4716829"/>
              <a:gd name="connsiteY4" fmla="*/ 8196618 h 9926002"/>
              <a:gd name="connsiteX0" fmla="*/ 4716829 w 4716829"/>
              <a:gd name="connsiteY0" fmla="*/ 53048 h 9926002"/>
              <a:gd name="connsiteX1" fmla="*/ 33475 w 4716829"/>
              <a:gd name="connsiteY1" fmla="*/ 0 h 9926002"/>
              <a:gd name="connsiteX2" fmla="*/ 0 w 4716829"/>
              <a:gd name="connsiteY2" fmla="*/ 8196631 h 9926002"/>
              <a:gd name="connsiteX3" fmla="*/ 4716829 w 4716829"/>
              <a:gd name="connsiteY3" fmla="*/ 53048 h 9926002"/>
              <a:gd name="connsiteX0" fmla="*/ 1729422 w 4755976"/>
              <a:gd name="connsiteY0" fmla="*/ 8202291 h 9931675"/>
              <a:gd name="connsiteX1" fmla="*/ 25 w 4755976"/>
              <a:gd name="connsiteY1" fmla="*/ 8202291 h 9931675"/>
              <a:gd name="connsiteX2" fmla="*/ 25 w 4755976"/>
              <a:gd name="connsiteY2" fmla="*/ 9931675 h 9931675"/>
              <a:gd name="connsiteX3" fmla="*/ 1729422 w 4755976"/>
              <a:gd name="connsiteY3" fmla="*/ 9931675 h 9931675"/>
              <a:gd name="connsiteX4" fmla="*/ 1729422 w 4755976"/>
              <a:gd name="connsiteY4" fmla="*/ 8202291 h 9931675"/>
              <a:gd name="connsiteX0" fmla="*/ 4755976 w 4755976"/>
              <a:gd name="connsiteY0" fmla="*/ 0 h 9931675"/>
              <a:gd name="connsiteX1" fmla="*/ 33475 w 4755976"/>
              <a:gd name="connsiteY1" fmla="*/ 5673 h 9931675"/>
              <a:gd name="connsiteX2" fmla="*/ 0 w 4755976"/>
              <a:gd name="connsiteY2" fmla="*/ 8202304 h 9931675"/>
              <a:gd name="connsiteX3" fmla="*/ 4755976 w 4755976"/>
              <a:gd name="connsiteY3" fmla="*/ 0 h 9931675"/>
              <a:gd name="connsiteX0" fmla="*/ 1729422 w 4755976"/>
              <a:gd name="connsiteY0" fmla="*/ 8202291 h 9931675"/>
              <a:gd name="connsiteX1" fmla="*/ 25 w 4755976"/>
              <a:gd name="connsiteY1" fmla="*/ 8202291 h 9931675"/>
              <a:gd name="connsiteX2" fmla="*/ 25 w 4755976"/>
              <a:gd name="connsiteY2" fmla="*/ 9931675 h 9931675"/>
              <a:gd name="connsiteX3" fmla="*/ 1729422 w 4755976"/>
              <a:gd name="connsiteY3" fmla="*/ 9931675 h 9931675"/>
              <a:gd name="connsiteX4" fmla="*/ 1729422 w 4755976"/>
              <a:gd name="connsiteY4" fmla="*/ 8202291 h 9931675"/>
              <a:gd name="connsiteX0" fmla="*/ 4755976 w 4755976"/>
              <a:gd name="connsiteY0" fmla="*/ 0 h 9931675"/>
              <a:gd name="connsiteX1" fmla="*/ 9788 w 4755976"/>
              <a:gd name="connsiteY1" fmla="*/ 893902 h 9931675"/>
              <a:gd name="connsiteX2" fmla="*/ 0 w 4755976"/>
              <a:gd name="connsiteY2" fmla="*/ 8202304 h 9931675"/>
              <a:gd name="connsiteX3" fmla="*/ 4755976 w 4755976"/>
              <a:gd name="connsiteY3" fmla="*/ 0 h 9931675"/>
              <a:gd name="connsiteX0" fmla="*/ 1729422 w 4412527"/>
              <a:gd name="connsiteY0" fmla="*/ 7314060 h 9043444"/>
              <a:gd name="connsiteX1" fmla="*/ 25 w 4412527"/>
              <a:gd name="connsiteY1" fmla="*/ 7314060 h 9043444"/>
              <a:gd name="connsiteX2" fmla="*/ 25 w 4412527"/>
              <a:gd name="connsiteY2" fmla="*/ 9043444 h 9043444"/>
              <a:gd name="connsiteX3" fmla="*/ 1729422 w 4412527"/>
              <a:gd name="connsiteY3" fmla="*/ 9043444 h 9043444"/>
              <a:gd name="connsiteX4" fmla="*/ 1729422 w 4412527"/>
              <a:gd name="connsiteY4" fmla="*/ 7314060 h 9043444"/>
              <a:gd name="connsiteX0" fmla="*/ 4412527 w 4412527"/>
              <a:gd name="connsiteY0" fmla="*/ 0 h 9043444"/>
              <a:gd name="connsiteX1" fmla="*/ 9788 w 4412527"/>
              <a:gd name="connsiteY1" fmla="*/ 5671 h 9043444"/>
              <a:gd name="connsiteX2" fmla="*/ 0 w 4412527"/>
              <a:gd name="connsiteY2" fmla="*/ 7314073 h 9043444"/>
              <a:gd name="connsiteX3" fmla="*/ 4412527 w 4412527"/>
              <a:gd name="connsiteY3" fmla="*/ 0 h 9043444"/>
              <a:gd name="connsiteX0" fmla="*/ 1729422 w 4412527"/>
              <a:gd name="connsiteY0" fmla="*/ 7314060 h 9043444"/>
              <a:gd name="connsiteX1" fmla="*/ 25 w 4412527"/>
              <a:gd name="connsiteY1" fmla="*/ 7314060 h 9043444"/>
              <a:gd name="connsiteX2" fmla="*/ 25 w 4412527"/>
              <a:gd name="connsiteY2" fmla="*/ 9043444 h 9043444"/>
              <a:gd name="connsiteX3" fmla="*/ 1729422 w 4412527"/>
              <a:gd name="connsiteY3" fmla="*/ 9043444 h 9043444"/>
              <a:gd name="connsiteX4" fmla="*/ 1729422 w 4412527"/>
              <a:gd name="connsiteY4" fmla="*/ 7314060 h 9043444"/>
              <a:gd name="connsiteX0" fmla="*/ 4412527 w 4412527"/>
              <a:gd name="connsiteY0" fmla="*/ 0 h 9043444"/>
              <a:gd name="connsiteX1" fmla="*/ 9788 w 4412527"/>
              <a:gd name="connsiteY1" fmla="*/ 356521 h 9043444"/>
              <a:gd name="connsiteX2" fmla="*/ 0 w 4412527"/>
              <a:gd name="connsiteY2" fmla="*/ 7314073 h 9043444"/>
              <a:gd name="connsiteX3" fmla="*/ 4412527 w 4412527"/>
              <a:gd name="connsiteY3" fmla="*/ 0 h 9043444"/>
              <a:gd name="connsiteX0" fmla="*/ 1729422 w 4412527"/>
              <a:gd name="connsiteY0" fmla="*/ 7314060 h 9043444"/>
              <a:gd name="connsiteX1" fmla="*/ 25 w 4412527"/>
              <a:gd name="connsiteY1" fmla="*/ 7314060 h 9043444"/>
              <a:gd name="connsiteX2" fmla="*/ 25 w 4412527"/>
              <a:gd name="connsiteY2" fmla="*/ 9043444 h 9043444"/>
              <a:gd name="connsiteX3" fmla="*/ 1729422 w 4412527"/>
              <a:gd name="connsiteY3" fmla="*/ 9043444 h 9043444"/>
              <a:gd name="connsiteX4" fmla="*/ 1729422 w 4412527"/>
              <a:gd name="connsiteY4" fmla="*/ 7314060 h 9043444"/>
              <a:gd name="connsiteX0" fmla="*/ 4412527 w 4412527"/>
              <a:gd name="connsiteY0" fmla="*/ 0 h 9043444"/>
              <a:gd name="connsiteX1" fmla="*/ 9788 w 4412527"/>
              <a:gd name="connsiteY1" fmla="*/ 347858 h 9043444"/>
              <a:gd name="connsiteX2" fmla="*/ 0 w 4412527"/>
              <a:gd name="connsiteY2" fmla="*/ 7314073 h 9043444"/>
              <a:gd name="connsiteX3" fmla="*/ 4412527 w 4412527"/>
              <a:gd name="connsiteY3" fmla="*/ 0 h 9043444"/>
              <a:gd name="connsiteX0" fmla="*/ 1729422 w 4412527"/>
              <a:gd name="connsiteY0" fmla="*/ 7314060 h 9043444"/>
              <a:gd name="connsiteX1" fmla="*/ 25 w 4412527"/>
              <a:gd name="connsiteY1" fmla="*/ 7314060 h 9043444"/>
              <a:gd name="connsiteX2" fmla="*/ 25 w 4412527"/>
              <a:gd name="connsiteY2" fmla="*/ 9043444 h 9043444"/>
              <a:gd name="connsiteX3" fmla="*/ 1729422 w 4412527"/>
              <a:gd name="connsiteY3" fmla="*/ 9043444 h 9043444"/>
              <a:gd name="connsiteX4" fmla="*/ 1729422 w 4412527"/>
              <a:gd name="connsiteY4" fmla="*/ 7314060 h 9043444"/>
              <a:gd name="connsiteX0" fmla="*/ 4412527 w 4412527"/>
              <a:gd name="connsiteY0" fmla="*/ 0 h 9043444"/>
              <a:gd name="connsiteX1" fmla="*/ 1124 w 4412527"/>
              <a:gd name="connsiteY1" fmla="*/ 356521 h 9043444"/>
              <a:gd name="connsiteX2" fmla="*/ 0 w 4412527"/>
              <a:gd name="connsiteY2" fmla="*/ 7314073 h 9043444"/>
              <a:gd name="connsiteX3" fmla="*/ 4412527 w 4412527"/>
              <a:gd name="connsiteY3" fmla="*/ 0 h 9043444"/>
              <a:gd name="connsiteX0" fmla="*/ 1729422 w 4143974"/>
              <a:gd name="connsiteY0" fmla="*/ 6967540 h 8696924"/>
              <a:gd name="connsiteX1" fmla="*/ 25 w 4143974"/>
              <a:gd name="connsiteY1" fmla="*/ 6967540 h 8696924"/>
              <a:gd name="connsiteX2" fmla="*/ 25 w 4143974"/>
              <a:gd name="connsiteY2" fmla="*/ 8696924 h 8696924"/>
              <a:gd name="connsiteX3" fmla="*/ 1729422 w 4143974"/>
              <a:gd name="connsiteY3" fmla="*/ 8696924 h 8696924"/>
              <a:gd name="connsiteX4" fmla="*/ 1729422 w 4143974"/>
              <a:gd name="connsiteY4" fmla="*/ 6967540 h 8696924"/>
              <a:gd name="connsiteX0" fmla="*/ 4143974 w 4143974"/>
              <a:gd name="connsiteY0" fmla="*/ 0 h 8696924"/>
              <a:gd name="connsiteX1" fmla="*/ 1124 w 4143974"/>
              <a:gd name="connsiteY1" fmla="*/ 10001 h 8696924"/>
              <a:gd name="connsiteX2" fmla="*/ 0 w 4143974"/>
              <a:gd name="connsiteY2" fmla="*/ 6967553 h 8696924"/>
              <a:gd name="connsiteX3" fmla="*/ 4143974 w 4143974"/>
              <a:gd name="connsiteY3" fmla="*/ 0 h 8696924"/>
              <a:gd name="connsiteX0" fmla="*/ 1729422 w 4135312"/>
              <a:gd name="connsiteY0" fmla="*/ 6958878 h 8688262"/>
              <a:gd name="connsiteX1" fmla="*/ 25 w 4135312"/>
              <a:gd name="connsiteY1" fmla="*/ 6958878 h 8688262"/>
              <a:gd name="connsiteX2" fmla="*/ 25 w 4135312"/>
              <a:gd name="connsiteY2" fmla="*/ 8688262 h 8688262"/>
              <a:gd name="connsiteX3" fmla="*/ 1729422 w 4135312"/>
              <a:gd name="connsiteY3" fmla="*/ 8688262 h 8688262"/>
              <a:gd name="connsiteX4" fmla="*/ 1729422 w 4135312"/>
              <a:gd name="connsiteY4" fmla="*/ 6958878 h 8688262"/>
              <a:gd name="connsiteX0" fmla="*/ 4135312 w 4135312"/>
              <a:gd name="connsiteY0" fmla="*/ 0 h 8688262"/>
              <a:gd name="connsiteX1" fmla="*/ 1124 w 4135312"/>
              <a:gd name="connsiteY1" fmla="*/ 1339 h 8688262"/>
              <a:gd name="connsiteX2" fmla="*/ 0 w 4135312"/>
              <a:gd name="connsiteY2" fmla="*/ 6958891 h 8688262"/>
              <a:gd name="connsiteX3" fmla="*/ 4135312 w 4135312"/>
              <a:gd name="connsiteY3" fmla="*/ 0 h 8688262"/>
            </a:gdLst>
            <a:ahLst/>
            <a:cxnLst>
              <a:cxn ang="0">
                <a:pos x="connsiteX0" y="connsiteY0"/>
              </a:cxn>
              <a:cxn ang="0">
                <a:pos x="connsiteX1" y="connsiteY1"/>
              </a:cxn>
              <a:cxn ang="0">
                <a:pos x="connsiteX2" y="connsiteY2"/>
              </a:cxn>
              <a:cxn ang="0">
                <a:pos x="connsiteX3" y="connsiteY3"/>
              </a:cxn>
            </a:cxnLst>
            <a:rect l="l" t="t" r="r" b="b"/>
            <a:pathLst>
              <a:path w="4135312" h="8688262">
                <a:moveTo>
                  <a:pt x="1729422" y="6958878"/>
                </a:moveTo>
                <a:lnTo>
                  <a:pt x="25" y="6958878"/>
                </a:lnTo>
                <a:lnTo>
                  <a:pt x="25" y="8688262"/>
                </a:lnTo>
                <a:lnTo>
                  <a:pt x="1729422" y="8688262"/>
                </a:lnTo>
                <a:lnTo>
                  <a:pt x="1729422" y="6958878"/>
                </a:lnTo>
                <a:close/>
              </a:path>
              <a:path w="4135312" h="8688262">
                <a:moveTo>
                  <a:pt x="4135312" y="0"/>
                </a:moveTo>
                <a:lnTo>
                  <a:pt x="1124" y="1339"/>
                </a:lnTo>
                <a:cubicBezTo>
                  <a:pt x="-2139" y="2437473"/>
                  <a:pt x="3263" y="4522757"/>
                  <a:pt x="0" y="6958891"/>
                </a:cubicBezTo>
                <a:lnTo>
                  <a:pt x="4135312" y="0"/>
                </a:lnTo>
                <a:close/>
              </a:path>
            </a:pathLst>
          </a:custGeom>
          <a:solidFill>
            <a:schemeClr val="bg2"/>
          </a:solidFill>
        </p:spPr>
        <p:txBody>
          <a:bodyPr wrap="square" lIns="0" tIns="0" rIns="0" bIns="0" rtlCol="0"/>
          <a:lstStyle/>
          <a:p>
            <a:endParaRPr sz="1350" b="0" i="0" dirty="0">
              <a:latin typeface="Arial Regular"/>
            </a:endParaRPr>
          </a:p>
        </p:txBody>
      </p:sp>
      <p:sp>
        <p:nvSpPr>
          <p:cNvPr id="2" name="Title 1">
            <a:extLst>
              <a:ext uri="{FF2B5EF4-FFF2-40B4-BE49-F238E27FC236}">
                <a16:creationId xmlns:a16="http://schemas.microsoft.com/office/drawing/2014/main" id="{2FB1C11C-AA1D-7646-ADB6-676E443F3BD0}"/>
              </a:ext>
            </a:extLst>
          </p:cNvPr>
          <p:cNvSpPr>
            <a:spLocks noGrp="1"/>
          </p:cNvSpPr>
          <p:nvPr>
            <p:ph type="title" hasCustomPrompt="1"/>
          </p:nvPr>
        </p:nvSpPr>
        <p:spPr>
          <a:xfrm>
            <a:off x="381000" y="228601"/>
            <a:ext cx="10458450" cy="5886449"/>
          </a:xfrm>
        </p:spPr>
        <p:txBody>
          <a:bodyPr>
            <a:noAutofit/>
          </a:bodyPr>
          <a:lstStyle>
            <a:lvl1pPr marL="0" marR="0" indent="0" algn="l" defTabSz="685800" rtl="0" eaLnBrk="1" fontAlgn="auto" latinLnBrk="0" hangingPunct="1">
              <a:lnSpc>
                <a:spcPct val="90000"/>
              </a:lnSpc>
              <a:spcBef>
                <a:spcPct val="0"/>
              </a:spcBef>
              <a:spcAft>
                <a:spcPts val="0"/>
              </a:spcAft>
              <a:buClrTx/>
              <a:buSzTx/>
              <a:buFontTx/>
              <a:buNone/>
              <a:tabLst/>
              <a:defRPr sz="8250"/>
            </a:lvl1pPr>
          </a:lstStyle>
          <a:p>
            <a:pPr lvl="0"/>
            <a:r>
              <a:rPr lang="en-US" dirty="0"/>
              <a:t>Write any message or quote using from 2 to 5 lines of the text here</a:t>
            </a:r>
            <a:endParaRPr lang="x-none" dirty="0"/>
          </a:p>
        </p:txBody>
      </p:sp>
      <p:sp>
        <p:nvSpPr>
          <p:cNvPr id="4" name="Picture Placeholder 13">
            <a:extLst>
              <a:ext uri="{FF2B5EF4-FFF2-40B4-BE49-F238E27FC236}">
                <a16:creationId xmlns:a16="http://schemas.microsoft.com/office/drawing/2014/main" id="{89CB3A53-5552-B546-9AA7-003B156706D8}"/>
              </a:ext>
            </a:extLst>
          </p:cNvPr>
          <p:cNvSpPr>
            <a:spLocks noGrp="1"/>
          </p:cNvSpPr>
          <p:nvPr>
            <p:ph type="pic" sz="quarter" idx="15" hasCustomPrompt="1"/>
          </p:nvPr>
        </p:nvSpPr>
        <p:spPr>
          <a:xfrm>
            <a:off x="8894100" y="5314950"/>
            <a:ext cx="1257300" cy="1257300"/>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solidFill>
                  <a:schemeClr val="bg1"/>
                </a:solidFill>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Portrait </a:t>
            </a:r>
            <a:endParaRPr lang="ru-RU" dirty="0"/>
          </a:p>
        </p:txBody>
      </p:sp>
    </p:spTree>
    <p:extLst>
      <p:ext uri="{BB962C8B-B14F-4D97-AF65-F5344CB8AC3E}">
        <p14:creationId xmlns:p14="http://schemas.microsoft.com/office/powerpoint/2010/main" val="211266665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Quote, dark">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7DD702F3-01C2-0C4C-A3D7-DAF1AB998EC0}"/>
              </a:ext>
            </a:extLst>
          </p:cNvPr>
          <p:cNvSpPr/>
          <p:nvPr/>
        </p:nvSpPr>
        <p:spPr>
          <a:xfrm>
            <a:off x="-107879" y="-115584"/>
            <a:ext cx="12299879" cy="6978969"/>
          </a:xfrm>
          <a:custGeom>
            <a:avLst/>
            <a:gdLst/>
            <a:ahLst/>
            <a:cxnLst/>
            <a:rect l="l" t="t" r="r" b="b"/>
            <a:pathLst>
              <a:path w="16256000" h="9144000">
                <a:moveTo>
                  <a:pt x="16256000" y="0"/>
                </a:moveTo>
                <a:lnTo>
                  <a:pt x="0" y="0"/>
                </a:lnTo>
                <a:lnTo>
                  <a:pt x="0" y="9144000"/>
                </a:lnTo>
                <a:lnTo>
                  <a:pt x="16256000" y="9144000"/>
                </a:lnTo>
                <a:lnTo>
                  <a:pt x="16256000" y="0"/>
                </a:lnTo>
                <a:close/>
              </a:path>
            </a:pathLst>
          </a:custGeom>
          <a:solidFill>
            <a:schemeClr val="tx1">
              <a:alpha val="40000"/>
            </a:schemeClr>
          </a:solidFill>
        </p:spPr>
        <p:txBody>
          <a:bodyPr wrap="square" lIns="0" tIns="0" rIns="0" bIns="0" rtlCol="0"/>
          <a:lstStyle/>
          <a:p>
            <a:endParaRPr sz="1350" b="0" i="0" dirty="0">
              <a:latin typeface="Arial Regular"/>
            </a:endParaRPr>
          </a:p>
        </p:txBody>
      </p:sp>
      <p:sp>
        <p:nvSpPr>
          <p:cNvPr id="18" name="object 4">
            <a:extLst>
              <a:ext uri="{FF2B5EF4-FFF2-40B4-BE49-F238E27FC236}">
                <a16:creationId xmlns:a16="http://schemas.microsoft.com/office/drawing/2014/main" id="{02A76CBB-D743-2042-B363-7BBB955FC633}"/>
              </a:ext>
            </a:extLst>
          </p:cNvPr>
          <p:cNvSpPr/>
          <p:nvPr/>
        </p:nvSpPr>
        <p:spPr>
          <a:xfrm>
            <a:off x="8896350" y="237853"/>
            <a:ext cx="3031201" cy="6368529"/>
          </a:xfrm>
          <a:custGeom>
            <a:avLst/>
            <a:gdLst>
              <a:gd name="connsiteX0" fmla="*/ 1729422 w 3949763"/>
              <a:gd name="connsiteY0" fmla="*/ 9387783 h 11117167"/>
              <a:gd name="connsiteX1" fmla="*/ 25 w 3949763"/>
              <a:gd name="connsiteY1" fmla="*/ 9387783 h 11117167"/>
              <a:gd name="connsiteX2" fmla="*/ 25 w 3949763"/>
              <a:gd name="connsiteY2" fmla="*/ 11117167 h 11117167"/>
              <a:gd name="connsiteX3" fmla="*/ 1729422 w 3949763"/>
              <a:gd name="connsiteY3" fmla="*/ 11117167 h 11117167"/>
              <a:gd name="connsiteX4" fmla="*/ 1729422 w 3949763"/>
              <a:gd name="connsiteY4" fmla="*/ 9387783 h 11117167"/>
              <a:gd name="connsiteX0" fmla="*/ 3949763 w 3949763"/>
              <a:gd name="connsiteY0" fmla="*/ 2895505 h 11117167"/>
              <a:gd name="connsiteX1" fmla="*/ 33475 w 3949763"/>
              <a:gd name="connsiteY1" fmla="*/ 0 h 11117167"/>
              <a:gd name="connsiteX2" fmla="*/ 0 w 3949763"/>
              <a:gd name="connsiteY2" fmla="*/ 9387796 h 11117167"/>
              <a:gd name="connsiteX3" fmla="*/ 3949763 w 3949763"/>
              <a:gd name="connsiteY3" fmla="*/ 2895505 h 11117167"/>
              <a:gd name="connsiteX0" fmla="*/ 1729422 w 4753139"/>
              <a:gd name="connsiteY0" fmla="*/ 9387783 h 11117167"/>
              <a:gd name="connsiteX1" fmla="*/ 25 w 4753139"/>
              <a:gd name="connsiteY1" fmla="*/ 9387783 h 11117167"/>
              <a:gd name="connsiteX2" fmla="*/ 25 w 4753139"/>
              <a:gd name="connsiteY2" fmla="*/ 11117167 h 11117167"/>
              <a:gd name="connsiteX3" fmla="*/ 1729422 w 4753139"/>
              <a:gd name="connsiteY3" fmla="*/ 11117167 h 11117167"/>
              <a:gd name="connsiteX4" fmla="*/ 1729422 w 4753139"/>
              <a:gd name="connsiteY4" fmla="*/ 9387783 h 11117167"/>
              <a:gd name="connsiteX0" fmla="*/ 4753139 w 4753139"/>
              <a:gd name="connsiteY0" fmla="*/ 33474 h 11117167"/>
              <a:gd name="connsiteX1" fmla="*/ 33475 w 4753139"/>
              <a:gd name="connsiteY1" fmla="*/ 0 h 11117167"/>
              <a:gd name="connsiteX2" fmla="*/ 0 w 4753139"/>
              <a:gd name="connsiteY2" fmla="*/ 9387796 h 11117167"/>
              <a:gd name="connsiteX3" fmla="*/ 4753139 w 4753139"/>
              <a:gd name="connsiteY3" fmla="*/ 33474 h 11117167"/>
              <a:gd name="connsiteX0" fmla="*/ 1729422 w 4736402"/>
              <a:gd name="connsiteY0" fmla="*/ 9387783 h 11117167"/>
              <a:gd name="connsiteX1" fmla="*/ 25 w 4736402"/>
              <a:gd name="connsiteY1" fmla="*/ 9387783 h 11117167"/>
              <a:gd name="connsiteX2" fmla="*/ 25 w 4736402"/>
              <a:gd name="connsiteY2" fmla="*/ 11117167 h 11117167"/>
              <a:gd name="connsiteX3" fmla="*/ 1729422 w 4736402"/>
              <a:gd name="connsiteY3" fmla="*/ 11117167 h 11117167"/>
              <a:gd name="connsiteX4" fmla="*/ 1729422 w 4736402"/>
              <a:gd name="connsiteY4" fmla="*/ 9387783 h 11117167"/>
              <a:gd name="connsiteX0" fmla="*/ 4736402 w 4736402"/>
              <a:gd name="connsiteY0" fmla="*/ 50210 h 11117167"/>
              <a:gd name="connsiteX1" fmla="*/ 33475 w 4736402"/>
              <a:gd name="connsiteY1" fmla="*/ 0 h 11117167"/>
              <a:gd name="connsiteX2" fmla="*/ 0 w 4736402"/>
              <a:gd name="connsiteY2" fmla="*/ 9387796 h 11117167"/>
              <a:gd name="connsiteX3" fmla="*/ 4736402 w 4736402"/>
              <a:gd name="connsiteY3" fmla="*/ 50210 h 11117167"/>
              <a:gd name="connsiteX0" fmla="*/ 1729422 w 4736402"/>
              <a:gd name="connsiteY0" fmla="*/ 9371046 h 11100430"/>
              <a:gd name="connsiteX1" fmla="*/ 25 w 4736402"/>
              <a:gd name="connsiteY1" fmla="*/ 9371046 h 11100430"/>
              <a:gd name="connsiteX2" fmla="*/ 25 w 4736402"/>
              <a:gd name="connsiteY2" fmla="*/ 11100430 h 11100430"/>
              <a:gd name="connsiteX3" fmla="*/ 1729422 w 4736402"/>
              <a:gd name="connsiteY3" fmla="*/ 11100430 h 11100430"/>
              <a:gd name="connsiteX4" fmla="*/ 1729422 w 4736402"/>
              <a:gd name="connsiteY4" fmla="*/ 9371046 h 11100430"/>
              <a:gd name="connsiteX0" fmla="*/ 4736402 w 4736402"/>
              <a:gd name="connsiteY0" fmla="*/ 33473 h 11100430"/>
              <a:gd name="connsiteX1" fmla="*/ 33475 w 4736402"/>
              <a:gd name="connsiteY1" fmla="*/ 0 h 11100430"/>
              <a:gd name="connsiteX2" fmla="*/ 0 w 4736402"/>
              <a:gd name="connsiteY2" fmla="*/ 9371059 h 11100430"/>
              <a:gd name="connsiteX3" fmla="*/ 4736402 w 4736402"/>
              <a:gd name="connsiteY3" fmla="*/ 33473 h 11100430"/>
              <a:gd name="connsiteX0" fmla="*/ 1729422 w 4716829"/>
              <a:gd name="connsiteY0" fmla="*/ 9371046 h 11100430"/>
              <a:gd name="connsiteX1" fmla="*/ 25 w 4716829"/>
              <a:gd name="connsiteY1" fmla="*/ 9371046 h 11100430"/>
              <a:gd name="connsiteX2" fmla="*/ 25 w 4716829"/>
              <a:gd name="connsiteY2" fmla="*/ 11100430 h 11100430"/>
              <a:gd name="connsiteX3" fmla="*/ 1729422 w 4716829"/>
              <a:gd name="connsiteY3" fmla="*/ 11100430 h 11100430"/>
              <a:gd name="connsiteX4" fmla="*/ 1729422 w 4716829"/>
              <a:gd name="connsiteY4" fmla="*/ 9371046 h 11100430"/>
              <a:gd name="connsiteX0" fmla="*/ 4716829 w 4716829"/>
              <a:gd name="connsiteY0" fmla="*/ 1227476 h 11100430"/>
              <a:gd name="connsiteX1" fmla="*/ 33475 w 4716829"/>
              <a:gd name="connsiteY1" fmla="*/ 0 h 11100430"/>
              <a:gd name="connsiteX2" fmla="*/ 0 w 4716829"/>
              <a:gd name="connsiteY2" fmla="*/ 9371059 h 11100430"/>
              <a:gd name="connsiteX3" fmla="*/ 4716829 w 4716829"/>
              <a:gd name="connsiteY3" fmla="*/ 1227476 h 11100430"/>
              <a:gd name="connsiteX0" fmla="*/ 1729422 w 4716829"/>
              <a:gd name="connsiteY0" fmla="*/ 8196618 h 9926002"/>
              <a:gd name="connsiteX1" fmla="*/ 25 w 4716829"/>
              <a:gd name="connsiteY1" fmla="*/ 8196618 h 9926002"/>
              <a:gd name="connsiteX2" fmla="*/ 25 w 4716829"/>
              <a:gd name="connsiteY2" fmla="*/ 9926002 h 9926002"/>
              <a:gd name="connsiteX3" fmla="*/ 1729422 w 4716829"/>
              <a:gd name="connsiteY3" fmla="*/ 9926002 h 9926002"/>
              <a:gd name="connsiteX4" fmla="*/ 1729422 w 4716829"/>
              <a:gd name="connsiteY4" fmla="*/ 8196618 h 9926002"/>
              <a:gd name="connsiteX0" fmla="*/ 4716829 w 4716829"/>
              <a:gd name="connsiteY0" fmla="*/ 53048 h 9926002"/>
              <a:gd name="connsiteX1" fmla="*/ 33475 w 4716829"/>
              <a:gd name="connsiteY1" fmla="*/ 0 h 9926002"/>
              <a:gd name="connsiteX2" fmla="*/ 0 w 4716829"/>
              <a:gd name="connsiteY2" fmla="*/ 8196631 h 9926002"/>
              <a:gd name="connsiteX3" fmla="*/ 4716829 w 4716829"/>
              <a:gd name="connsiteY3" fmla="*/ 53048 h 9926002"/>
              <a:gd name="connsiteX0" fmla="*/ 1729422 w 4755976"/>
              <a:gd name="connsiteY0" fmla="*/ 8202291 h 9931675"/>
              <a:gd name="connsiteX1" fmla="*/ 25 w 4755976"/>
              <a:gd name="connsiteY1" fmla="*/ 8202291 h 9931675"/>
              <a:gd name="connsiteX2" fmla="*/ 25 w 4755976"/>
              <a:gd name="connsiteY2" fmla="*/ 9931675 h 9931675"/>
              <a:gd name="connsiteX3" fmla="*/ 1729422 w 4755976"/>
              <a:gd name="connsiteY3" fmla="*/ 9931675 h 9931675"/>
              <a:gd name="connsiteX4" fmla="*/ 1729422 w 4755976"/>
              <a:gd name="connsiteY4" fmla="*/ 8202291 h 9931675"/>
              <a:gd name="connsiteX0" fmla="*/ 4755976 w 4755976"/>
              <a:gd name="connsiteY0" fmla="*/ 0 h 9931675"/>
              <a:gd name="connsiteX1" fmla="*/ 33475 w 4755976"/>
              <a:gd name="connsiteY1" fmla="*/ 5673 h 9931675"/>
              <a:gd name="connsiteX2" fmla="*/ 0 w 4755976"/>
              <a:gd name="connsiteY2" fmla="*/ 8202304 h 9931675"/>
              <a:gd name="connsiteX3" fmla="*/ 4755976 w 4755976"/>
              <a:gd name="connsiteY3" fmla="*/ 0 h 9931675"/>
              <a:gd name="connsiteX0" fmla="*/ 1729422 w 4755976"/>
              <a:gd name="connsiteY0" fmla="*/ 8202291 h 9931675"/>
              <a:gd name="connsiteX1" fmla="*/ 25 w 4755976"/>
              <a:gd name="connsiteY1" fmla="*/ 8202291 h 9931675"/>
              <a:gd name="connsiteX2" fmla="*/ 25 w 4755976"/>
              <a:gd name="connsiteY2" fmla="*/ 9931675 h 9931675"/>
              <a:gd name="connsiteX3" fmla="*/ 1729422 w 4755976"/>
              <a:gd name="connsiteY3" fmla="*/ 9931675 h 9931675"/>
              <a:gd name="connsiteX4" fmla="*/ 1729422 w 4755976"/>
              <a:gd name="connsiteY4" fmla="*/ 8202291 h 9931675"/>
              <a:gd name="connsiteX0" fmla="*/ 4755976 w 4755976"/>
              <a:gd name="connsiteY0" fmla="*/ 0 h 9931675"/>
              <a:gd name="connsiteX1" fmla="*/ 9788 w 4755976"/>
              <a:gd name="connsiteY1" fmla="*/ 893902 h 9931675"/>
              <a:gd name="connsiteX2" fmla="*/ 0 w 4755976"/>
              <a:gd name="connsiteY2" fmla="*/ 8202304 h 9931675"/>
              <a:gd name="connsiteX3" fmla="*/ 4755976 w 4755976"/>
              <a:gd name="connsiteY3" fmla="*/ 0 h 9931675"/>
              <a:gd name="connsiteX0" fmla="*/ 1729422 w 4412527"/>
              <a:gd name="connsiteY0" fmla="*/ 7314060 h 9043444"/>
              <a:gd name="connsiteX1" fmla="*/ 25 w 4412527"/>
              <a:gd name="connsiteY1" fmla="*/ 7314060 h 9043444"/>
              <a:gd name="connsiteX2" fmla="*/ 25 w 4412527"/>
              <a:gd name="connsiteY2" fmla="*/ 9043444 h 9043444"/>
              <a:gd name="connsiteX3" fmla="*/ 1729422 w 4412527"/>
              <a:gd name="connsiteY3" fmla="*/ 9043444 h 9043444"/>
              <a:gd name="connsiteX4" fmla="*/ 1729422 w 4412527"/>
              <a:gd name="connsiteY4" fmla="*/ 7314060 h 9043444"/>
              <a:gd name="connsiteX0" fmla="*/ 4412527 w 4412527"/>
              <a:gd name="connsiteY0" fmla="*/ 0 h 9043444"/>
              <a:gd name="connsiteX1" fmla="*/ 9788 w 4412527"/>
              <a:gd name="connsiteY1" fmla="*/ 5671 h 9043444"/>
              <a:gd name="connsiteX2" fmla="*/ 0 w 4412527"/>
              <a:gd name="connsiteY2" fmla="*/ 7314073 h 9043444"/>
              <a:gd name="connsiteX3" fmla="*/ 4412527 w 4412527"/>
              <a:gd name="connsiteY3" fmla="*/ 0 h 9043444"/>
              <a:gd name="connsiteX0" fmla="*/ 1729422 w 4412527"/>
              <a:gd name="connsiteY0" fmla="*/ 7314060 h 9043444"/>
              <a:gd name="connsiteX1" fmla="*/ 25 w 4412527"/>
              <a:gd name="connsiteY1" fmla="*/ 7314060 h 9043444"/>
              <a:gd name="connsiteX2" fmla="*/ 25 w 4412527"/>
              <a:gd name="connsiteY2" fmla="*/ 9043444 h 9043444"/>
              <a:gd name="connsiteX3" fmla="*/ 1729422 w 4412527"/>
              <a:gd name="connsiteY3" fmla="*/ 9043444 h 9043444"/>
              <a:gd name="connsiteX4" fmla="*/ 1729422 w 4412527"/>
              <a:gd name="connsiteY4" fmla="*/ 7314060 h 9043444"/>
              <a:gd name="connsiteX0" fmla="*/ 4412527 w 4412527"/>
              <a:gd name="connsiteY0" fmla="*/ 0 h 9043444"/>
              <a:gd name="connsiteX1" fmla="*/ 9788 w 4412527"/>
              <a:gd name="connsiteY1" fmla="*/ 356521 h 9043444"/>
              <a:gd name="connsiteX2" fmla="*/ 0 w 4412527"/>
              <a:gd name="connsiteY2" fmla="*/ 7314073 h 9043444"/>
              <a:gd name="connsiteX3" fmla="*/ 4412527 w 4412527"/>
              <a:gd name="connsiteY3" fmla="*/ 0 h 9043444"/>
              <a:gd name="connsiteX0" fmla="*/ 1729422 w 4412527"/>
              <a:gd name="connsiteY0" fmla="*/ 7314060 h 9043444"/>
              <a:gd name="connsiteX1" fmla="*/ 25 w 4412527"/>
              <a:gd name="connsiteY1" fmla="*/ 7314060 h 9043444"/>
              <a:gd name="connsiteX2" fmla="*/ 25 w 4412527"/>
              <a:gd name="connsiteY2" fmla="*/ 9043444 h 9043444"/>
              <a:gd name="connsiteX3" fmla="*/ 1729422 w 4412527"/>
              <a:gd name="connsiteY3" fmla="*/ 9043444 h 9043444"/>
              <a:gd name="connsiteX4" fmla="*/ 1729422 w 4412527"/>
              <a:gd name="connsiteY4" fmla="*/ 7314060 h 9043444"/>
              <a:gd name="connsiteX0" fmla="*/ 4412527 w 4412527"/>
              <a:gd name="connsiteY0" fmla="*/ 0 h 9043444"/>
              <a:gd name="connsiteX1" fmla="*/ 9788 w 4412527"/>
              <a:gd name="connsiteY1" fmla="*/ 347858 h 9043444"/>
              <a:gd name="connsiteX2" fmla="*/ 0 w 4412527"/>
              <a:gd name="connsiteY2" fmla="*/ 7314073 h 9043444"/>
              <a:gd name="connsiteX3" fmla="*/ 4412527 w 4412527"/>
              <a:gd name="connsiteY3" fmla="*/ 0 h 9043444"/>
              <a:gd name="connsiteX0" fmla="*/ 1729422 w 4412527"/>
              <a:gd name="connsiteY0" fmla="*/ 7314060 h 9043444"/>
              <a:gd name="connsiteX1" fmla="*/ 25 w 4412527"/>
              <a:gd name="connsiteY1" fmla="*/ 7314060 h 9043444"/>
              <a:gd name="connsiteX2" fmla="*/ 25 w 4412527"/>
              <a:gd name="connsiteY2" fmla="*/ 9043444 h 9043444"/>
              <a:gd name="connsiteX3" fmla="*/ 1729422 w 4412527"/>
              <a:gd name="connsiteY3" fmla="*/ 9043444 h 9043444"/>
              <a:gd name="connsiteX4" fmla="*/ 1729422 w 4412527"/>
              <a:gd name="connsiteY4" fmla="*/ 7314060 h 9043444"/>
              <a:gd name="connsiteX0" fmla="*/ 4412527 w 4412527"/>
              <a:gd name="connsiteY0" fmla="*/ 0 h 9043444"/>
              <a:gd name="connsiteX1" fmla="*/ 1124 w 4412527"/>
              <a:gd name="connsiteY1" fmla="*/ 356521 h 9043444"/>
              <a:gd name="connsiteX2" fmla="*/ 0 w 4412527"/>
              <a:gd name="connsiteY2" fmla="*/ 7314073 h 9043444"/>
              <a:gd name="connsiteX3" fmla="*/ 4412527 w 4412527"/>
              <a:gd name="connsiteY3" fmla="*/ 0 h 9043444"/>
              <a:gd name="connsiteX0" fmla="*/ 1729422 w 4143974"/>
              <a:gd name="connsiteY0" fmla="*/ 6967540 h 8696924"/>
              <a:gd name="connsiteX1" fmla="*/ 25 w 4143974"/>
              <a:gd name="connsiteY1" fmla="*/ 6967540 h 8696924"/>
              <a:gd name="connsiteX2" fmla="*/ 25 w 4143974"/>
              <a:gd name="connsiteY2" fmla="*/ 8696924 h 8696924"/>
              <a:gd name="connsiteX3" fmla="*/ 1729422 w 4143974"/>
              <a:gd name="connsiteY3" fmla="*/ 8696924 h 8696924"/>
              <a:gd name="connsiteX4" fmla="*/ 1729422 w 4143974"/>
              <a:gd name="connsiteY4" fmla="*/ 6967540 h 8696924"/>
              <a:gd name="connsiteX0" fmla="*/ 4143974 w 4143974"/>
              <a:gd name="connsiteY0" fmla="*/ 0 h 8696924"/>
              <a:gd name="connsiteX1" fmla="*/ 1124 w 4143974"/>
              <a:gd name="connsiteY1" fmla="*/ 10001 h 8696924"/>
              <a:gd name="connsiteX2" fmla="*/ 0 w 4143974"/>
              <a:gd name="connsiteY2" fmla="*/ 6967553 h 8696924"/>
              <a:gd name="connsiteX3" fmla="*/ 4143974 w 4143974"/>
              <a:gd name="connsiteY3" fmla="*/ 0 h 8696924"/>
              <a:gd name="connsiteX0" fmla="*/ 1729422 w 4135312"/>
              <a:gd name="connsiteY0" fmla="*/ 6958878 h 8688262"/>
              <a:gd name="connsiteX1" fmla="*/ 25 w 4135312"/>
              <a:gd name="connsiteY1" fmla="*/ 6958878 h 8688262"/>
              <a:gd name="connsiteX2" fmla="*/ 25 w 4135312"/>
              <a:gd name="connsiteY2" fmla="*/ 8688262 h 8688262"/>
              <a:gd name="connsiteX3" fmla="*/ 1729422 w 4135312"/>
              <a:gd name="connsiteY3" fmla="*/ 8688262 h 8688262"/>
              <a:gd name="connsiteX4" fmla="*/ 1729422 w 4135312"/>
              <a:gd name="connsiteY4" fmla="*/ 6958878 h 8688262"/>
              <a:gd name="connsiteX0" fmla="*/ 4135312 w 4135312"/>
              <a:gd name="connsiteY0" fmla="*/ 0 h 8688262"/>
              <a:gd name="connsiteX1" fmla="*/ 1124 w 4135312"/>
              <a:gd name="connsiteY1" fmla="*/ 1339 h 8688262"/>
              <a:gd name="connsiteX2" fmla="*/ 0 w 4135312"/>
              <a:gd name="connsiteY2" fmla="*/ 6958891 h 8688262"/>
              <a:gd name="connsiteX3" fmla="*/ 4135312 w 4135312"/>
              <a:gd name="connsiteY3" fmla="*/ 0 h 8688262"/>
            </a:gdLst>
            <a:ahLst/>
            <a:cxnLst>
              <a:cxn ang="0">
                <a:pos x="connsiteX0" y="connsiteY0"/>
              </a:cxn>
              <a:cxn ang="0">
                <a:pos x="connsiteX1" y="connsiteY1"/>
              </a:cxn>
              <a:cxn ang="0">
                <a:pos x="connsiteX2" y="connsiteY2"/>
              </a:cxn>
              <a:cxn ang="0">
                <a:pos x="connsiteX3" y="connsiteY3"/>
              </a:cxn>
            </a:cxnLst>
            <a:rect l="l" t="t" r="r" b="b"/>
            <a:pathLst>
              <a:path w="4135312" h="8688262">
                <a:moveTo>
                  <a:pt x="1729422" y="6958878"/>
                </a:moveTo>
                <a:lnTo>
                  <a:pt x="25" y="6958878"/>
                </a:lnTo>
                <a:lnTo>
                  <a:pt x="25" y="8688262"/>
                </a:lnTo>
                <a:lnTo>
                  <a:pt x="1729422" y="8688262"/>
                </a:lnTo>
                <a:lnTo>
                  <a:pt x="1729422" y="6958878"/>
                </a:lnTo>
                <a:close/>
              </a:path>
              <a:path w="4135312" h="8688262">
                <a:moveTo>
                  <a:pt x="4135312" y="0"/>
                </a:moveTo>
                <a:lnTo>
                  <a:pt x="1124" y="1339"/>
                </a:lnTo>
                <a:cubicBezTo>
                  <a:pt x="-2139" y="2437473"/>
                  <a:pt x="3263" y="4522757"/>
                  <a:pt x="0" y="6958891"/>
                </a:cubicBezTo>
                <a:lnTo>
                  <a:pt x="4135312" y="0"/>
                </a:lnTo>
                <a:close/>
              </a:path>
            </a:pathLst>
          </a:custGeom>
          <a:solidFill>
            <a:schemeClr val="bg2"/>
          </a:solidFill>
        </p:spPr>
        <p:txBody>
          <a:bodyPr wrap="square" lIns="0" tIns="0" rIns="0" bIns="0" rtlCol="0"/>
          <a:lstStyle/>
          <a:p>
            <a:endParaRPr sz="1350" b="0" i="0" dirty="0">
              <a:latin typeface="Arial Regular"/>
            </a:endParaRPr>
          </a:p>
        </p:txBody>
      </p:sp>
      <p:sp>
        <p:nvSpPr>
          <p:cNvPr id="2" name="Title 1">
            <a:extLst>
              <a:ext uri="{FF2B5EF4-FFF2-40B4-BE49-F238E27FC236}">
                <a16:creationId xmlns:a16="http://schemas.microsoft.com/office/drawing/2014/main" id="{2FB1C11C-AA1D-7646-ADB6-676E443F3BD0}"/>
              </a:ext>
            </a:extLst>
          </p:cNvPr>
          <p:cNvSpPr>
            <a:spLocks noGrp="1"/>
          </p:cNvSpPr>
          <p:nvPr>
            <p:ph type="title" hasCustomPrompt="1"/>
          </p:nvPr>
        </p:nvSpPr>
        <p:spPr>
          <a:xfrm>
            <a:off x="381001" y="228601"/>
            <a:ext cx="10458450" cy="5886449"/>
          </a:xfrm>
        </p:spPr>
        <p:txBody>
          <a:bodyPr>
            <a:noAutofit/>
          </a:bodyPr>
          <a:lstStyle>
            <a:lvl1pPr marL="0" marR="0" indent="0" algn="l" defTabSz="685800" rtl="0" eaLnBrk="1" fontAlgn="auto" latinLnBrk="0" hangingPunct="1">
              <a:lnSpc>
                <a:spcPct val="90000"/>
              </a:lnSpc>
              <a:spcBef>
                <a:spcPct val="0"/>
              </a:spcBef>
              <a:spcAft>
                <a:spcPts val="0"/>
              </a:spcAft>
              <a:buClrTx/>
              <a:buSzTx/>
              <a:buFontTx/>
              <a:buNone/>
              <a:tabLst/>
              <a:defRPr sz="8250">
                <a:solidFill>
                  <a:srgbClr val="FFFFFF"/>
                </a:solidFill>
              </a:defRPr>
            </a:lvl1pPr>
          </a:lstStyle>
          <a:p>
            <a:pPr lvl="0"/>
            <a:r>
              <a:rPr lang="en-US" dirty="0"/>
              <a:t>Write any message or quote using from 2 to 5 lines of the text here</a:t>
            </a:r>
            <a:endParaRPr lang="x-none" dirty="0"/>
          </a:p>
        </p:txBody>
      </p:sp>
      <p:grpSp>
        <p:nvGrpSpPr>
          <p:cNvPr id="5" name="Group 4">
            <a:extLst>
              <a:ext uri="{FF2B5EF4-FFF2-40B4-BE49-F238E27FC236}">
                <a16:creationId xmlns:a16="http://schemas.microsoft.com/office/drawing/2014/main" id="{9D239E66-5B67-C54E-92C6-E09C0F8BBDC7}"/>
              </a:ext>
            </a:extLst>
          </p:cNvPr>
          <p:cNvGrpSpPr/>
          <p:nvPr/>
        </p:nvGrpSpPr>
        <p:grpSpPr>
          <a:xfrm>
            <a:off x="10839450" y="6410620"/>
            <a:ext cx="971550" cy="161630"/>
            <a:chOff x="14294536" y="8436933"/>
            <a:chExt cx="1501942" cy="249867"/>
          </a:xfrm>
          <a:solidFill>
            <a:srgbClr val="FFFFFF"/>
          </a:solidFill>
        </p:grpSpPr>
        <p:sp>
          <p:nvSpPr>
            <p:cNvPr id="6" name="object 2">
              <a:extLst>
                <a:ext uri="{FF2B5EF4-FFF2-40B4-BE49-F238E27FC236}">
                  <a16:creationId xmlns:a16="http://schemas.microsoft.com/office/drawing/2014/main" id="{EF3FD7A6-EC0F-7D4C-8350-A07189D665A2}"/>
                </a:ext>
              </a:extLst>
            </p:cNvPr>
            <p:cNvSpPr/>
            <p:nvPr/>
          </p:nvSpPr>
          <p:spPr>
            <a:xfrm>
              <a:off x="14294536" y="8436933"/>
              <a:ext cx="210239" cy="249867"/>
            </a:xfrm>
            <a:custGeom>
              <a:avLst/>
              <a:gdLst/>
              <a:ahLst/>
              <a:cxnLst/>
              <a:rect l="l" t="t" r="r" b="b"/>
              <a:pathLst>
                <a:path w="1798954" h="2138045">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7" name="object 3">
              <a:extLst>
                <a:ext uri="{FF2B5EF4-FFF2-40B4-BE49-F238E27FC236}">
                  <a16:creationId xmlns:a16="http://schemas.microsoft.com/office/drawing/2014/main" id="{5A2BE75D-A79D-A547-9348-515F17678804}"/>
                </a:ext>
              </a:extLst>
            </p:cNvPr>
            <p:cNvSpPr/>
            <p:nvPr/>
          </p:nvSpPr>
          <p:spPr>
            <a:xfrm>
              <a:off x="14543672" y="8448213"/>
              <a:ext cx="194655" cy="238587"/>
            </a:xfrm>
            <a:custGeom>
              <a:avLst/>
              <a:gdLst/>
              <a:ahLst/>
              <a:cxnLst/>
              <a:rect l="l" t="t" r="r" b="b"/>
              <a:pathLst>
                <a:path w="1665604" h="2041525">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8" name="object 4">
              <a:extLst>
                <a:ext uri="{FF2B5EF4-FFF2-40B4-BE49-F238E27FC236}">
                  <a16:creationId xmlns:a16="http://schemas.microsoft.com/office/drawing/2014/main" id="{31EA1241-A715-2B44-8F54-56D05E7865A6}"/>
                </a:ext>
              </a:extLst>
            </p:cNvPr>
            <p:cNvSpPr/>
            <p:nvPr/>
          </p:nvSpPr>
          <p:spPr>
            <a:xfrm>
              <a:off x="14745615" y="8511292"/>
              <a:ext cx="193022" cy="175508"/>
            </a:xfrm>
            <a:custGeom>
              <a:avLst/>
              <a:gdLst/>
              <a:ahLst/>
              <a:cxnLst/>
              <a:rect l="l" t="t" r="r" b="b"/>
              <a:pathLst>
                <a:path w="1651634" h="1501775">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w="1651634" h="1501775">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9" name="object 5">
              <a:extLst>
                <a:ext uri="{FF2B5EF4-FFF2-40B4-BE49-F238E27FC236}">
                  <a16:creationId xmlns:a16="http://schemas.microsoft.com/office/drawing/2014/main" id="{9AC409A3-A9AE-9F40-B2E8-3858EE21A3F1}"/>
                </a:ext>
              </a:extLst>
            </p:cNvPr>
            <p:cNvSpPr/>
            <p:nvPr/>
          </p:nvSpPr>
          <p:spPr>
            <a:xfrm>
              <a:off x="14976246" y="8448139"/>
              <a:ext cx="62189" cy="238661"/>
            </a:xfrm>
            <a:custGeom>
              <a:avLst/>
              <a:gdLst/>
              <a:ahLst/>
              <a:cxnLst/>
              <a:rect l="l" t="t" r="r" b="b"/>
              <a:pathLst>
                <a:path w="532129" h="2042160">
                  <a:moveTo>
                    <a:pt x="531622" y="0"/>
                  </a:moveTo>
                  <a:lnTo>
                    <a:pt x="0" y="0"/>
                  </a:lnTo>
                  <a:lnTo>
                    <a:pt x="0" y="2041613"/>
                  </a:lnTo>
                  <a:lnTo>
                    <a:pt x="531622" y="2041613"/>
                  </a:lnTo>
                  <a:lnTo>
                    <a:pt x="531622"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10" name="object 6">
              <a:extLst>
                <a:ext uri="{FF2B5EF4-FFF2-40B4-BE49-F238E27FC236}">
                  <a16:creationId xmlns:a16="http://schemas.microsoft.com/office/drawing/2014/main" id="{1C0849E1-1621-3F45-90A8-170454F19380}"/>
                </a:ext>
              </a:extLst>
            </p:cNvPr>
            <p:cNvSpPr/>
            <p:nvPr/>
          </p:nvSpPr>
          <p:spPr>
            <a:xfrm>
              <a:off x="15067761" y="8469289"/>
              <a:ext cx="131576" cy="217511"/>
            </a:xfrm>
            <a:custGeom>
              <a:avLst/>
              <a:gdLst/>
              <a:ahLst/>
              <a:cxnLst/>
              <a:rect l="l" t="t" r="r" b="b"/>
              <a:pathLst>
                <a:path w="1125854" h="1861185">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11" name="object 7">
              <a:extLst>
                <a:ext uri="{FF2B5EF4-FFF2-40B4-BE49-F238E27FC236}">
                  <a16:creationId xmlns:a16="http://schemas.microsoft.com/office/drawing/2014/main" id="{CF0B7F1B-122A-C44A-86D1-A876A1B398F1}"/>
                </a:ext>
              </a:extLst>
            </p:cNvPr>
            <p:cNvSpPr/>
            <p:nvPr/>
          </p:nvSpPr>
          <p:spPr>
            <a:xfrm>
              <a:off x="15222399" y="8511292"/>
              <a:ext cx="176547" cy="175508"/>
            </a:xfrm>
            <a:custGeom>
              <a:avLst/>
              <a:gdLst/>
              <a:ahLst/>
              <a:cxnLst/>
              <a:rect l="l" t="t" r="r" b="b"/>
              <a:pathLst>
                <a:path w="1510665" h="150177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w="1510665" h="150177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w="1510665" h="150177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grpFill/>
          </p:spPr>
          <p:txBody>
            <a:bodyPr wrap="square" lIns="0" tIns="0" rIns="0" bIns="0" rtlCol="0"/>
            <a:lstStyle/>
            <a:p>
              <a:endParaRPr sz="1350" dirty="0">
                <a:latin typeface="Arial" panose="020B0604020202020204" pitchFamily="34" charset="0"/>
                <a:cs typeface="Arial" panose="020B0604020202020204" pitchFamily="34" charset="0"/>
              </a:endParaRPr>
            </a:p>
          </p:txBody>
        </p:sp>
        <p:sp>
          <p:nvSpPr>
            <p:cNvPr id="12" name="object 8">
              <a:extLst>
                <a:ext uri="{FF2B5EF4-FFF2-40B4-BE49-F238E27FC236}">
                  <a16:creationId xmlns:a16="http://schemas.microsoft.com/office/drawing/2014/main" id="{4780D64B-B02B-F543-BD46-83F9FAED25DD}"/>
                </a:ext>
              </a:extLst>
            </p:cNvPr>
            <p:cNvSpPr/>
            <p:nvPr/>
          </p:nvSpPr>
          <p:spPr>
            <a:xfrm>
              <a:off x="15425933" y="8511292"/>
              <a:ext cx="176844" cy="175508"/>
            </a:xfrm>
            <a:custGeom>
              <a:avLst/>
              <a:gdLst/>
              <a:ahLst/>
              <a:cxnLst/>
              <a:rect l="l" t="t" r="r" b="b"/>
              <a:pathLst>
                <a:path w="1513204" h="1501775">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13" name="object 9">
              <a:extLst>
                <a:ext uri="{FF2B5EF4-FFF2-40B4-BE49-F238E27FC236}">
                  <a16:creationId xmlns:a16="http://schemas.microsoft.com/office/drawing/2014/main" id="{5185AD5D-9CE1-AE43-B968-EDA535B1A76E}"/>
                </a:ext>
              </a:extLst>
            </p:cNvPr>
            <p:cNvSpPr/>
            <p:nvPr/>
          </p:nvSpPr>
          <p:spPr>
            <a:xfrm>
              <a:off x="15618966" y="8448213"/>
              <a:ext cx="177512" cy="238587"/>
            </a:xfrm>
            <a:custGeom>
              <a:avLst/>
              <a:gdLst/>
              <a:ahLst/>
              <a:cxnLst/>
              <a:rect l="l" t="t" r="r" b="b"/>
              <a:pathLst>
                <a:path w="1518919" h="2041525">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12585691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Quote, dark + pic">
    <p:spTree>
      <p:nvGrpSpPr>
        <p:cNvPr id="1" name=""/>
        <p:cNvGrpSpPr/>
        <p:nvPr/>
      </p:nvGrpSpPr>
      <p:grpSpPr>
        <a:xfrm>
          <a:off x="0" y="0"/>
          <a:ext cx="0" cy="0"/>
          <a:chOff x="0" y="0"/>
          <a:chExt cx="0" cy="0"/>
        </a:xfrm>
      </p:grpSpPr>
      <p:sp>
        <p:nvSpPr>
          <p:cNvPr id="5" name="object 4">
            <a:extLst>
              <a:ext uri="{FF2B5EF4-FFF2-40B4-BE49-F238E27FC236}">
                <a16:creationId xmlns:a16="http://schemas.microsoft.com/office/drawing/2014/main" id="{203C76BB-9BED-5248-9CC3-1AF890623CA0}"/>
              </a:ext>
            </a:extLst>
          </p:cNvPr>
          <p:cNvSpPr/>
          <p:nvPr/>
        </p:nvSpPr>
        <p:spPr>
          <a:xfrm>
            <a:off x="-107879" y="-115584"/>
            <a:ext cx="12299879" cy="6978969"/>
          </a:xfrm>
          <a:custGeom>
            <a:avLst/>
            <a:gdLst/>
            <a:ahLst/>
            <a:cxnLst/>
            <a:rect l="l" t="t" r="r" b="b"/>
            <a:pathLst>
              <a:path w="16256000" h="9144000">
                <a:moveTo>
                  <a:pt x="16256000" y="0"/>
                </a:moveTo>
                <a:lnTo>
                  <a:pt x="0" y="0"/>
                </a:lnTo>
                <a:lnTo>
                  <a:pt x="0" y="9144000"/>
                </a:lnTo>
                <a:lnTo>
                  <a:pt x="16256000" y="9144000"/>
                </a:lnTo>
                <a:lnTo>
                  <a:pt x="16256000" y="0"/>
                </a:lnTo>
                <a:close/>
              </a:path>
            </a:pathLst>
          </a:custGeom>
          <a:solidFill>
            <a:schemeClr val="tx1">
              <a:alpha val="40000"/>
            </a:schemeClr>
          </a:solidFill>
        </p:spPr>
        <p:txBody>
          <a:bodyPr wrap="square" lIns="0" tIns="0" rIns="0" bIns="0" rtlCol="0"/>
          <a:lstStyle/>
          <a:p>
            <a:endParaRPr sz="1350" b="0" i="0" dirty="0">
              <a:latin typeface="Arial Regular"/>
            </a:endParaRPr>
          </a:p>
        </p:txBody>
      </p:sp>
      <p:sp>
        <p:nvSpPr>
          <p:cNvPr id="18" name="object 4">
            <a:extLst>
              <a:ext uri="{FF2B5EF4-FFF2-40B4-BE49-F238E27FC236}">
                <a16:creationId xmlns:a16="http://schemas.microsoft.com/office/drawing/2014/main" id="{02A76CBB-D743-2042-B363-7BBB955FC633}"/>
              </a:ext>
            </a:extLst>
          </p:cNvPr>
          <p:cNvSpPr/>
          <p:nvPr/>
        </p:nvSpPr>
        <p:spPr>
          <a:xfrm>
            <a:off x="8896350" y="237853"/>
            <a:ext cx="3031201" cy="6368529"/>
          </a:xfrm>
          <a:custGeom>
            <a:avLst/>
            <a:gdLst>
              <a:gd name="connsiteX0" fmla="*/ 1729422 w 3949763"/>
              <a:gd name="connsiteY0" fmla="*/ 9387783 h 11117167"/>
              <a:gd name="connsiteX1" fmla="*/ 25 w 3949763"/>
              <a:gd name="connsiteY1" fmla="*/ 9387783 h 11117167"/>
              <a:gd name="connsiteX2" fmla="*/ 25 w 3949763"/>
              <a:gd name="connsiteY2" fmla="*/ 11117167 h 11117167"/>
              <a:gd name="connsiteX3" fmla="*/ 1729422 w 3949763"/>
              <a:gd name="connsiteY3" fmla="*/ 11117167 h 11117167"/>
              <a:gd name="connsiteX4" fmla="*/ 1729422 w 3949763"/>
              <a:gd name="connsiteY4" fmla="*/ 9387783 h 11117167"/>
              <a:gd name="connsiteX0" fmla="*/ 3949763 w 3949763"/>
              <a:gd name="connsiteY0" fmla="*/ 2895505 h 11117167"/>
              <a:gd name="connsiteX1" fmla="*/ 33475 w 3949763"/>
              <a:gd name="connsiteY1" fmla="*/ 0 h 11117167"/>
              <a:gd name="connsiteX2" fmla="*/ 0 w 3949763"/>
              <a:gd name="connsiteY2" fmla="*/ 9387796 h 11117167"/>
              <a:gd name="connsiteX3" fmla="*/ 3949763 w 3949763"/>
              <a:gd name="connsiteY3" fmla="*/ 2895505 h 11117167"/>
              <a:gd name="connsiteX0" fmla="*/ 1729422 w 4753139"/>
              <a:gd name="connsiteY0" fmla="*/ 9387783 h 11117167"/>
              <a:gd name="connsiteX1" fmla="*/ 25 w 4753139"/>
              <a:gd name="connsiteY1" fmla="*/ 9387783 h 11117167"/>
              <a:gd name="connsiteX2" fmla="*/ 25 w 4753139"/>
              <a:gd name="connsiteY2" fmla="*/ 11117167 h 11117167"/>
              <a:gd name="connsiteX3" fmla="*/ 1729422 w 4753139"/>
              <a:gd name="connsiteY3" fmla="*/ 11117167 h 11117167"/>
              <a:gd name="connsiteX4" fmla="*/ 1729422 w 4753139"/>
              <a:gd name="connsiteY4" fmla="*/ 9387783 h 11117167"/>
              <a:gd name="connsiteX0" fmla="*/ 4753139 w 4753139"/>
              <a:gd name="connsiteY0" fmla="*/ 33474 h 11117167"/>
              <a:gd name="connsiteX1" fmla="*/ 33475 w 4753139"/>
              <a:gd name="connsiteY1" fmla="*/ 0 h 11117167"/>
              <a:gd name="connsiteX2" fmla="*/ 0 w 4753139"/>
              <a:gd name="connsiteY2" fmla="*/ 9387796 h 11117167"/>
              <a:gd name="connsiteX3" fmla="*/ 4753139 w 4753139"/>
              <a:gd name="connsiteY3" fmla="*/ 33474 h 11117167"/>
              <a:gd name="connsiteX0" fmla="*/ 1729422 w 4736402"/>
              <a:gd name="connsiteY0" fmla="*/ 9387783 h 11117167"/>
              <a:gd name="connsiteX1" fmla="*/ 25 w 4736402"/>
              <a:gd name="connsiteY1" fmla="*/ 9387783 h 11117167"/>
              <a:gd name="connsiteX2" fmla="*/ 25 w 4736402"/>
              <a:gd name="connsiteY2" fmla="*/ 11117167 h 11117167"/>
              <a:gd name="connsiteX3" fmla="*/ 1729422 w 4736402"/>
              <a:gd name="connsiteY3" fmla="*/ 11117167 h 11117167"/>
              <a:gd name="connsiteX4" fmla="*/ 1729422 w 4736402"/>
              <a:gd name="connsiteY4" fmla="*/ 9387783 h 11117167"/>
              <a:gd name="connsiteX0" fmla="*/ 4736402 w 4736402"/>
              <a:gd name="connsiteY0" fmla="*/ 50210 h 11117167"/>
              <a:gd name="connsiteX1" fmla="*/ 33475 w 4736402"/>
              <a:gd name="connsiteY1" fmla="*/ 0 h 11117167"/>
              <a:gd name="connsiteX2" fmla="*/ 0 w 4736402"/>
              <a:gd name="connsiteY2" fmla="*/ 9387796 h 11117167"/>
              <a:gd name="connsiteX3" fmla="*/ 4736402 w 4736402"/>
              <a:gd name="connsiteY3" fmla="*/ 50210 h 11117167"/>
              <a:gd name="connsiteX0" fmla="*/ 1729422 w 4736402"/>
              <a:gd name="connsiteY0" fmla="*/ 9371046 h 11100430"/>
              <a:gd name="connsiteX1" fmla="*/ 25 w 4736402"/>
              <a:gd name="connsiteY1" fmla="*/ 9371046 h 11100430"/>
              <a:gd name="connsiteX2" fmla="*/ 25 w 4736402"/>
              <a:gd name="connsiteY2" fmla="*/ 11100430 h 11100430"/>
              <a:gd name="connsiteX3" fmla="*/ 1729422 w 4736402"/>
              <a:gd name="connsiteY3" fmla="*/ 11100430 h 11100430"/>
              <a:gd name="connsiteX4" fmla="*/ 1729422 w 4736402"/>
              <a:gd name="connsiteY4" fmla="*/ 9371046 h 11100430"/>
              <a:gd name="connsiteX0" fmla="*/ 4736402 w 4736402"/>
              <a:gd name="connsiteY0" fmla="*/ 33473 h 11100430"/>
              <a:gd name="connsiteX1" fmla="*/ 33475 w 4736402"/>
              <a:gd name="connsiteY1" fmla="*/ 0 h 11100430"/>
              <a:gd name="connsiteX2" fmla="*/ 0 w 4736402"/>
              <a:gd name="connsiteY2" fmla="*/ 9371059 h 11100430"/>
              <a:gd name="connsiteX3" fmla="*/ 4736402 w 4736402"/>
              <a:gd name="connsiteY3" fmla="*/ 33473 h 11100430"/>
              <a:gd name="connsiteX0" fmla="*/ 1729422 w 4716829"/>
              <a:gd name="connsiteY0" fmla="*/ 9371046 h 11100430"/>
              <a:gd name="connsiteX1" fmla="*/ 25 w 4716829"/>
              <a:gd name="connsiteY1" fmla="*/ 9371046 h 11100430"/>
              <a:gd name="connsiteX2" fmla="*/ 25 w 4716829"/>
              <a:gd name="connsiteY2" fmla="*/ 11100430 h 11100430"/>
              <a:gd name="connsiteX3" fmla="*/ 1729422 w 4716829"/>
              <a:gd name="connsiteY3" fmla="*/ 11100430 h 11100430"/>
              <a:gd name="connsiteX4" fmla="*/ 1729422 w 4716829"/>
              <a:gd name="connsiteY4" fmla="*/ 9371046 h 11100430"/>
              <a:gd name="connsiteX0" fmla="*/ 4716829 w 4716829"/>
              <a:gd name="connsiteY0" fmla="*/ 1227476 h 11100430"/>
              <a:gd name="connsiteX1" fmla="*/ 33475 w 4716829"/>
              <a:gd name="connsiteY1" fmla="*/ 0 h 11100430"/>
              <a:gd name="connsiteX2" fmla="*/ 0 w 4716829"/>
              <a:gd name="connsiteY2" fmla="*/ 9371059 h 11100430"/>
              <a:gd name="connsiteX3" fmla="*/ 4716829 w 4716829"/>
              <a:gd name="connsiteY3" fmla="*/ 1227476 h 11100430"/>
              <a:gd name="connsiteX0" fmla="*/ 1729422 w 4716829"/>
              <a:gd name="connsiteY0" fmla="*/ 8196618 h 9926002"/>
              <a:gd name="connsiteX1" fmla="*/ 25 w 4716829"/>
              <a:gd name="connsiteY1" fmla="*/ 8196618 h 9926002"/>
              <a:gd name="connsiteX2" fmla="*/ 25 w 4716829"/>
              <a:gd name="connsiteY2" fmla="*/ 9926002 h 9926002"/>
              <a:gd name="connsiteX3" fmla="*/ 1729422 w 4716829"/>
              <a:gd name="connsiteY3" fmla="*/ 9926002 h 9926002"/>
              <a:gd name="connsiteX4" fmla="*/ 1729422 w 4716829"/>
              <a:gd name="connsiteY4" fmla="*/ 8196618 h 9926002"/>
              <a:gd name="connsiteX0" fmla="*/ 4716829 w 4716829"/>
              <a:gd name="connsiteY0" fmla="*/ 53048 h 9926002"/>
              <a:gd name="connsiteX1" fmla="*/ 33475 w 4716829"/>
              <a:gd name="connsiteY1" fmla="*/ 0 h 9926002"/>
              <a:gd name="connsiteX2" fmla="*/ 0 w 4716829"/>
              <a:gd name="connsiteY2" fmla="*/ 8196631 h 9926002"/>
              <a:gd name="connsiteX3" fmla="*/ 4716829 w 4716829"/>
              <a:gd name="connsiteY3" fmla="*/ 53048 h 9926002"/>
              <a:gd name="connsiteX0" fmla="*/ 1729422 w 4755976"/>
              <a:gd name="connsiteY0" fmla="*/ 8202291 h 9931675"/>
              <a:gd name="connsiteX1" fmla="*/ 25 w 4755976"/>
              <a:gd name="connsiteY1" fmla="*/ 8202291 h 9931675"/>
              <a:gd name="connsiteX2" fmla="*/ 25 w 4755976"/>
              <a:gd name="connsiteY2" fmla="*/ 9931675 h 9931675"/>
              <a:gd name="connsiteX3" fmla="*/ 1729422 w 4755976"/>
              <a:gd name="connsiteY3" fmla="*/ 9931675 h 9931675"/>
              <a:gd name="connsiteX4" fmla="*/ 1729422 w 4755976"/>
              <a:gd name="connsiteY4" fmla="*/ 8202291 h 9931675"/>
              <a:gd name="connsiteX0" fmla="*/ 4755976 w 4755976"/>
              <a:gd name="connsiteY0" fmla="*/ 0 h 9931675"/>
              <a:gd name="connsiteX1" fmla="*/ 33475 w 4755976"/>
              <a:gd name="connsiteY1" fmla="*/ 5673 h 9931675"/>
              <a:gd name="connsiteX2" fmla="*/ 0 w 4755976"/>
              <a:gd name="connsiteY2" fmla="*/ 8202304 h 9931675"/>
              <a:gd name="connsiteX3" fmla="*/ 4755976 w 4755976"/>
              <a:gd name="connsiteY3" fmla="*/ 0 h 9931675"/>
              <a:gd name="connsiteX0" fmla="*/ 1729422 w 4755976"/>
              <a:gd name="connsiteY0" fmla="*/ 8202291 h 9931675"/>
              <a:gd name="connsiteX1" fmla="*/ 25 w 4755976"/>
              <a:gd name="connsiteY1" fmla="*/ 8202291 h 9931675"/>
              <a:gd name="connsiteX2" fmla="*/ 25 w 4755976"/>
              <a:gd name="connsiteY2" fmla="*/ 9931675 h 9931675"/>
              <a:gd name="connsiteX3" fmla="*/ 1729422 w 4755976"/>
              <a:gd name="connsiteY3" fmla="*/ 9931675 h 9931675"/>
              <a:gd name="connsiteX4" fmla="*/ 1729422 w 4755976"/>
              <a:gd name="connsiteY4" fmla="*/ 8202291 h 9931675"/>
              <a:gd name="connsiteX0" fmla="*/ 4755976 w 4755976"/>
              <a:gd name="connsiteY0" fmla="*/ 0 h 9931675"/>
              <a:gd name="connsiteX1" fmla="*/ 9788 w 4755976"/>
              <a:gd name="connsiteY1" fmla="*/ 893902 h 9931675"/>
              <a:gd name="connsiteX2" fmla="*/ 0 w 4755976"/>
              <a:gd name="connsiteY2" fmla="*/ 8202304 h 9931675"/>
              <a:gd name="connsiteX3" fmla="*/ 4755976 w 4755976"/>
              <a:gd name="connsiteY3" fmla="*/ 0 h 9931675"/>
              <a:gd name="connsiteX0" fmla="*/ 1729422 w 4412527"/>
              <a:gd name="connsiteY0" fmla="*/ 7314060 h 9043444"/>
              <a:gd name="connsiteX1" fmla="*/ 25 w 4412527"/>
              <a:gd name="connsiteY1" fmla="*/ 7314060 h 9043444"/>
              <a:gd name="connsiteX2" fmla="*/ 25 w 4412527"/>
              <a:gd name="connsiteY2" fmla="*/ 9043444 h 9043444"/>
              <a:gd name="connsiteX3" fmla="*/ 1729422 w 4412527"/>
              <a:gd name="connsiteY3" fmla="*/ 9043444 h 9043444"/>
              <a:gd name="connsiteX4" fmla="*/ 1729422 w 4412527"/>
              <a:gd name="connsiteY4" fmla="*/ 7314060 h 9043444"/>
              <a:gd name="connsiteX0" fmla="*/ 4412527 w 4412527"/>
              <a:gd name="connsiteY0" fmla="*/ 0 h 9043444"/>
              <a:gd name="connsiteX1" fmla="*/ 9788 w 4412527"/>
              <a:gd name="connsiteY1" fmla="*/ 5671 h 9043444"/>
              <a:gd name="connsiteX2" fmla="*/ 0 w 4412527"/>
              <a:gd name="connsiteY2" fmla="*/ 7314073 h 9043444"/>
              <a:gd name="connsiteX3" fmla="*/ 4412527 w 4412527"/>
              <a:gd name="connsiteY3" fmla="*/ 0 h 9043444"/>
              <a:gd name="connsiteX0" fmla="*/ 1729422 w 4412527"/>
              <a:gd name="connsiteY0" fmla="*/ 7314060 h 9043444"/>
              <a:gd name="connsiteX1" fmla="*/ 25 w 4412527"/>
              <a:gd name="connsiteY1" fmla="*/ 7314060 h 9043444"/>
              <a:gd name="connsiteX2" fmla="*/ 25 w 4412527"/>
              <a:gd name="connsiteY2" fmla="*/ 9043444 h 9043444"/>
              <a:gd name="connsiteX3" fmla="*/ 1729422 w 4412527"/>
              <a:gd name="connsiteY3" fmla="*/ 9043444 h 9043444"/>
              <a:gd name="connsiteX4" fmla="*/ 1729422 w 4412527"/>
              <a:gd name="connsiteY4" fmla="*/ 7314060 h 9043444"/>
              <a:gd name="connsiteX0" fmla="*/ 4412527 w 4412527"/>
              <a:gd name="connsiteY0" fmla="*/ 0 h 9043444"/>
              <a:gd name="connsiteX1" fmla="*/ 9788 w 4412527"/>
              <a:gd name="connsiteY1" fmla="*/ 356521 h 9043444"/>
              <a:gd name="connsiteX2" fmla="*/ 0 w 4412527"/>
              <a:gd name="connsiteY2" fmla="*/ 7314073 h 9043444"/>
              <a:gd name="connsiteX3" fmla="*/ 4412527 w 4412527"/>
              <a:gd name="connsiteY3" fmla="*/ 0 h 9043444"/>
              <a:gd name="connsiteX0" fmla="*/ 1729422 w 4412527"/>
              <a:gd name="connsiteY0" fmla="*/ 7314060 h 9043444"/>
              <a:gd name="connsiteX1" fmla="*/ 25 w 4412527"/>
              <a:gd name="connsiteY1" fmla="*/ 7314060 h 9043444"/>
              <a:gd name="connsiteX2" fmla="*/ 25 w 4412527"/>
              <a:gd name="connsiteY2" fmla="*/ 9043444 h 9043444"/>
              <a:gd name="connsiteX3" fmla="*/ 1729422 w 4412527"/>
              <a:gd name="connsiteY3" fmla="*/ 9043444 h 9043444"/>
              <a:gd name="connsiteX4" fmla="*/ 1729422 w 4412527"/>
              <a:gd name="connsiteY4" fmla="*/ 7314060 h 9043444"/>
              <a:gd name="connsiteX0" fmla="*/ 4412527 w 4412527"/>
              <a:gd name="connsiteY0" fmla="*/ 0 h 9043444"/>
              <a:gd name="connsiteX1" fmla="*/ 9788 w 4412527"/>
              <a:gd name="connsiteY1" fmla="*/ 347858 h 9043444"/>
              <a:gd name="connsiteX2" fmla="*/ 0 w 4412527"/>
              <a:gd name="connsiteY2" fmla="*/ 7314073 h 9043444"/>
              <a:gd name="connsiteX3" fmla="*/ 4412527 w 4412527"/>
              <a:gd name="connsiteY3" fmla="*/ 0 h 9043444"/>
              <a:gd name="connsiteX0" fmla="*/ 1729422 w 4412527"/>
              <a:gd name="connsiteY0" fmla="*/ 7314060 h 9043444"/>
              <a:gd name="connsiteX1" fmla="*/ 25 w 4412527"/>
              <a:gd name="connsiteY1" fmla="*/ 7314060 h 9043444"/>
              <a:gd name="connsiteX2" fmla="*/ 25 w 4412527"/>
              <a:gd name="connsiteY2" fmla="*/ 9043444 h 9043444"/>
              <a:gd name="connsiteX3" fmla="*/ 1729422 w 4412527"/>
              <a:gd name="connsiteY3" fmla="*/ 9043444 h 9043444"/>
              <a:gd name="connsiteX4" fmla="*/ 1729422 w 4412527"/>
              <a:gd name="connsiteY4" fmla="*/ 7314060 h 9043444"/>
              <a:gd name="connsiteX0" fmla="*/ 4412527 w 4412527"/>
              <a:gd name="connsiteY0" fmla="*/ 0 h 9043444"/>
              <a:gd name="connsiteX1" fmla="*/ 1124 w 4412527"/>
              <a:gd name="connsiteY1" fmla="*/ 356521 h 9043444"/>
              <a:gd name="connsiteX2" fmla="*/ 0 w 4412527"/>
              <a:gd name="connsiteY2" fmla="*/ 7314073 h 9043444"/>
              <a:gd name="connsiteX3" fmla="*/ 4412527 w 4412527"/>
              <a:gd name="connsiteY3" fmla="*/ 0 h 9043444"/>
              <a:gd name="connsiteX0" fmla="*/ 1729422 w 4143974"/>
              <a:gd name="connsiteY0" fmla="*/ 6967540 h 8696924"/>
              <a:gd name="connsiteX1" fmla="*/ 25 w 4143974"/>
              <a:gd name="connsiteY1" fmla="*/ 6967540 h 8696924"/>
              <a:gd name="connsiteX2" fmla="*/ 25 w 4143974"/>
              <a:gd name="connsiteY2" fmla="*/ 8696924 h 8696924"/>
              <a:gd name="connsiteX3" fmla="*/ 1729422 w 4143974"/>
              <a:gd name="connsiteY3" fmla="*/ 8696924 h 8696924"/>
              <a:gd name="connsiteX4" fmla="*/ 1729422 w 4143974"/>
              <a:gd name="connsiteY4" fmla="*/ 6967540 h 8696924"/>
              <a:gd name="connsiteX0" fmla="*/ 4143974 w 4143974"/>
              <a:gd name="connsiteY0" fmla="*/ 0 h 8696924"/>
              <a:gd name="connsiteX1" fmla="*/ 1124 w 4143974"/>
              <a:gd name="connsiteY1" fmla="*/ 10001 h 8696924"/>
              <a:gd name="connsiteX2" fmla="*/ 0 w 4143974"/>
              <a:gd name="connsiteY2" fmla="*/ 6967553 h 8696924"/>
              <a:gd name="connsiteX3" fmla="*/ 4143974 w 4143974"/>
              <a:gd name="connsiteY3" fmla="*/ 0 h 8696924"/>
              <a:gd name="connsiteX0" fmla="*/ 1729422 w 4135312"/>
              <a:gd name="connsiteY0" fmla="*/ 6958878 h 8688262"/>
              <a:gd name="connsiteX1" fmla="*/ 25 w 4135312"/>
              <a:gd name="connsiteY1" fmla="*/ 6958878 h 8688262"/>
              <a:gd name="connsiteX2" fmla="*/ 25 w 4135312"/>
              <a:gd name="connsiteY2" fmla="*/ 8688262 h 8688262"/>
              <a:gd name="connsiteX3" fmla="*/ 1729422 w 4135312"/>
              <a:gd name="connsiteY3" fmla="*/ 8688262 h 8688262"/>
              <a:gd name="connsiteX4" fmla="*/ 1729422 w 4135312"/>
              <a:gd name="connsiteY4" fmla="*/ 6958878 h 8688262"/>
              <a:gd name="connsiteX0" fmla="*/ 4135312 w 4135312"/>
              <a:gd name="connsiteY0" fmla="*/ 0 h 8688262"/>
              <a:gd name="connsiteX1" fmla="*/ 1124 w 4135312"/>
              <a:gd name="connsiteY1" fmla="*/ 1339 h 8688262"/>
              <a:gd name="connsiteX2" fmla="*/ 0 w 4135312"/>
              <a:gd name="connsiteY2" fmla="*/ 6958891 h 8688262"/>
              <a:gd name="connsiteX3" fmla="*/ 4135312 w 4135312"/>
              <a:gd name="connsiteY3" fmla="*/ 0 h 8688262"/>
            </a:gdLst>
            <a:ahLst/>
            <a:cxnLst>
              <a:cxn ang="0">
                <a:pos x="connsiteX0" y="connsiteY0"/>
              </a:cxn>
              <a:cxn ang="0">
                <a:pos x="connsiteX1" y="connsiteY1"/>
              </a:cxn>
              <a:cxn ang="0">
                <a:pos x="connsiteX2" y="connsiteY2"/>
              </a:cxn>
              <a:cxn ang="0">
                <a:pos x="connsiteX3" y="connsiteY3"/>
              </a:cxn>
            </a:cxnLst>
            <a:rect l="l" t="t" r="r" b="b"/>
            <a:pathLst>
              <a:path w="4135312" h="8688262">
                <a:moveTo>
                  <a:pt x="1729422" y="6958878"/>
                </a:moveTo>
                <a:lnTo>
                  <a:pt x="25" y="6958878"/>
                </a:lnTo>
                <a:lnTo>
                  <a:pt x="25" y="8688262"/>
                </a:lnTo>
                <a:lnTo>
                  <a:pt x="1729422" y="8688262"/>
                </a:lnTo>
                <a:lnTo>
                  <a:pt x="1729422" y="6958878"/>
                </a:lnTo>
                <a:close/>
              </a:path>
              <a:path w="4135312" h="8688262">
                <a:moveTo>
                  <a:pt x="4135312" y="0"/>
                </a:moveTo>
                <a:lnTo>
                  <a:pt x="1124" y="1339"/>
                </a:lnTo>
                <a:cubicBezTo>
                  <a:pt x="-2139" y="2437473"/>
                  <a:pt x="3263" y="4522757"/>
                  <a:pt x="0" y="6958891"/>
                </a:cubicBezTo>
                <a:lnTo>
                  <a:pt x="4135312" y="0"/>
                </a:lnTo>
                <a:close/>
              </a:path>
            </a:pathLst>
          </a:custGeom>
          <a:solidFill>
            <a:schemeClr val="bg2"/>
          </a:solidFill>
        </p:spPr>
        <p:txBody>
          <a:bodyPr wrap="square" lIns="0" tIns="0" rIns="0" bIns="0" rtlCol="0"/>
          <a:lstStyle/>
          <a:p>
            <a:endParaRPr sz="1350" b="0" i="0" dirty="0">
              <a:latin typeface="Arial Regular"/>
            </a:endParaRPr>
          </a:p>
        </p:txBody>
      </p:sp>
      <p:sp>
        <p:nvSpPr>
          <p:cNvPr id="2" name="Title 1">
            <a:extLst>
              <a:ext uri="{FF2B5EF4-FFF2-40B4-BE49-F238E27FC236}">
                <a16:creationId xmlns:a16="http://schemas.microsoft.com/office/drawing/2014/main" id="{2FB1C11C-AA1D-7646-ADB6-676E443F3BD0}"/>
              </a:ext>
            </a:extLst>
          </p:cNvPr>
          <p:cNvSpPr>
            <a:spLocks noGrp="1"/>
          </p:cNvSpPr>
          <p:nvPr>
            <p:ph type="title" hasCustomPrompt="1"/>
          </p:nvPr>
        </p:nvSpPr>
        <p:spPr>
          <a:xfrm>
            <a:off x="381000" y="228601"/>
            <a:ext cx="10458450" cy="5886449"/>
          </a:xfrm>
        </p:spPr>
        <p:txBody>
          <a:bodyPr>
            <a:noAutofit/>
          </a:bodyPr>
          <a:lstStyle>
            <a:lvl1pPr marL="0" marR="0" indent="0" algn="l" defTabSz="685800" rtl="0" eaLnBrk="1" fontAlgn="auto" latinLnBrk="0" hangingPunct="1">
              <a:lnSpc>
                <a:spcPct val="90000"/>
              </a:lnSpc>
              <a:spcBef>
                <a:spcPct val="0"/>
              </a:spcBef>
              <a:spcAft>
                <a:spcPts val="0"/>
              </a:spcAft>
              <a:buClrTx/>
              <a:buSzTx/>
              <a:buFontTx/>
              <a:buNone/>
              <a:tabLst/>
              <a:defRPr sz="8250">
                <a:solidFill>
                  <a:srgbClr val="FFFFFF"/>
                </a:solidFill>
              </a:defRPr>
            </a:lvl1pPr>
          </a:lstStyle>
          <a:p>
            <a:pPr lvl="0"/>
            <a:r>
              <a:rPr lang="en-US" dirty="0"/>
              <a:t>Write any message or quote using from 2 to 5 lines of the text here</a:t>
            </a:r>
            <a:endParaRPr lang="x-none" dirty="0"/>
          </a:p>
        </p:txBody>
      </p:sp>
      <p:sp>
        <p:nvSpPr>
          <p:cNvPr id="4" name="Picture Placeholder 13">
            <a:extLst>
              <a:ext uri="{FF2B5EF4-FFF2-40B4-BE49-F238E27FC236}">
                <a16:creationId xmlns:a16="http://schemas.microsoft.com/office/drawing/2014/main" id="{89CB3A53-5552-B546-9AA7-003B156706D8}"/>
              </a:ext>
            </a:extLst>
          </p:cNvPr>
          <p:cNvSpPr>
            <a:spLocks noGrp="1"/>
          </p:cNvSpPr>
          <p:nvPr>
            <p:ph type="pic" sz="quarter" idx="15" hasCustomPrompt="1"/>
          </p:nvPr>
        </p:nvSpPr>
        <p:spPr>
          <a:xfrm>
            <a:off x="8896351" y="5314950"/>
            <a:ext cx="1257300" cy="1257300"/>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solidFill>
                  <a:schemeClr val="bg1"/>
                </a:solidFill>
                <a:latin typeface="Arial" charset="0"/>
                <a:ea typeface="Arial" charset="0"/>
                <a:cs typeface="Arial"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Portrait </a:t>
            </a:r>
            <a:endParaRPr lang="ru-RU" dirty="0"/>
          </a:p>
        </p:txBody>
      </p:sp>
      <p:grpSp>
        <p:nvGrpSpPr>
          <p:cNvPr id="25" name="Group 24">
            <a:extLst>
              <a:ext uri="{FF2B5EF4-FFF2-40B4-BE49-F238E27FC236}">
                <a16:creationId xmlns:a16="http://schemas.microsoft.com/office/drawing/2014/main" id="{12F99C82-521A-2245-AB55-196A1991E6E0}"/>
              </a:ext>
            </a:extLst>
          </p:cNvPr>
          <p:cNvGrpSpPr/>
          <p:nvPr/>
        </p:nvGrpSpPr>
        <p:grpSpPr>
          <a:xfrm>
            <a:off x="10839450" y="6410620"/>
            <a:ext cx="971550" cy="161630"/>
            <a:chOff x="14294536" y="8436933"/>
            <a:chExt cx="1501942" cy="249867"/>
          </a:xfrm>
          <a:solidFill>
            <a:srgbClr val="FFFFFF"/>
          </a:solidFill>
        </p:grpSpPr>
        <p:sp>
          <p:nvSpPr>
            <p:cNvPr id="26" name="object 2">
              <a:extLst>
                <a:ext uri="{FF2B5EF4-FFF2-40B4-BE49-F238E27FC236}">
                  <a16:creationId xmlns:a16="http://schemas.microsoft.com/office/drawing/2014/main" id="{9486DACB-D966-C54B-B7D0-510ABD077005}"/>
                </a:ext>
              </a:extLst>
            </p:cNvPr>
            <p:cNvSpPr/>
            <p:nvPr/>
          </p:nvSpPr>
          <p:spPr>
            <a:xfrm>
              <a:off x="14294536" y="8436933"/>
              <a:ext cx="210239" cy="249867"/>
            </a:xfrm>
            <a:custGeom>
              <a:avLst/>
              <a:gdLst/>
              <a:ahLst/>
              <a:cxnLst/>
              <a:rect l="l" t="t" r="r" b="b"/>
              <a:pathLst>
                <a:path w="1798954" h="2138045">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7" name="object 3">
              <a:extLst>
                <a:ext uri="{FF2B5EF4-FFF2-40B4-BE49-F238E27FC236}">
                  <a16:creationId xmlns:a16="http://schemas.microsoft.com/office/drawing/2014/main" id="{34397580-C891-D54D-8A4C-16ADF1248F65}"/>
                </a:ext>
              </a:extLst>
            </p:cNvPr>
            <p:cNvSpPr/>
            <p:nvPr/>
          </p:nvSpPr>
          <p:spPr>
            <a:xfrm>
              <a:off x="14543672" y="8448213"/>
              <a:ext cx="194655" cy="238587"/>
            </a:xfrm>
            <a:custGeom>
              <a:avLst/>
              <a:gdLst/>
              <a:ahLst/>
              <a:cxnLst/>
              <a:rect l="l" t="t" r="r" b="b"/>
              <a:pathLst>
                <a:path w="1665604" h="2041525">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8" name="object 4">
              <a:extLst>
                <a:ext uri="{FF2B5EF4-FFF2-40B4-BE49-F238E27FC236}">
                  <a16:creationId xmlns:a16="http://schemas.microsoft.com/office/drawing/2014/main" id="{4CF5D1ED-04CA-1145-8DA0-D65B4418DA0C}"/>
                </a:ext>
              </a:extLst>
            </p:cNvPr>
            <p:cNvSpPr/>
            <p:nvPr/>
          </p:nvSpPr>
          <p:spPr>
            <a:xfrm>
              <a:off x="14745615" y="8511292"/>
              <a:ext cx="193022" cy="175508"/>
            </a:xfrm>
            <a:custGeom>
              <a:avLst/>
              <a:gdLst/>
              <a:ahLst/>
              <a:cxnLst/>
              <a:rect l="l" t="t" r="r" b="b"/>
              <a:pathLst>
                <a:path w="1651634" h="1501775">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w="1651634" h="1501775">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9" name="object 5">
              <a:extLst>
                <a:ext uri="{FF2B5EF4-FFF2-40B4-BE49-F238E27FC236}">
                  <a16:creationId xmlns:a16="http://schemas.microsoft.com/office/drawing/2014/main" id="{7B9598CE-E937-634A-BF57-6F218F0BB83F}"/>
                </a:ext>
              </a:extLst>
            </p:cNvPr>
            <p:cNvSpPr/>
            <p:nvPr/>
          </p:nvSpPr>
          <p:spPr>
            <a:xfrm>
              <a:off x="14976246" y="8448139"/>
              <a:ext cx="62189" cy="238661"/>
            </a:xfrm>
            <a:custGeom>
              <a:avLst/>
              <a:gdLst/>
              <a:ahLst/>
              <a:cxnLst/>
              <a:rect l="l" t="t" r="r" b="b"/>
              <a:pathLst>
                <a:path w="532129" h="2042160">
                  <a:moveTo>
                    <a:pt x="531622" y="0"/>
                  </a:moveTo>
                  <a:lnTo>
                    <a:pt x="0" y="0"/>
                  </a:lnTo>
                  <a:lnTo>
                    <a:pt x="0" y="2041613"/>
                  </a:lnTo>
                  <a:lnTo>
                    <a:pt x="531622" y="2041613"/>
                  </a:lnTo>
                  <a:lnTo>
                    <a:pt x="531622"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30" name="object 6">
              <a:extLst>
                <a:ext uri="{FF2B5EF4-FFF2-40B4-BE49-F238E27FC236}">
                  <a16:creationId xmlns:a16="http://schemas.microsoft.com/office/drawing/2014/main" id="{0E08BA88-3CC0-1F40-A618-D767F72A7222}"/>
                </a:ext>
              </a:extLst>
            </p:cNvPr>
            <p:cNvSpPr/>
            <p:nvPr/>
          </p:nvSpPr>
          <p:spPr>
            <a:xfrm>
              <a:off x="15067761" y="8469289"/>
              <a:ext cx="131576" cy="217511"/>
            </a:xfrm>
            <a:custGeom>
              <a:avLst/>
              <a:gdLst/>
              <a:ahLst/>
              <a:cxnLst/>
              <a:rect l="l" t="t" r="r" b="b"/>
              <a:pathLst>
                <a:path w="1125854" h="1861185">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31" name="object 7">
              <a:extLst>
                <a:ext uri="{FF2B5EF4-FFF2-40B4-BE49-F238E27FC236}">
                  <a16:creationId xmlns:a16="http://schemas.microsoft.com/office/drawing/2014/main" id="{0CD054A5-DD9B-3946-976F-716D39DAA2B1}"/>
                </a:ext>
              </a:extLst>
            </p:cNvPr>
            <p:cNvSpPr/>
            <p:nvPr/>
          </p:nvSpPr>
          <p:spPr>
            <a:xfrm>
              <a:off x="15222399" y="8511292"/>
              <a:ext cx="176547" cy="175508"/>
            </a:xfrm>
            <a:custGeom>
              <a:avLst/>
              <a:gdLst/>
              <a:ahLst/>
              <a:cxnLst/>
              <a:rect l="l" t="t" r="r" b="b"/>
              <a:pathLst>
                <a:path w="1510665" h="150177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w="1510665" h="150177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w="1510665" h="150177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grpFill/>
          </p:spPr>
          <p:txBody>
            <a:bodyPr wrap="square" lIns="0" tIns="0" rIns="0" bIns="0" rtlCol="0"/>
            <a:lstStyle/>
            <a:p>
              <a:endParaRPr sz="1350" dirty="0">
                <a:latin typeface="Arial" panose="020B0604020202020204" pitchFamily="34" charset="0"/>
                <a:cs typeface="Arial" panose="020B0604020202020204" pitchFamily="34" charset="0"/>
              </a:endParaRPr>
            </a:p>
          </p:txBody>
        </p:sp>
        <p:sp>
          <p:nvSpPr>
            <p:cNvPr id="32" name="object 8">
              <a:extLst>
                <a:ext uri="{FF2B5EF4-FFF2-40B4-BE49-F238E27FC236}">
                  <a16:creationId xmlns:a16="http://schemas.microsoft.com/office/drawing/2014/main" id="{88758512-D2E0-7D46-B05D-B5E05D6CF01D}"/>
                </a:ext>
              </a:extLst>
            </p:cNvPr>
            <p:cNvSpPr/>
            <p:nvPr/>
          </p:nvSpPr>
          <p:spPr>
            <a:xfrm>
              <a:off x="15425933" y="8511292"/>
              <a:ext cx="176844" cy="175508"/>
            </a:xfrm>
            <a:custGeom>
              <a:avLst/>
              <a:gdLst/>
              <a:ahLst/>
              <a:cxnLst/>
              <a:rect l="l" t="t" r="r" b="b"/>
              <a:pathLst>
                <a:path w="1513204" h="1501775">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33" name="object 9">
              <a:extLst>
                <a:ext uri="{FF2B5EF4-FFF2-40B4-BE49-F238E27FC236}">
                  <a16:creationId xmlns:a16="http://schemas.microsoft.com/office/drawing/2014/main" id="{566AD67A-D84B-C045-BC07-1D4871BA9E4D}"/>
                </a:ext>
              </a:extLst>
            </p:cNvPr>
            <p:cNvSpPr/>
            <p:nvPr/>
          </p:nvSpPr>
          <p:spPr>
            <a:xfrm>
              <a:off x="15618966" y="8448213"/>
              <a:ext cx="177512" cy="238587"/>
            </a:xfrm>
            <a:custGeom>
              <a:avLst/>
              <a:gdLst/>
              <a:ahLst/>
              <a:cxnLst/>
              <a:rect l="l" t="t" r="r" b="b"/>
              <a:pathLst>
                <a:path w="1518919" h="2041525">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99733568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Quote Sidebar (color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F90EB-2814-DA4D-A8BC-BB29D74B4006}"/>
              </a:ext>
            </a:extLst>
          </p:cNvPr>
          <p:cNvSpPr>
            <a:spLocks noGrp="1"/>
          </p:cNvSpPr>
          <p:nvPr>
            <p:ph type="title" hasCustomPrompt="1"/>
          </p:nvPr>
        </p:nvSpPr>
        <p:spPr/>
        <p:txBody>
          <a:bodyPr/>
          <a:lstStyle>
            <a:lvl1pPr>
              <a:defRPr/>
            </a:lvl1pPr>
          </a:lstStyle>
          <a:p>
            <a:r>
              <a:rPr lang="en-US" dirty="0"/>
              <a:t>This is the message of this slide</a:t>
            </a:r>
            <a:br>
              <a:rPr lang="en-US" dirty="0"/>
            </a:br>
            <a:r>
              <a:rPr lang="en-US" dirty="0"/>
              <a:t>You can write it in one or two lines </a:t>
            </a:r>
            <a:endParaRPr lang="ru-RU" dirty="0"/>
          </a:p>
        </p:txBody>
      </p:sp>
      <p:sp>
        <p:nvSpPr>
          <p:cNvPr id="3" name="Footer Placeholder 2">
            <a:extLst>
              <a:ext uri="{FF2B5EF4-FFF2-40B4-BE49-F238E27FC236}">
                <a16:creationId xmlns:a16="http://schemas.microsoft.com/office/drawing/2014/main" id="{02E19807-0DC2-5744-95C9-BD086093EE14}"/>
              </a:ext>
            </a:extLst>
          </p:cNvPr>
          <p:cNvSpPr>
            <a:spLocks noGrp="1"/>
          </p:cNvSpPr>
          <p:nvPr>
            <p:ph type="ftr" sz="quarter" idx="10"/>
          </p:nvPr>
        </p:nvSpPr>
        <p:spPr/>
        <p:txBody>
          <a:bodyPr/>
          <a:lstStyle/>
          <a:p>
            <a:endParaRPr lang="ru-RU" dirty="0"/>
          </a:p>
        </p:txBody>
      </p:sp>
      <p:sp>
        <p:nvSpPr>
          <p:cNvPr id="4" name="Slide Number Placeholder 3">
            <a:extLst>
              <a:ext uri="{FF2B5EF4-FFF2-40B4-BE49-F238E27FC236}">
                <a16:creationId xmlns:a16="http://schemas.microsoft.com/office/drawing/2014/main" id="{6DA7D36C-9E4E-B748-9152-AF47D0B0C839}"/>
              </a:ext>
            </a:extLst>
          </p:cNvPr>
          <p:cNvSpPr>
            <a:spLocks noGrp="1"/>
          </p:cNvSpPr>
          <p:nvPr>
            <p:ph type="sldNum" sz="quarter" idx="11"/>
          </p:nvPr>
        </p:nvSpPr>
        <p:spPr/>
        <p:txBody>
          <a:bodyPr/>
          <a:lstStyle/>
          <a:p>
            <a:fld id="{E200D83E-88D0-C440-9F2A-EBA669C92F70}" type="slidenum">
              <a:rPr lang="ru-RU" smtClean="0"/>
              <a:pPr/>
              <a:t>‹#›</a:t>
            </a:fld>
            <a:endParaRPr lang="ru-RU"/>
          </a:p>
        </p:txBody>
      </p:sp>
      <p:sp>
        <p:nvSpPr>
          <p:cNvPr id="18" name="object 22">
            <a:extLst>
              <a:ext uri="{FF2B5EF4-FFF2-40B4-BE49-F238E27FC236}">
                <a16:creationId xmlns:a16="http://schemas.microsoft.com/office/drawing/2014/main" id="{52F04BCB-EE9E-794F-8598-163D00F04A00}"/>
              </a:ext>
            </a:extLst>
          </p:cNvPr>
          <p:cNvSpPr/>
          <p:nvPr/>
        </p:nvSpPr>
        <p:spPr>
          <a:xfrm>
            <a:off x="8896350" y="0"/>
            <a:ext cx="3295650" cy="6858000"/>
          </a:xfrm>
          <a:custGeom>
            <a:avLst/>
            <a:gdLst/>
            <a:ahLst/>
            <a:cxnLst/>
            <a:rect l="l" t="t" r="r" b="b"/>
            <a:pathLst>
              <a:path w="4406900" h="9144000">
                <a:moveTo>
                  <a:pt x="4406887" y="0"/>
                </a:moveTo>
                <a:lnTo>
                  <a:pt x="0" y="0"/>
                </a:lnTo>
                <a:lnTo>
                  <a:pt x="0" y="9144000"/>
                </a:lnTo>
                <a:lnTo>
                  <a:pt x="4406887" y="9144000"/>
                </a:lnTo>
                <a:lnTo>
                  <a:pt x="4406887" y="0"/>
                </a:lnTo>
                <a:close/>
              </a:path>
            </a:pathLst>
          </a:custGeom>
          <a:solidFill>
            <a:schemeClr val="tx2"/>
          </a:solidFill>
          <a:ln>
            <a:noFill/>
          </a:ln>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19" name="object 4">
            <a:extLst>
              <a:ext uri="{FF2B5EF4-FFF2-40B4-BE49-F238E27FC236}">
                <a16:creationId xmlns:a16="http://schemas.microsoft.com/office/drawing/2014/main" id="{EE91A468-1CE6-1D41-8A0C-66F324E7E3D2}"/>
              </a:ext>
            </a:extLst>
          </p:cNvPr>
          <p:cNvSpPr/>
          <p:nvPr/>
        </p:nvSpPr>
        <p:spPr>
          <a:xfrm>
            <a:off x="9124950" y="-24429"/>
            <a:ext cx="3019375" cy="6596441"/>
          </a:xfrm>
          <a:custGeom>
            <a:avLst/>
            <a:gdLst>
              <a:gd name="connsiteX0" fmla="*/ 1729422 w 3920887"/>
              <a:gd name="connsiteY0" fmla="*/ 6954290 h 8683674"/>
              <a:gd name="connsiteX1" fmla="*/ 25 w 3920887"/>
              <a:gd name="connsiteY1" fmla="*/ 6954290 h 8683674"/>
              <a:gd name="connsiteX2" fmla="*/ 25 w 3920887"/>
              <a:gd name="connsiteY2" fmla="*/ 8683674 h 8683674"/>
              <a:gd name="connsiteX3" fmla="*/ 1729422 w 3920887"/>
              <a:gd name="connsiteY3" fmla="*/ 8683674 h 8683674"/>
              <a:gd name="connsiteX4" fmla="*/ 1729422 w 3920887"/>
              <a:gd name="connsiteY4" fmla="*/ 6954290 h 8683674"/>
              <a:gd name="connsiteX0" fmla="*/ 3920887 w 3920887"/>
              <a:gd name="connsiteY0" fmla="*/ 0 h 8683674"/>
              <a:gd name="connsiteX1" fmla="*/ 0 w 3920887"/>
              <a:gd name="connsiteY1" fmla="*/ 462012 h 8683674"/>
              <a:gd name="connsiteX2" fmla="*/ 0 w 3920887"/>
              <a:gd name="connsiteY2" fmla="*/ 6954303 h 8683674"/>
              <a:gd name="connsiteX3" fmla="*/ 3920887 w 3920887"/>
              <a:gd name="connsiteY3" fmla="*/ 0 h 8683674"/>
              <a:gd name="connsiteX0" fmla="*/ 1729422 w 3920887"/>
              <a:gd name="connsiteY0" fmla="*/ 6954290 h 8683674"/>
              <a:gd name="connsiteX1" fmla="*/ 25 w 3920887"/>
              <a:gd name="connsiteY1" fmla="*/ 6954290 h 8683674"/>
              <a:gd name="connsiteX2" fmla="*/ 25 w 3920887"/>
              <a:gd name="connsiteY2" fmla="*/ 8683674 h 8683674"/>
              <a:gd name="connsiteX3" fmla="*/ 1729422 w 3920887"/>
              <a:gd name="connsiteY3" fmla="*/ 8683674 h 8683674"/>
              <a:gd name="connsiteX4" fmla="*/ 1729422 w 3920887"/>
              <a:gd name="connsiteY4" fmla="*/ 6954290 h 8683674"/>
              <a:gd name="connsiteX0" fmla="*/ 3920887 w 3920887"/>
              <a:gd name="connsiteY0" fmla="*/ 0 h 8683674"/>
              <a:gd name="connsiteX1" fmla="*/ 0 w 3920887"/>
              <a:gd name="connsiteY1" fmla="*/ 9624 h 8683674"/>
              <a:gd name="connsiteX2" fmla="*/ 0 w 3920887"/>
              <a:gd name="connsiteY2" fmla="*/ 6954303 h 8683674"/>
              <a:gd name="connsiteX3" fmla="*/ 3920887 w 3920887"/>
              <a:gd name="connsiteY3" fmla="*/ 0 h 8683674"/>
              <a:gd name="connsiteX0" fmla="*/ 1729422 w 3920887"/>
              <a:gd name="connsiteY0" fmla="*/ 9165655 h 10895039"/>
              <a:gd name="connsiteX1" fmla="*/ 25 w 3920887"/>
              <a:gd name="connsiteY1" fmla="*/ 9165655 h 10895039"/>
              <a:gd name="connsiteX2" fmla="*/ 25 w 3920887"/>
              <a:gd name="connsiteY2" fmla="*/ 10895039 h 10895039"/>
              <a:gd name="connsiteX3" fmla="*/ 1729422 w 3920887"/>
              <a:gd name="connsiteY3" fmla="*/ 10895039 h 10895039"/>
              <a:gd name="connsiteX4" fmla="*/ 1729422 w 3920887"/>
              <a:gd name="connsiteY4" fmla="*/ 9165655 h 10895039"/>
              <a:gd name="connsiteX0" fmla="*/ 3920887 w 3920887"/>
              <a:gd name="connsiteY0" fmla="*/ 2211365 h 10895039"/>
              <a:gd name="connsiteX1" fmla="*/ 0 w 3920887"/>
              <a:gd name="connsiteY1" fmla="*/ 0 h 10895039"/>
              <a:gd name="connsiteX2" fmla="*/ 0 w 3920887"/>
              <a:gd name="connsiteY2" fmla="*/ 9165668 h 10895039"/>
              <a:gd name="connsiteX3" fmla="*/ 3920887 w 3920887"/>
              <a:gd name="connsiteY3" fmla="*/ 2211365 h 10895039"/>
              <a:gd name="connsiteX0" fmla="*/ 1729422 w 4986962"/>
              <a:gd name="connsiteY0" fmla="*/ 9165655 h 10895039"/>
              <a:gd name="connsiteX1" fmla="*/ 25 w 4986962"/>
              <a:gd name="connsiteY1" fmla="*/ 9165655 h 10895039"/>
              <a:gd name="connsiteX2" fmla="*/ 25 w 4986962"/>
              <a:gd name="connsiteY2" fmla="*/ 10895039 h 10895039"/>
              <a:gd name="connsiteX3" fmla="*/ 1729422 w 4986962"/>
              <a:gd name="connsiteY3" fmla="*/ 10895039 h 10895039"/>
              <a:gd name="connsiteX4" fmla="*/ 1729422 w 4986962"/>
              <a:gd name="connsiteY4" fmla="*/ 9165655 h 10895039"/>
              <a:gd name="connsiteX0" fmla="*/ 4986962 w 4986962"/>
              <a:gd name="connsiteY0" fmla="*/ 12586 h 10895039"/>
              <a:gd name="connsiteX1" fmla="*/ 0 w 4986962"/>
              <a:gd name="connsiteY1" fmla="*/ 0 h 10895039"/>
              <a:gd name="connsiteX2" fmla="*/ 0 w 4986962"/>
              <a:gd name="connsiteY2" fmla="*/ 9165668 h 10895039"/>
              <a:gd name="connsiteX3" fmla="*/ 4986962 w 4986962"/>
              <a:gd name="connsiteY3" fmla="*/ 12586 h 10895039"/>
            </a:gdLst>
            <a:ahLst/>
            <a:cxnLst>
              <a:cxn ang="0">
                <a:pos x="connsiteX0" y="connsiteY0"/>
              </a:cxn>
              <a:cxn ang="0">
                <a:pos x="connsiteX1" y="connsiteY1"/>
              </a:cxn>
              <a:cxn ang="0">
                <a:pos x="connsiteX2" y="connsiteY2"/>
              </a:cxn>
              <a:cxn ang="0">
                <a:pos x="connsiteX3" y="connsiteY3"/>
              </a:cxn>
            </a:cxnLst>
            <a:rect l="l" t="t" r="r" b="b"/>
            <a:pathLst>
              <a:path w="4986962" h="10895039">
                <a:moveTo>
                  <a:pt x="1729422" y="9165655"/>
                </a:moveTo>
                <a:lnTo>
                  <a:pt x="25" y="9165655"/>
                </a:lnTo>
                <a:lnTo>
                  <a:pt x="25" y="10895039"/>
                </a:lnTo>
                <a:lnTo>
                  <a:pt x="1729422" y="10895039"/>
                </a:lnTo>
                <a:lnTo>
                  <a:pt x="1729422" y="9165655"/>
                </a:lnTo>
                <a:close/>
              </a:path>
              <a:path w="4986962" h="10895039">
                <a:moveTo>
                  <a:pt x="4986962" y="12586"/>
                </a:moveTo>
                <a:lnTo>
                  <a:pt x="0" y="0"/>
                </a:lnTo>
                <a:lnTo>
                  <a:pt x="0" y="9165668"/>
                </a:lnTo>
                <a:lnTo>
                  <a:pt x="4986962" y="12586"/>
                </a:lnTo>
                <a:close/>
              </a:path>
            </a:pathLst>
          </a:custGeom>
          <a:solidFill>
            <a:schemeClr val="bg2"/>
          </a:solidFill>
        </p:spPr>
        <p:txBody>
          <a:bodyPr wrap="square" lIns="0" tIns="0" rIns="0" bIns="0" rtlCol="0"/>
          <a:lstStyle/>
          <a:p>
            <a:endParaRPr sz="1350" dirty="0">
              <a:latin typeface="Arial" panose="020B0604020202020204" pitchFamily="34" charset="0"/>
              <a:cs typeface="Arial" panose="020B0604020202020204" pitchFamily="34" charset="0"/>
            </a:endParaRPr>
          </a:p>
        </p:txBody>
      </p:sp>
      <p:sp>
        <p:nvSpPr>
          <p:cNvPr id="20" name="Text Placeholder 2">
            <a:extLst>
              <a:ext uri="{FF2B5EF4-FFF2-40B4-BE49-F238E27FC236}">
                <a16:creationId xmlns:a16="http://schemas.microsoft.com/office/drawing/2014/main" id="{27FDAB9B-57F9-CE46-9362-0F53FC6A64DD}"/>
              </a:ext>
            </a:extLst>
          </p:cNvPr>
          <p:cNvSpPr>
            <a:spLocks noGrp="1"/>
          </p:cNvSpPr>
          <p:nvPr>
            <p:ph type="body" sz="quarter" idx="29" hasCustomPrompt="1"/>
          </p:nvPr>
        </p:nvSpPr>
        <p:spPr>
          <a:xfrm>
            <a:off x="9124951" y="1200150"/>
            <a:ext cx="2686050" cy="4057650"/>
          </a:xfrm>
          <a:prstGeom prst="rect">
            <a:avLst/>
          </a:prstGeom>
        </p:spPr>
        <p:txBody>
          <a:bodyPr lIns="0" tIns="0" rIns="0" bIns="0"/>
          <a:lstStyle>
            <a:lvl1pPr marL="9525" marR="381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2400" b="1" i="0">
                <a:solidFill>
                  <a:schemeClr val="tx1"/>
                </a:solidFill>
                <a:latin typeface="Arial" panose="020B0604020202020204" pitchFamily="34" charset="0"/>
                <a:cs typeface="Arial" panose="020B0604020202020204" pitchFamily="34" charset="0"/>
              </a:defRPr>
            </a:lvl1pPr>
          </a:lstStyle>
          <a:p>
            <a:pPr marL="9525" marR="3810" lvl="0" indent="0" algn="l" defTabSz="685800" rtl="0" eaLnBrk="1" fontAlgn="auto" latinLnBrk="0" hangingPunct="1">
              <a:lnSpc>
                <a:spcPct val="100000"/>
              </a:lnSpc>
              <a:spcBef>
                <a:spcPts val="75"/>
              </a:spcBef>
              <a:spcAft>
                <a:spcPts val="0"/>
              </a:spcAft>
              <a:buClrTx/>
              <a:buSzTx/>
              <a:buFont typeface="Arial" panose="020B0604020202020204" pitchFamily="34" charset="0"/>
              <a:buNone/>
              <a:tabLst/>
              <a:defRPr/>
            </a:pPr>
            <a:r>
              <a:rPr lang="en-US" sz="2400" b="1" spc="-4" dirty="0">
                <a:latin typeface="Arial"/>
                <a:cs typeface="Arial"/>
              </a:rPr>
              <a:t>Type your quote here to highlight the importance </a:t>
            </a:r>
            <a:br>
              <a:rPr lang="en-US" sz="2400" b="1" spc="-4" dirty="0">
                <a:latin typeface="Arial"/>
                <a:cs typeface="Arial"/>
              </a:rPr>
            </a:br>
            <a:r>
              <a:rPr lang="en-US" sz="2400" b="1" spc="-4" dirty="0">
                <a:latin typeface="Arial"/>
                <a:cs typeface="Arial"/>
              </a:rPr>
              <a:t>of the content </a:t>
            </a:r>
            <a:br>
              <a:rPr lang="en-US" sz="2400" b="1" spc="-4" dirty="0">
                <a:latin typeface="Arial"/>
                <a:cs typeface="Arial"/>
              </a:rPr>
            </a:br>
            <a:r>
              <a:rPr lang="en-US" sz="2400" b="1" spc="-4" dirty="0">
                <a:latin typeface="Arial"/>
                <a:cs typeface="Arial"/>
              </a:rPr>
              <a:t>on the left side</a:t>
            </a:r>
          </a:p>
        </p:txBody>
      </p:sp>
      <p:sp>
        <p:nvSpPr>
          <p:cNvPr id="21" name="Picture Placeholder 13">
            <a:extLst>
              <a:ext uri="{FF2B5EF4-FFF2-40B4-BE49-F238E27FC236}">
                <a16:creationId xmlns:a16="http://schemas.microsoft.com/office/drawing/2014/main" id="{EFAF03F3-E44E-D244-9607-17D00D0C8AE8}"/>
              </a:ext>
            </a:extLst>
          </p:cNvPr>
          <p:cNvSpPr>
            <a:spLocks noGrp="1"/>
          </p:cNvSpPr>
          <p:nvPr>
            <p:ph type="pic" sz="quarter" idx="15" hasCustomPrompt="1"/>
          </p:nvPr>
        </p:nvSpPr>
        <p:spPr>
          <a:xfrm>
            <a:off x="9124950" y="5543550"/>
            <a:ext cx="1028700" cy="1028700"/>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Portrait </a:t>
            </a:r>
            <a:endParaRPr lang="ru-RU" dirty="0"/>
          </a:p>
        </p:txBody>
      </p:sp>
      <p:sp>
        <p:nvSpPr>
          <p:cNvPr id="22" name="Text Placeholder 2">
            <a:extLst>
              <a:ext uri="{FF2B5EF4-FFF2-40B4-BE49-F238E27FC236}">
                <a16:creationId xmlns:a16="http://schemas.microsoft.com/office/drawing/2014/main" id="{5C021512-43DD-BF40-8AFB-2F47ECB73C17}"/>
              </a:ext>
            </a:extLst>
          </p:cNvPr>
          <p:cNvSpPr>
            <a:spLocks noGrp="1"/>
          </p:cNvSpPr>
          <p:nvPr>
            <p:ph type="body" sz="quarter" idx="26" hasCustomPrompt="1"/>
          </p:nvPr>
        </p:nvSpPr>
        <p:spPr>
          <a:xfrm>
            <a:off x="10267950" y="5543550"/>
            <a:ext cx="1543050" cy="1028700"/>
          </a:xfrm>
          <a:prstGeom prst="rect">
            <a:avLst/>
          </a:prstGeom>
        </p:spPr>
        <p:txBody>
          <a:bodyPr lIns="0" tIns="0" rIns="0" bIns="0"/>
          <a:lstStyle>
            <a:lvl1pPr marL="0" indent="0">
              <a:spcBef>
                <a:spcPts val="0"/>
              </a:spcBef>
              <a:buNone/>
              <a:defRPr sz="1050" b="0">
                <a:solidFill>
                  <a:schemeClr val="tx1"/>
                </a:solidFill>
                <a:latin typeface="Arial" panose="020B0604020202020204" pitchFamily="34" charset="0"/>
                <a:cs typeface="Arial" panose="020B0604020202020204" pitchFamily="34" charset="0"/>
              </a:defRPr>
            </a:lvl1pPr>
          </a:lstStyle>
          <a:p>
            <a:pPr lvl="0"/>
            <a:r>
              <a:rPr lang="en-US" dirty="0"/>
              <a:t>Name Surname,  Occupation</a:t>
            </a:r>
          </a:p>
        </p:txBody>
      </p:sp>
      <p:sp>
        <p:nvSpPr>
          <p:cNvPr id="23" name="TextBox 22">
            <a:extLst>
              <a:ext uri="{FF2B5EF4-FFF2-40B4-BE49-F238E27FC236}">
                <a16:creationId xmlns:a16="http://schemas.microsoft.com/office/drawing/2014/main" id="{F9FAA520-23E1-8D49-8A62-A516E9BDAB64}"/>
              </a:ext>
            </a:extLst>
          </p:cNvPr>
          <p:cNvSpPr txBox="1"/>
          <p:nvPr/>
        </p:nvSpPr>
        <p:spPr>
          <a:xfrm>
            <a:off x="9124950" y="254853"/>
            <a:ext cx="800100" cy="854080"/>
          </a:xfrm>
          <a:prstGeom prst="rect">
            <a:avLst/>
          </a:prstGeom>
          <a:noFill/>
        </p:spPr>
        <p:txBody>
          <a:bodyPr wrap="square" rtlCol="0">
            <a:spAutoFit/>
          </a:bodyPr>
          <a:lstStyle/>
          <a:p>
            <a:r>
              <a:rPr lang="en-US" sz="4950" b="1" dirty="0">
                <a:solidFill>
                  <a:schemeClr val="bg1"/>
                </a:solidFill>
                <a:latin typeface="Arial" panose="020B0604020202020204" pitchFamily="34" charset="0"/>
                <a:cs typeface="Arial" panose="020B0604020202020204" pitchFamily="34" charset="0"/>
              </a:rPr>
              <a:t>’’</a:t>
            </a:r>
            <a:endParaRPr lang="ru-RU" sz="4950" b="1" dirty="0">
              <a:solidFill>
                <a:schemeClr val="bg1"/>
              </a:solidFill>
              <a:latin typeface="Arial" panose="020B0604020202020204" pitchFamily="34" charset="0"/>
              <a:cs typeface="Arial" panose="020B0604020202020204" pitchFamily="34" charset="0"/>
            </a:endParaRPr>
          </a:p>
        </p:txBody>
      </p:sp>
      <p:grpSp>
        <p:nvGrpSpPr>
          <p:cNvPr id="11" name="Group 10">
            <a:extLst>
              <a:ext uri="{FF2B5EF4-FFF2-40B4-BE49-F238E27FC236}">
                <a16:creationId xmlns:a16="http://schemas.microsoft.com/office/drawing/2014/main" id="{A019BF98-9B0F-7B4C-AD3B-55A4030FA95D}"/>
              </a:ext>
            </a:extLst>
          </p:cNvPr>
          <p:cNvGrpSpPr/>
          <p:nvPr/>
        </p:nvGrpSpPr>
        <p:grpSpPr>
          <a:xfrm>
            <a:off x="10839450" y="6410620"/>
            <a:ext cx="971550" cy="161630"/>
            <a:chOff x="14294536" y="8436933"/>
            <a:chExt cx="1501942" cy="249867"/>
          </a:xfrm>
          <a:solidFill>
            <a:schemeClr val="bg1"/>
          </a:solidFill>
        </p:grpSpPr>
        <p:sp>
          <p:nvSpPr>
            <p:cNvPr id="12" name="object 2">
              <a:extLst>
                <a:ext uri="{FF2B5EF4-FFF2-40B4-BE49-F238E27FC236}">
                  <a16:creationId xmlns:a16="http://schemas.microsoft.com/office/drawing/2014/main" id="{8FD7241F-6D7D-FE45-B8B1-5425B80DBED9}"/>
                </a:ext>
              </a:extLst>
            </p:cNvPr>
            <p:cNvSpPr/>
            <p:nvPr/>
          </p:nvSpPr>
          <p:spPr>
            <a:xfrm>
              <a:off x="14294536" y="8436933"/>
              <a:ext cx="210239" cy="249867"/>
            </a:xfrm>
            <a:custGeom>
              <a:avLst/>
              <a:gdLst/>
              <a:ahLst/>
              <a:cxnLst/>
              <a:rect l="l" t="t" r="r" b="b"/>
              <a:pathLst>
                <a:path w="1798954" h="2138045">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13" name="object 3">
              <a:extLst>
                <a:ext uri="{FF2B5EF4-FFF2-40B4-BE49-F238E27FC236}">
                  <a16:creationId xmlns:a16="http://schemas.microsoft.com/office/drawing/2014/main" id="{E44C908B-3892-D149-9E6F-7A2FE63CFEA7}"/>
                </a:ext>
              </a:extLst>
            </p:cNvPr>
            <p:cNvSpPr/>
            <p:nvPr/>
          </p:nvSpPr>
          <p:spPr>
            <a:xfrm>
              <a:off x="14543672" y="8448213"/>
              <a:ext cx="194655" cy="238587"/>
            </a:xfrm>
            <a:custGeom>
              <a:avLst/>
              <a:gdLst/>
              <a:ahLst/>
              <a:cxnLst/>
              <a:rect l="l" t="t" r="r" b="b"/>
              <a:pathLst>
                <a:path w="1665604" h="2041525">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14" name="object 4">
              <a:extLst>
                <a:ext uri="{FF2B5EF4-FFF2-40B4-BE49-F238E27FC236}">
                  <a16:creationId xmlns:a16="http://schemas.microsoft.com/office/drawing/2014/main" id="{9B307AEB-2049-BA4D-9CE1-5305B2896D07}"/>
                </a:ext>
              </a:extLst>
            </p:cNvPr>
            <p:cNvSpPr/>
            <p:nvPr/>
          </p:nvSpPr>
          <p:spPr>
            <a:xfrm>
              <a:off x="14745615" y="8511292"/>
              <a:ext cx="193022" cy="175508"/>
            </a:xfrm>
            <a:custGeom>
              <a:avLst/>
              <a:gdLst/>
              <a:ahLst/>
              <a:cxnLst/>
              <a:rect l="l" t="t" r="r" b="b"/>
              <a:pathLst>
                <a:path w="1651634" h="1501775">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w="1651634" h="1501775">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15" name="object 5">
              <a:extLst>
                <a:ext uri="{FF2B5EF4-FFF2-40B4-BE49-F238E27FC236}">
                  <a16:creationId xmlns:a16="http://schemas.microsoft.com/office/drawing/2014/main" id="{3086EB01-6F4F-4149-9D12-33FFDEB24F62}"/>
                </a:ext>
              </a:extLst>
            </p:cNvPr>
            <p:cNvSpPr/>
            <p:nvPr/>
          </p:nvSpPr>
          <p:spPr>
            <a:xfrm>
              <a:off x="14976246" y="8448139"/>
              <a:ext cx="62189" cy="238661"/>
            </a:xfrm>
            <a:custGeom>
              <a:avLst/>
              <a:gdLst/>
              <a:ahLst/>
              <a:cxnLst/>
              <a:rect l="l" t="t" r="r" b="b"/>
              <a:pathLst>
                <a:path w="532129" h="2042160">
                  <a:moveTo>
                    <a:pt x="531622" y="0"/>
                  </a:moveTo>
                  <a:lnTo>
                    <a:pt x="0" y="0"/>
                  </a:lnTo>
                  <a:lnTo>
                    <a:pt x="0" y="2041613"/>
                  </a:lnTo>
                  <a:lnTo>
                    <a:pt x="531622" y="2041613"/>
                  </a:lnTo>
                  <a:lnTo>
                    <a:pt x="531622"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16" name="object 6">
              <a:extLst>
                <a:ext uri="{FF2B5EF4-FFF2-40B4-BE49-F238E27FC236}">
                  <a16:creationId xmlns:a16="http://schemas.microsoft.com/office/drawing/2014/main" id="{AE11F3B5-EBF2-774C-A940-15602B568464}"/>
                </a:ext>
              </a:extLst>
            </p:cNvPr>
            <p:cNvSpPr/>
            <p:nvPr/>
          </p:nvSpPr>
          <p:spPr>
            <a:xfrm>
              <a:off x="15067761" y="8469289"/>
              <a:ext cx="131576" cy="217511"/>
            </a:xfrm>
            <a:custGeom>
              <a:avLst/>
              <a:gdLst/>
              <a:ahLst/>
              <a:cxnLst/>
              <a:rect l="l" t="t" r="r" b="b"/>
              <a:pathLst>
                <a:path w="1125854" h="1861185">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17" name="object 7">
              <a:extLst>
                <a:ext uri="{FF2B5EF4-FFF2-40B4-BE49-F238E27FC236}">
                  <a16:creationId xmlns:a16="http://schemas.microsoft.com/office/drawing/2014/main" id="{68FFE3D3-F5D5-754B-BC86-175F1626BAFC}"/>
                </a:ext>
              </a:extLst>
            </p:cNvPr>
            <p:cNvSpPr/>
            <p:nvPr/>
          </p:nvSpPr>
          <p:spPr>
            <a:xfrm>
              <a:off x="15222399" y="8511292"/>
              <a:ext cx="176547" cy="175508"/>
            </a:xfrm>
            <a:custGeom>
              <a:avLst/>
              <a:gdLst/>
              <a:ahLst/>
              <a:cxnLst/>
              <a:rect l="l" t="t" r="r" b="b"/>
              <a:pathLst>
                <a:path w="1510665" h="150177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w="1510665" h="150177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w="1510665" h="150177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grpFill/>
          </p:spPr>
          <p:txBody>
            <a:bodyPr wrap="square" lIns="0" tIns="0" rIns="0" bIns="0" rtlCol="0"/>
            <a:lstStyle/>
            <a:p>
              <a:endParaRPr sz="1350" dirty="0">
                <a:latin typeface="Arial" panose="020B0604020202020204" pitchFamily="34" charset="0"/>
                <a:cs typeface="Arial" panose="020B0604020202020204" pitchFamily="34" charset="0"/>
              </a:endParaRPr>
            </a:p>
          </p:txBody>
        </p:sp>
        <p:sp>
          <p:nvSpPr>
            <p:cNvPr id="24" name="object 8">
              <a:extLst>
                <a:ext uri="{FF2B5EF4-FFF2-40B4-BE49-F238E27FC236}">
                  <a16:creationId xmlns:a16="http://schemas.microsoft.com/office/drawing/2014/main" id="{65CBBDEE-7B4B-A944-BB1E-B22E8F65181A}"/>
                </a:ext>
              </a:extLst>
            </p:cNvPr>
            <p:cNvSpPr/>
            <p:nvPr/>
          </p:nvSpPr>
          <p:spPr>
            <a:xfrm>
              <a:off x="15425933" y="8511292"/>
              <a:ext cx="176844" cy="175508"/>
            </a:xfrm>
            <a:custGeom>
              <a:avLst/>
              <a:gdLst/>
              <a:ahLst/>
              <a:cxnLst/>
              <a:rect l="l" t="t" r="r" b="b"/>
              <a:pathLst>
                <a:path w="1513204" h="1501775">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5" name="object 9">
              <a:extLst>
                <a:ext uri="{FF2B5EF4-FFF2-40B4-BE49-F238E27FC236}">
                  <a16:creationId xmlns:a16="http://schemas.microsoft.com/office/drawing/2014/main" id="{F4E0663C-6185-BC49-90DF-CC746D2E9912}"/>
                </a:ext>
              </a:extLst>
            </p:cNvPr>
            <p:cNvSpPr/>
            <p:nvPr/>
          </p:nvSpPr>
          <p:spPr>
            <a:xfrm>
              <a:off x="15618966" y="8448213"/>
              <a:ext cx="177512" cy="238587"/>
            </a:xfrm>
            <a:custGeom>
              <a:avLst/>
              <a:gdLst/>
              <a:ahLst/>
              <a:cxnLst/>
              <a:rect l="l" t="t" r="r" b="b"/>
              <a:pathLst>
                <a:path w="1518919" h="2041525">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45783239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Quote Sidebar (bas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F90EB-2814-DA4D-A8BC-BB29D74B4006}"/>
              </a:ext>
            </a:extLst>
          </p:cNvPr>
          <p:cNvSpPr>
            <a:spLocks noGrp="1"/>
          </p:cNvSpPr>
          <p:nvPr>
            <p:ph type="title" hasCustomPrompt="1"/>
          </p:nvPr>
        </p:nvSpPr>
        <p:spPr/>
        <p:txBody>
          <a:bodyPr/>
          <a:lstStyle>
            <a:lvl1pPr>
              <a:defRPr/>
            </a:lvl1pPr>
          </a:lstStyle>
          <a:p>
            <a:r>
              <a:rPr lang="en-US" dirty="0"/>
              <a:t>This is the message of this slide</a:t>
            </a:r>
            <a:br>
              <a:rPr lang="en-US" dirty="0"/>
            </a:br>
            <a:r>
              <a:rPr lang="en-US" dirty="0"/>
              <a:t>You can write it in one or two lines </a:t>
            </a:r>
            <a:endParaRPr lang="ru-RU" dirty="0"/>
          </a:p>
        </p:txBody>
      </p:sp>
      <p:sp>
        <p:nvSpPr>
          <p:cNvPr id="3" name="Footer Placeholder 2">
            <a:extLst>
              <a:ext uri="{FF2B5EF4-FFF2-40B4-BE49-F238E27FC236}">
                <a16:creationId xmlns:a16="http://schemas.microsoft.com/office/drawing/2014/main" id="{02E19807-0DC2-5744-95C9-BD086093EE14}"/>
              </a:ext>
            </a:extLst>
          </p:cNvPr>
          <p:cNvSpPr>
            <a:spLocks noGrp="1"/>
          </p:cNvSpPr>
          <p:nvPr>
            <p:ph type="ftr" sz="quarter" idx="10"/>
          </p:nvPr>
        </p:nvSpPr>
        <p:spPr/>
        <p:txBody>
          <a:bodyPr/>
          <a:lstStyle/>
          <a:p>
            <a:endParaRPr lang="ru-RU" dirty="0"/>
          </a:p>
        </p:txBody>
      </p:sp>
      <p:sp>
        <p:nvSpPr>
          <p:cNvPr id="4" name="Slide Number Placeholder 3">
            <a:extLst>
              <a:ext uri="{FF2B5EF4-FFF2-40B4-BE49-F238E27FC236}">
                <a16:creationId xmlns:a16="http://schemas.microsoft.com/office/drawing/2014/main" id="{6DA7D36C-9E4E-B748-9152-AF47D0B0C839}"/>
              </a:ext>
            </a:extLst>
          </p:cNvPr>
          <p:cNvSpPr>
            <a:spLocks noGrp="1"/>
          </p:cNvSpPr>
          <p:nvPr>
            <p:ph type="sldNum" sz="quarter" idx="11"/>
          </p:nvPr>
        </p:nvSpPr>
        <p:spPr/>
        <p:txBody>
          <a:bodyPr/>
          <a:lstStyle/>
          <a:p>
            <a:fld id="{E200D83E-88D0-C440-9F2A-EBA669C92F70}" type="slidenum">
              <a:rPr lang="ru-RU" smtClean="0"/>
              <a:pPr/>
              <a:t>‹#›</a:t>
            </a:fld>
            <a:endParaRPr lang="ru-RU"/>
          </a:p>
        </p:txBody>
      </p:sp>
      <p:sp>
        <p:nvSpPr>
          <p:cNvPr id="19" name="object 4">
            <a:extLst>
              <a:ext uri="{FF2B5EF4-FFF2-40B4-BE49-F238E27FC236}">
                <a16:creationId xmlns:a16="http://schemas.microsoft.com/office/drawing/2014/main" id="{EE91A468-1CE6-1D41-8A0C-66F324E7E3D2}"/>
              </a:ext>
            </a:extLst>
          </p:cNvPr>
          <p:cNvSpPr/>
          <p:nvPr/>
        </p:nvSpPr>
        <p:spPr>
          <a:xfrm>
            <a:off x="9124950" y="-24429"/>
            <a:ext cx="3019375" cy="6596441"/>
          </a:xfrm>
          <a:custGeom>
            <a:avLst/>
            <a:gdLst>
              <a:gd name="connsiteX0" fmla="*/ 1729422 w 3920887"/>
              <a:gd name="connsiteY0" fmla="*/ 6954290 h 8683674"/>
              <a:gd name="connsiteX1" fmla="*/ 25 w 3920887"/>
              <a:gd name="connsiteY1" fmla="*/ 6954290 h 8683674"/>
              <a:gd name="connsiteX2" fmla="*/ 25 w 3920887"/>
              <a:gd name="connsiteY2" fmla="*/ 8683674 h 8683674"/>
              <a:gd name="connsiteX3" fmla="*/ 1729422 w 3920887"/>
              <a:gd name="connsiteY3" fmla="*/ 8683674 h 8683674"/>
              <a:gd name="connsiteX4" fmla="*/ 1729422 w 3920887"/>
              <a:gd name="connsiteY4" fmla="*/ 6954290 h 8683674"/>
              <a:gd name="connsiteX0" fmla="*/ 3920887 w 3920887"/>
              <a:gd name="connsiteY0" fmla="*/ 0 h 8683674"/>
              <a:gd name="connsiteX1" fmla="*/ 0 w 3920887"/>
              <a:gd name="connsiteY1" fmla="*/ 462012 h 8683674"/>
              <a:gd name="connsiteX2" fmla="*/ 0 w 3920887"/>
              <a:gd name="connsiteY2" fmla="*/ 6954303 h 8683674"/>
              <a:gd name="connsiteX3" fmla="*/ 3920887 w 3920887"/>
              <a:gd name="connsiteY3" fmla="*/ 0 h 8683674"/>
              <a:gd name="connsiteX0" fmla="*/ 1729422 w 3920887"/>
              <a:gd name="connsiteY0" fmla="*/ 6954290 h 8683674"/>
              <a:gd name="connsiteX1" fmla="*/ 25 w 3920887"/>
              <a:gd name="connsiteY1" fmla="*/ 6954290 h 8683674"/>
              <a:gd name="connsiteX2" fmla="*/ 25 w 3920887"/>
              <a:gd name="connsiteY2" fmla="*/ 8683674 h 8683674"/>
              <a:gd name="connsiteX3" fmla="*/ 1729422 w 3920887"/>
              <a:gd name="connsiteY3" fmla="*/ 8683674 h 8683674"/>
              <a:gd name="connsiteX4" fmla="*/ 1729422 w 3920887"/>
              <a:gd name="connsiteY4" fmla="*/ 6954290 h 8683674"/>
              <a:gd name="connsiteX0" fmla="*/ 3920887 w 3920887"/>
              <a:gd name="connsiteY0" fmla="*/ 0 h 8683674"/>
              <a:gd name="connsiteX1" fmla="*/ 0 w 3920887"/>
              <a:gd name="connsiteY1" fmla="*/ 9624 h 8683674"/>
              <a:gd name="connsiteX2" fmla="*/ 0 w 3920887"/>
              <a:gd name="connsiteY2" fmla="*/ 6954303 h 8683674"/>
              <a:gd name="connsiteX3" fmla="*/ 3920887 w 3920887"/>
              <a:gd name="connsiteY3" fmla="*/ 0 h 8683674"/>
              <a:gd name="connsiteX0" fmla="*/ 1729422 w 3920887"/>
              <a:gd name="connsiteY0" fmla="*/ 9165655 h 10895039"/>
              <a:gd name="connsiteX1" fmla="*/ 25 w 3920887"/>
              <a:gd name="connsiteY1" fmla="*/ 9165655 h 10895039"/>
              <a:gd name="connsiteX2" fmla="*/ 25 w 3920887"/>
              <a:gd name="connsiteY2" fmla="*/ 10895039 h 10895039"/>
              <a:gd name="connsiteX3" fmla="*/ 1729422 w 3920887"/>
              <a:gd name="connsiteY3" fmla="*/ 10895039 h 10895039"/>
              <a:gd name="connsiteX4" fmla="*/ 1729422 w 3920887"/>
              <a:gd name="connsiteY4" fmla="*/ 9165655 h 10895039"/>
              <a:gd name="connsiteX0" fmla="*/ 3920887 w 3920887"/>
              <a:gd name="connsiteY0" fmla="*/ 2211365 h 10895039"/>
              <a:gd name="connsiteX1" fmla="*/ 0 w 3920887"/>
              <a:gd name="connsiteY1" fmla="*/ 0 h 10895039"/>
              <a:gd name="connsiteX2" fmla="*/ 0 w 3920887"/>
              <a:gd name="connsiteY2" fmla="*/ 9165668 h 10895039"/>
              <a:gd name="connsiteX3" fmla="*/ 3920887 w 3920887"/>
              <a:gd name="connsiteY3" fmla="*/ 2211365 h 10895039"/>
              <a:gd name="connsiteX0" fmla="*/ 1729422 w 4986962"/>
              <a:gd name="connsiteY0" fmla="*/ 9165655 h 10895039"/>
              <a:gd name="connsiteX1" fmla="*/ 25 w 4986962"/>
              <a:gd name="connsiteY1" fmla="*/ 9165655 h 10895039"/>
              <a:gd name="connsiteX2" fmla="*/ 25 w 4986962"/>
              <a:gd name="connsiteY2" fmla="*/ 10895039 h 10895039"/>
              <a:gd name="connsiteX3" fmla="*/ 1729422 w 4986962"/>
              <a:gd name="connsiteY3" fmla="*/ 10895039 h 10895039"/>
              <a:gd name="connsiteX4" fmla="*/ 1729422 w 4986962"/>
              <a:gd name="connsiteY4" fmla="*/ 9165655 h 10895039"/>
              <a:gd name="connsiteX0" fmla="*/ 4986962 w 4986962"/>
              <a:gd name="connsiteY0" fmla="*/ 12586 h 10895039"/>
              <a:gd name="connsiteX1" fmla="*/ 0 w 4986962"/>
              <a:gd name="connsiteY1" fmla="*/ 0 h 10895039"/>
              <a:gd name="connsiteX2" fmla="*/ 0 w 4986962"/>
              <a:gd name="connsiteY2" fmla="*/ 9165668 h 10895039"/>
              <a:gd name="connsiteX3" fmla="*/ 4986962 w 4986962"/>
              <a:gd name="connsiteY3" fmla="*/ 12586 h 10895039"/>
            </a:gdLst>
            <a:ahLst/>
            <a:cxnLst>
              <a:cxn ang="0">
                <a:pos x="connsiteX0" y="connsiteY0"/>
              </a:cxn>
              <a:cxn ang="0">
                <a:pos x="connsiteX1" y="connsiteY1"/>
              </a:cxn>
              <a:cxn ang="0">
                <a:pos x="connsiteX2" y="connsiteY2"/>
              </a:cxn>
              <a:cxn ang="0">
                <a:pos x="connsiteX3" y="connsiteY3"/>
              </a:cxn>
            </a:cxnLst>
            <a:rect l="l" t="t" r="r" b="b"/>
            <a:pathLst>
              <a:path w="4986962" h="10895039">
                <a:moveTo>
                  <a:pt x="1729422" y="9165655"/>
                </a:moveTo>
                <a:lnTo>
                  <a:pt x="25" y="9165655"/>
                </a:lnTo>
                <a:lnTo>
                  <a:pt x="25" y="10895039"/>
                </a:lnTo>
                <a:lnTo>
                  <a:pt x="1729422" y="10895039"/>
                </a:lnTo>
                <a:lnTo>
                  <a:pt x="1729422" y="9165655"/>
                </a:lnTo>
                <a:close/>
              </a:path>
              <a:path w="4986962" h="10895039">
                <a:moveTo>
                  <a:pt x="4986962" y="12586"/>
                </a:moveTo>
                <a:lnTo>
                  <a:pt x="0" y="0"/>
                </a:lnTo>
                <a:lnTo>
                  <a:pt x="0" y="9165668"/>
                </a:lnTo>
                <a:lnTo>
                  <a:pt x="4986962" y="12586"/>
                </a:lnTo>
                <a:close/>
              </a:path>
            </a:pathLst>
          </a:custGeom>
          <a:solidFill>
            <a:schemeClr val="bg2"/>
          </a:solidFill>
        </p:spPr>
        <p:txBody>
          <a:bodyPr wrap="square" lIns="0" tIns="0" rIns="0" bIns="0" rtlCol="0"/>
          <a:lstStyle/>
          <a:p>
            <a:endParaRPr sz="1350" dirty="0">
              <a:latin typeface="Arial" panose="020B0604020202020204" pitchFamily="34" charset="0"/>
              <a:cs typeface="Arial" panose="020B0604020202020204" pitchFamily="34" charset="0"/>
            </a:endParaRPr>
          </a:p>
        </p:txBody>
      </p:sp>
      <p:sp>
        <p:nvSpPr>
          <p:cNvPr id="20" name="Text Placeholder 2">
            <a:extLst>
              <a:ext uri="{FF2B5EF4-FFF2-40B4-BE49-F238E27FC236}">
                <a16:creationId xmlns:a16="http://schemas.microsoft.com/office/drawing/2014/main" id="{27FDAB9B-57F9-CE46-9362-0F53FC6A64DD}"/>
              </a:ext>
            </a:extLst>
          </p:cNvPr>
          <p:cNvSpPr>
            <a:spLocks noGrp="1"/>
          </p:cNvSpPr>
          <p:nvPr>
            <p:ph type="body" sz="quarter" idx="29" hasCustomPrompt="1"/>
          </p:nvPr>
        </p:nvSpPr>
        <p:spPr>
          <a:xfrm>
            <a:off x="9124951" y="1200150"/>
            <a:ext cx="2686050" cy="4057650"/>
          </a:xfrm>
          <a:prstGeom prst="rect">
            <a:avLst/>
          </a:prstGeom>
        </p:spPr>
        <p:txBody>
          <a:bodyPr lIns="0" tIns="0" rIns="0" bIns="0"/>
          <a:lstStyle>
            <a:lvl1pPr marL="9525" marR="381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2400" b="1" i="0">
                <a:solidFill>
                  <a:schemeClr val="tx1"/>
                </a:solidFill>
                <a:latin typeface="Arial" panose="020B0604020202020204" pitchFamily="34" charset="0"/>
                <a:cs typeface="Arial" panose="020B0604020202020204" pitchFamily="34" charset="0"/>
              </a:defRPr>
            </a:lvl1pPr>
          </a:lstStyle>
          <a:p>
            <a:pPr marL="9525" marR="3810" lvl="0" indent="0" algn="l" defTabSz="685800" rtl="0" eaLnBrk="1" fontAlgn="auto" latinLnBrk="0" hangingPunct="1">
              <a:lnSpc>
                <a:spcPct val="100000"/>
              </a:lnSpc>
              <a:spcBef>
                <a:spcPts val="75"/>
              </a:spcBef>
              <a:spcAft>
                <a:spcPts val="0"/>
              </a:spcAft>
              <a:buClrTx/>
              <a:buSzTx/>
              <a:buFont typeface="Arial" panose="020B0604020202020204" pitchFamily="34" charset="0"/>
              <a:buNone/>
              <a:tabLst/>
              <a:defRPr/>
            </a:pPr>
            <a:r>
              <a:rPr lang="en-US" sz="2400" b="1" spc="-4" dirty="0">
                <a:latin typeface="Arial"/>
                <a:cs typeface="Arial"/>
              </a:rPr>
              <a:t>Type your quote here to highlight the importance </a:t>
            </a:r>
            <a:br>
              <a:rPr lang="en-US" sz="2400" b="1" spc="-4" dirty="0">
                <a:latin typeface="Arial"/>
                <a:cs typeface="Arial"/>
              </a:rPr>
            </a:br>
            <a:r>
              <a:rPr lang="en-US" sz="2400" b="1" spc="-4" dirty="0">
                <a:latin typeface="Arial"/>
                <a:cs typeface="Arial"/>
              </a:rPr>
              <a:t>of the content </a:t>
            </a:r>
            <a:br>
              <a:rPr lang="en-US" sz="2400" b="1" spc="-4" dirty="0">
                <a:latin typeface="Arial"/>
                <a:cs typeface="Arial"/>
              </a:rPr>
            </a:br>
            <a:r>
              <a:rPr lang="en-US" sz="2400" b="1" spc="-4" dirty="0">
                <a:latin typeface="Arial"/>
                <a:cs typeface="Arial"/>
              </a:rPr>
              <a:t>on the left side</a:t>
            </a:r>
          </a:p>
        </p:txBody>
      </p:sp>
      <p:sp>
        <p:nvSpPr>
          <p:cNvPr id="21" name="Picture Placeholder 13">
            <a:extLst>
              <a:ext uri="{FF2B5EF4-FFF2-40B4-BE49-F238E27FC236}">
                <a16:creationId xmlns:a16="http://schemas.microsoft.com/office/drawing/2014/main" id="{EFAF03F3-E44E-D244-9607-17D00D0C8AE8}"/>
              </a:ext>
            </a:extLst>
          </p:cNvPr>
          <p:cNvSpPr>
            <a:spLocks noGrp="1"/>
          </p:cNvSpPr>
          <p:nvPr>
            <p:ph type="pic" sz="quarter" idx="15" hasCustomPrompt="1"/>
          </p:nvPr>
        </p:nvSpPr>
        <p:spPr>
          <a:xfrm>
            <a:off x="9124950" y="5543550"/>
            <a:ext cx="1028700" cy="1028700"/>
          </a:xfrm>
          <a:prstGeom prst="rect">
            <a:avLst/>
          </a:prstGeom>
        </p:spPr>
        <p:txBody>
          <a:bodyPr/>
          <a:lstStyle>
            <a:lvl1pPr marL="171446" marR="0" indent="-171446" algn="l" defTabSz="685784" rtl="0" eaLnBrk="1" fontAlgn="auto" latinLnBrk="0" hangingPunct="1">
              <a:lnSpc>
                <a:spcPct val="90000"/>
              </a:lnSpc>
              <a:spcBef>
                <a:spcPts val="750"/>
              </a:spcBef>
              <a:spcAft>
                <a:spcPts val="0"/>
              </a:spcAft>
              <a:buClrTx/>
              <a:buSzTx/>
              <a:buFont typeface="Arial"/>
              <a:buNone/>
              <a:tabLst/>
              <a:defRPr lang="en-US" sz="90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marL="171446" marR="0" lvl="0" indent="-171446" algn="l" defTabSz="685784" rtl="0" eaLnBrk="1" fontAlgn="auto" latinLnBrk="0" hangingPunct="1">
              <a:lnSpc>
                <a:spcPct val="90000"/>
              </a:lnSpc>
              <a:spcBef>
                <a:spcPts val="750"/>
              </a:spcBef>
              <a:spcAft>
                <a:spcPts val="0"/>
              </a:spcAft>
              <a:buClrTx/>
              <a:buSzTx/>
              <a:buFont typeface="Arial"/>
              <a:buNone/>
              <a:tabLst/>
              <a:defRPr/>
            </a:pPr>
            <a:r>
              <a:rPr lang="en-US" dirty="0"/>
              <a:t>Portrait </a:t>
            </a:r>
            <a:endParaRPr lang="ru-RU" dirty="0"/>
          </a:p>
        </p:txBody>
      </p:sp>
      <p:sp>
        <p:nvSpPr>
          <p:cNvPr id="22" name="Text Placeholder 2">
            <a:extLst>
              <a:ext uri="{FF2B5EF4-FFF2-40B4-BE49-F238E27FC236}">
                <a16:creationId xmlns:a16="http://schemas.microsoft.com/office/drawing/2014/main" id="{5C021512-43DD-BF40-8AFB-2F47ECB73C17}"/>
              </a:ext>
            </a:extLst>
          </p:cNvPr>
          <p:cNvSpPr>
            <a:spLocks noGrp="1"/>
          </p:cNvSpPr>
          <p:nvPr>
            <p:ph type="body" sz="quarter" idx="26" hasCustomPrompt="1"/>
          </p:nvPr>
        </p:nvSpPr>
        <p:spPr>
          <a:xfrm>
            <a:off x="10267950" y="5543550"/>
            <a:ext cx="1543050" cy="1028700"/>
          </a:xfrm>
          <a:prstGeom prst="rect">
            <a:avLst/>
          </a:prstGeom>
        </p:spPr>
        <p:txBody>
          <a:bodyPr lIns="0" tIns="0" rIns="0" bIns="0"/>
          <a:lstStyle>
            <a:lvl1pPr marL="0" indent="0">
              <a:spcBef>
                <a:spcPts val="0"/>
              </a:spcBef>
              <a:buNone/>
              <a:defRPr sz="1050" b="0">
                <a:solidFill>
                  <a:schemeClr val="bg1"/>
                </a:solidFill>
                <a:latin typeface="Arial" panose="020B0604020202020204" pitchFamily="34" charset="0"/>
                <a:cs typeface="Arial" panose="020B0604020202020204" pitchFamily="34" charset="0"/>
              </a:defRPr>
            </a:lvl1pPr>
          </a:lstStyle>
          <a:p>
            <a:pPr lvl="0"/>
            <a:r>
              <a:rPr lang="en-US" dirty="0"/>
              <a:t>Name Surname,  Occupation</a:t>
            </a:r>
          </a:p>
        </p:txBody>
      </p:sp>
      <p:sp>
        <p:nvSpPr>
          <p:cNvPr id="23" name="TextBox 22">
            <a:extLst>
              <a:ext uri="{FF2B5EF4-FFF2-40B4-BE49-F238E27FC236}">
                <a16:creationId xmlns:a16="http://schemas.microsoft.com/office/drawing/2014/main" id="{F9FAA520-23E1-8D49-8A62-A516E9BDAB64}"/>
              </a:ext>
            </a:extLst>
          </p:cNvPr>
          <p:cNvSpPr txBox="1"/>
          <p:nvPr/>
        </p:nvSpPr>
        <p:spPr>
          <a:xfrm>
            <a:off x="9124950" y="254853"/>
            <a:ext cx="800100" cy="854080"/>
          </a:xfrm>
          <a:prstGeom prst="rect">
            <a:avLst/>
          </a:prstGeom>
          <a:noFill/>
        </p:spPr>
        <p:txBody>
          <a:bodyPr wrap="square" rtlCol="0">
            <a:spAutoFit/>
          </a:bodyPr>
          <a:lstStyle/>
          <a:p>
            <a:r>
              <a:rPr lang="en-US" sz="4950" b="1" dirty="0">
                <a:solidFill>
                  <a:schemeClr val="bg1"/>
                </a:solidFill>
                <a:latin typeface="Arial" panose="020B0604020202020204" pitchFamily="34" charset="0"/>
                <a:cs typeface="Arial" panose="020B0604020202020204" pitchFamily="34" charset="0"/>
              </a:rPr>
              <a:t>’’</a:t>
            </a:r>
            <a:endParaRPr lang="ru-RU" sz="495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3637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9.xml"/><Relationship Id="rId18" Type="http://schemas.openxmlformats.org/officeDocument/2006/relationships/slideLayout" Target="../slideLayouts/slideLayout24.xml"/><Relationship Id="rId26" Type="http://schemas.openxmlformats.org/officeDocument/2006/relationships/slideLayout" Target="../slideLayouts/slideLayout32.xml"/><Relationship Id="rId39" Type="http://schemas.openxmlformats.org/officeDocument/2006/relationships/slideLayout" Target="../slideLayouts/slideLayout45.xml"/><Relationship Id="rId21" Type="http://schemas.openxmlformats.org/officeDocument/2006/relationships/slideLayout" Target="../slideLayouts/slideLayout27.xml"/><Relationship Id="rId34" Type="http://schemas.openxmlformats.org/officeDocument/2006/relationships/slideLayout" Target="../slideLayouts/slideLayout40.xml"/><Relationship Id="rId42" Type="http://schemas.openxmlformats.org/officeDocument/2006/relationships/slideLayout" Target="../slideLayouts/slideLayout48.xml"/><Relationship Id="rId47" Type="http://schemas.openxmlformats.org/officeDocument/2006/relationships/slideLayout" Target="../slideLayouts/slideLayout53.xml"/><Relationship Id="rId50" Type="http://schemas.openxmlformats.org/officeDocument/2006/relationships/theme" Target="../theme/theme2.xml"/><Relationship Id="rId7" Type="http://schemas.openxmlformats.org/officeDocument/2006/relationships/slideLayout" Target="../slideLayouts/slideLayout13.xml"/><Relationship Id="rId2" Type="http://schemas.openxmlformats.org/officeDocument/2006/relationships/slideLayout" Target="../slideLayouts/slideLayout8.xml"/><Relationship Id="rId16" Type="http://schemas.openxmlformats.org/officeDocument/2006/relationships/slideLayout" Target="../slideLayouts/slideLayout22.xml"/><Relationship Id="rId29" Type="http://schemas.openxmlformats.org/officeDocument/2006/relationships/slideLayout" Target="../slideLayouts/slideLayout35.xml"/><Relationship Id="rId11" Type="http://schemas.openxmlformats.org/officeDocument/2006/relationships/slideLayout" Target="../slideLayouts/slideLayout17.xml"/><Relationship Id="rId24" Type="http://schemas.openxmlformats.org/officeDocument/2006/relationships/slideLayout" Target="../slideLayouts/slideLayout30.xml"/><Relationship Id="rId32" Type="http://schemas.openxmlformats.org/officeDocument/2006/relationships/slideLayout" Target="../slideLayouts/slideLayout38.xml"/><Relationship Id="rId37" Type="http://schemas.openxmlformats.org/officeDocument/2006/relationships/slideLayout" Target="../slideLayouts/slideLayout43.xml"/><Relationship Id="rId40" Type="http://schemas.openxmlformats.org/officeDocument/2006/relationships/slideLayout" Target="../slideLayouts/slideLayout46.xml"/><Relationship Id="rId45" Type="http://schemas.openxmlformats.org/officeDocument/2006/relationships/slideLayout" Target="../slideLayouts/slideLayout51.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23" Type="http://schemas.openxmlformats.org/officeDocument/2006/relationships/slideLayout" Target="../slideLayouts/slideLayout29.xml"/><Relationship Id="rId28" Type="http://schemas.openxmlformats.org/officeDocument/2006/relationships/slideLayout" Target="../slideLayouts/slideLayout34.xml"/><Relationship Id="rId36" Type="http://schemas.openxmlformats.org/officeDocument/2006/relationships/slideLayout" Target="../slideLayouts/slideLayout42.xml"/><Relationship Id="rId49" Type="http://schemas.openxmlformats.org/officeDocument/2006/relationships/slideLayout" Target="../slideLayouts/slideLayout55.xml"/><Relationship Id="rId10" Type="http://schemas.openxmlformats.org/officeDocument/2006/relationships/slideLayout" Target="../slideLayouts/slideLayout16.xml"/><Relationship Id="rId19" Type="http://schemas.openxmlformats.org/officeDocument/2006/relationships/slideLayout" Target="../slideLayouts/slideLayout25.xml"/><Relationship Id="rId31" Type="http://schemas.openxmlformats.org/officeDocument/2006/relationships/slideLayout" Target="../slideLayouts/slideLayout37.xml"/><Relationship Id="rId44" Type="http://schemas.openxmlformats.org/officeDocument/2006/relationships/slideLayout" Target="../slideLayouts/slideLayout50.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 Id="rId22" Type="http://schemas.openxmlformats.org/officeDocument/2006/relationships/slideLayout" Target="../slideLayouts/slideLayout28.xml"/><Relationship Id="rId27" Type="http://schemas.openxmlformats.org/officeDocument/2006/relationships/slideLayout" Target="../slideLayouts/slideLayout33.xml"/><Relationship Id="rId30" Type="http://schemas.openxmlformats.org/officeDocument/2006/relationships/slideLayout" Target="../slideLayouts/slideLayout36.xml"/><Relationship Id="rId35" Type="http://schemas.openxmlformats.org/officeDocument/2006/relationships/slideLayout" Target="../slideLayouts/slideLayout41.xml"/><Relationship Id="rId43" Type="http://schemas.openxmlformats.org/officeDocument/2006/relationships/slideLayout" Target="../slideLayouts/slideLayout49.xml"/><Relationship Id="rId48" Type="http://schemas.openxmlformats.org/officeDocument/2006/relationships/slideLayout" Target="../slideLayouts/slideLayout54.xml"/><Relationship Id="rId8" Type="http://schemas.openxmlformats.org/officeDocument/2006/relationships/slideLayout" Target="../slideLayouts/slideLayout14.xml"/><Relationship Id="rId3" Type="http://schemas.openxmlformats.org/officeDocument/2006/relationships/slideLayout" Target="../slideLayouts/slideLayout9.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5" Type="http://schemas.openxmlformats.org/officeDocument/2006/relationships/slideLayout" Target="../slideLayouts/slideLayout31.xml"/><Relationship Id="rId33" Type="http://schemas.openxmlformats.org/officeDocument/2006/relationships/slideLayout" Target="../slideLayouts/slideLayout39.xml"/><Relationship Id="rId38" Type="http://schemas.openxmlformats.org/officeDocument/2006/relationships/slideLayout" Target="../slideLayouts/slideLayout44.xml"/><Relationship Id="rId46" Type="http://schemas.openxmlformats.org/officeDocument/2006/relationships/slideLayout" Target="../slideLayouts/slideLayout52.xml"/><Relationship Id="rId20" Type="http://schemas.openxmlformats.org/officeDocument/2006/relationships/slideLayout" Target="../slideLayouts/slideLayout26.xml"/><Relationship Id="rId41" Type="http://schemas.openxmlformats.org/officeDocument/2006/relationships/slideLayout" Target="../slideLayouts/slideLayout47.xml"/><Relationship Id="rId1" Type="http://schemas.openxmlformats.org/officeDocument/2006/relationships/slideLayout" Target="../slideLayouts/slideLayout7.xml"/><Relationship Id="rId6"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68.xml"/><Relationship Id="rId18" Type="http://schemas.openxmlformats.org/officeDocument/2006/relationships/slideLayout" Target="../slideLayouts/slideLayout73.xml"/><Relationship Id="rId26" Type="http://schemas.openxmlformats.org/officeDocument/2006/relationships/slideLayout" Target="../slideLayouts/slideLayout81.xml"/><Relationship Id="rId39" Type="http://schemas.openxmlformats.org/officeDocument/2006/relationships/slideLayout" Target="../slideLayouts/slideLayout94.xml"/><Relationship Id="rId21" Type="http://schemas.openxmlformats.org/officeDocument/2006/relationships/slideLayout" Target="../slideLayouts/slideLayout76.xml"/><Relationship Id="rId34" Type="http://schemas.openxmlformats.org/officeDocument/2006/relationships/slideLayout" Target="../slideLayouts/slideLayout89.xml"/><Relationship Id="rId42" Type="http://schemas.openxmlformats.org/officeDocument/2006/relationships/slideLayout" Target="../slideLayouts/slideLayout97.xml"/><Relationship Id="rId47" Type="http://schemas.openxmlformats.org/officeDocument/2006/relationships/slideLayout" Target="../slideLayouts/slideLayout102.xml"/><Relationship Id="rId50" Type="http://schemas.openxmlformats.org/officeDocument/2006/relationships/theme" Target="../theme/theme3.xml"/><Relationship Id="rId7" Type="http://schemas.openxmlformats.org/officeDocument/2006/relationships/slideLayout" Target="../slideLayouts/slideLayout62.xml"/><Relationship Id="rId2" Type="http://schemas.openxmlformats.org/officeDocument/2006/relationships/slideLayout" Target="../slideLayouts/slideLayout57.xml"/><Relationship Id="rId16" Type="http://schemas.openxmlformats.org/officeDocument/2006/relationships/slideLayout" Target="../slideLayouts/slideLayout71.xml"/><Relationship Id="rId29" Type="http://schemas.openxmlformats.org/officeDocument/2006/relationships/slideLayout" Target="../slideLayouts/slideLayout84.xml"/><Relationship Id="rId11" Type="http://schemas.openxmlformats.org/officeDocument/2006/relationships/slideLayout" Target="../slideLayouts/slideLayout66.xml"/><Relationship Id="rId24" Type="http://schemas.openxmlformats.org/officeDocument/2006/relationships/slideLayout" Target="../slideLayouts/slideLayout79.xml"/><Relationship Id="rId32" Type="http://schemas.openxmlformats.org/officeDocument/2006/relationships/slideLayout" Target="../slideLayouts/slideLayout87.xml"/><Relationship Id="rId37" Type="http://schemas.openxmlformats.org/officeDocument/2006/relationships/slideLayout" Target="../slideLayouts/slideLayout92.xml"/><Relationship Id="rId40" Type="http://schemas.openxmlformats.org/officeDocument/2006/relationships/slideLayout" Target="../slideLayouts/slideLayout95.xml"/><Relationship Id="rId45" Type="http://schemas.openxmlformats.org/officeDocument/2006/relationships/slideLayout" Target="../slideLayouts/slideLayout100.xml"/><Relationship Id="rId5" Type="http://schemas.openxmlformats.org/officeDocument/2006/relationships/slideLayout" Target="../slideLayouts/slideLayout60.xml"/><Relationship Id="rId15" Type="http://schemas.openxmlformats.org/officeDocument/2006/relationships/slideLayout" Target="../slideLayouts/slideLayout70.xml"/><Relationship Id="rId23" Type="http://schemas.openxmlformats.org/officeDocument/2006/relationships/slideLayout" Target="../slideLayouts/slideLayout78.xml"/><Relationship Id="rId28" Type="http://schemas.openxmlformats.org/officeDocument/2006/relationships/slideLayout" Target="../slideLayouts/slideLayout83.xml"/><Relationship Id="rId36" Type="http://schemas.openxmlformats.org/officeDocument/2006/relationships/slideLayout" Target="../slideLayouts/slideLayout91.xml"/><Relationship Id="rId49" Type="http://schemas.openxmlformats.org/officeDocument/2006/relationships/slideLayout" Target="../slideLayouts/slideLayout104.xml"/><Relationship Id="rId10" Type="http://schemas.openxmlformats.org/officeDocument/2006/relationships/slideLayout" Target="../slideLayouts/slideLayout65.xml"/><Relationship Id="rId19" Type="http://schemas.openxmlformats.org/officeDocument/2006/relationships/slideLayout" Target="../slideLayouts/slideLayout74.xml"/><Relationship Id="rId31" Type="http://schemas.openxmlformats.org/officeDocument/2006/relationships/slideLayout" Target="../slideLayouts/slideLayout86.xml"/><Relationship Id="rId44" Type="http://schemas.openxmlformats.org/officeDocument/2006/relationships/slideLayout" Target="../slideLayouts/slideLayout99.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 Id="rId22" Type="http://schemas.openxmlformats.org/officeDocument/2006/relationships/slideLayout" Target="../slideLayouts/slideLayout77.xml"/><Relationship Id="rId27" Type="http://schemas.openxmlformats.org/officeDocument/2006/relationships/slideLayout" Target="../slideLayouts/slideLayout82.xml"/><Relationship Id="rId30" Type="http://schemas.openxmlformats.org/officeDocument/2006/relationships/slideLayout" Target="../slideLayouts/slideLayout85.xml"/><Relationship Id="rId35" Type="http://schemas.openxmlformats.org/officeDocument/2006/relationships/slideLayout" Target="../slideLayouts/slideLayout90.xml"/><Relationship Id="rId43" Type="http://schemas.openxmlformats.org/officeDocument/2006/relationships/slideLayout" Target="../slideLayouts/slideLayout98.xml"/><Relationship Id="rId48" Type="http://schemas.openxmlformats.org/officeDocument/2006/relationships/slideLayout" Target="../slideLayouts/slideLayout103.xml"/><Relationship Id="rId8" Type="http://schemas.openxmlformats.org/officeDocument/2006/relationships/slideLayout" Target="../slideLayouts/slideLayout63.xml"/><Relationship Id="rId3" Type="http://schemas.openxmlformats.org/officeDocument/2006/relationships/slideLayout" Target="../slideLayouts/slideLayout58.xml"/><Relationship Id="rId12" Type="http://schemas.openxmlformats.org/officeDocument/2006/relationships/slideLayout" Target="../slideLayouts/slideLayout67.xml"/><Relationship Id="rId17" Type="http://schemas.openxmlformats.org/officeDocument/2006/relationships/slideLayout" Target="../slideLayouts/slideLayout72.xml"/><Relationship Id="rId25" Type="http://schemas.openxmlformats.org/officeDocument/2006/relationships/slideLayout" Target="../slideLayouts/slideLayout80.xml"/><Relationship Id="rId33" Type="http://schemas.openxmlformats.org/officeDocument/2006/relationships/slideLayout" Target="../slideLayouts/slideLayout88.xml"/><Relationship Id="rId38" Type="http://schemas.openxmlformats.org/officeDocument/2006/relationships/slideLayout" Target="../slideLayouts/slideLayout93.xml"/><Relationship Id="rId46" Type="http://schemas.openxmlformats.org/officeDocument/2006/relationships/slideLayout" Target="../slideLayouts/slideLayout101.xml"/><Relationship Id="rId20" Type="http://schemas.openxmlformats.org/officeDocument/2006/relationships/slideLayout" Target="../slideLayouts/slideLayout75.xml"/><Relationship Id="rId41" Type="http://schemas.openxmlformats.org/officeDocument/2006/relationships/slideLayout" Target="../slideLayouts/slideLayout96.xml"/><Relationship Id="rId1" Type="http://schemas.openxmlformats.org/officeDocument/2006/relationships/slideLayout" Target="../slideLayouts/slideLayout56.xml"/><Relationship Id="rId6"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47BE8565-A3C9-924C-B836-6B174A68A421}"/>
              </a:ext>
            </a:extLst>
          </p:cNvPr>
          <p:cNvGrpSpPr/>
          <p:nvPr/>
        </p:nvGrpSpPr>
        <p:grpSpPr>
          <a:xfrm>
            <a:off x="10839450" y="6410620"/>
            <a:ext cx="971550" cy="161630"/>
            <a:chOff x="14294536" y="8436933"/>
            <a:chExt cx="1501942" cy="249867"/>
          </a:xfrm>
          <a:solidFill>
            <a:schemeClr val="bg1"/>
          </a:solidFill>
        </p:grpSpPr>
        <p:sp>
          <p:nvSpPr>
            <p:cNvPr id="9" name="object 2">
              <a:extLst>
                <a:ext uri="{FF2B5EF4-FFF2-40B4-BE49-F238E27FC236}">
                  <a16:creationId xmlns:a16="http://schemas.microsoft.com/office/drawing/2014/main" id="{565F36EE-DFF2-4644-BAC1-F140AC428A9B}"/>
                </a:ext>
              </a:extLst>
            </p:cNvPr>
            <p:cNvSpPr/>
            <p:nvPr/>
          </p:nvSpPr>
          <p:spPr>
            <a:xfrm>
              <a:off x="14294536" y="8436933"/>
              <a:ext cx="210239" cy="249867"/>
            </a:xfrm>
            <a:custGeom>
              <a:avLst/>
              <a:gdLst/>
              <a:ahLst/>
              <a:cxnLst/>
              <a:rect l="l" t="t" r="r" b="b"/>
              <a:pathLst>
                <a:path w="1798954" h="2138045">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10" name="object 3">
              <a:extLst>
                <a:ext uri="{FF2B5EF4-FFF2-40B4-BE49-F238E27FC236}">
                  <a16:creationId xmlns:a16="http://schemas.microsoft.com/office/drawing/2014/main" id="{7AEE65E3-AA56-014A-A690-60E95407EF0D}"/>
                </a:ext>
              </a:extLst>
            </p:cNvPr>
            <p:cNvSpPr/>
            <p:nvPr/>
          </p:nvSpPr>
          <p:spPr>
            <a:xfrm>
              <a:off x="14543672" y="8448213"/>
              <a:ext cx="194655" cy="238587"/>
            </a:xfrm>
            <a:custGeom>
              <a:avLst/>
              <a:gdLst/>
              <a:ahLst/>
              <a:cxnLst/>
              <a:rect l="l" t="t" r="r" b="b"/>
              <a:pathLst>
                <a:path w="1665604" h="2041525">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11" name="object 4">
              <a:extLst>
                <a:ext uri="{FF2B5EF4-FFF2-40B4-BE49-F238E27FC236}">
                  <a16:creationId xmlns:a16="http://schemas.microsoft.com/office/drawing/2014/main" id="{E78EA0B5-BD36-E94A-8D66-D5AE900CE8BE}"/>
                </a:ext>
              </a:extLst>
            </p:cNvPr>
            <p:cNvSpPr/>
            <p:nvPr/>
          </p:nvSpPr>
          <p:spPr>
            <a:xfrm>
              <a:off x="14745615" y="8511292"/>
              <a:ext cx="193022" cy="175508"/>
            </a:xfrm>
            <a:custGeom>
              <a:avLst/>
              <a:gdLst/>
              <a:ahLst/>
              <a:cxnLst/>
              <a:rect l="l" t="t" r="r" b="b"/>
              <a:pathLst>
                <a:path w="1651634" h="1501775">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w="1651634" h="1501775">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12" name="object 5">
              <a:extLst>
                <a:ext uri="{FF2B5EF4-FFF2-40B4-BE49-F238E27FC236}">
                  <a16:creationId xmlns:a16="http://schemas.microsoft.com/office/drawing/2014/main" id="{8620EA23-44AD-9142-AAAD-A7BE0104B17C}"/>
                </a:ext>
              </a:extLst>
            </p:cNvPr>
            <p:cNvSpPr/>
            <p:nvPr/>
          </p:nvSpPr>
          <p:spPr>
            <a:xfrm>
              <a:off x="14976246" y="8448139"/>
              <a:ext cx="62189" cy="238661"/>
            </a:xfrm>
            <a:custGeom>
              <a:avLst/>
              <a:gdLst/>
              <a:ahLst/>
              <a:cxnLst/>
              <a:rect l="l" t="t" r="r" b="b"/>
              <a:pathLst>
                <a:path w="532129" h="2042160">
                  <a:moveTo>
                    <a:pt x="531622" y="0"/>
                  </a:moveTo>
                  <a:lnTo>
                    <a:pt x="0" y="0"/>
                  </a:lnTo>
                  <a:lnTo>
                    <a:pt x="0" y="2041613"/>
                  </a:lnTo>
                  <a:lnTo>
                    <a:pt x="531622" y="2041613"/>
                  </a:lnTo>
                  <a:lnTo>
                    <a:pt x="531622"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13" name="object 6">
              <a:extLst>
                <a:ext uri="{FF2B5EF4-FFF2-40B4-BE49-F238E27FC236}">
                  <a16:creationId xmlns:a16="http://schemas.microsoft.com/office/drawing/2014/main" id="{732ED798-00FA-4F4C-A071-E5C1427740FD}"/>
                </a:ext>
              </a:extLst>
            </p:cNvPr>
            <p:cNvSpPr/>
            <p:nvPr/>
          </p:nvSpPr>
          <p:spPr>
            <a:xfrm>
              <a:off x="15067761" y="8469289"/>
              <a:ext cx="131576" cy="217511"/>
            </a:xfrm>
            <a:custGeom>
              <a:avLst/>
              <a:gdLst/>
              <a:ahLst/>
              <a:cxnLst/>
              <a:rect l="l" t="t" r="r" b="b"/>
              <a:pathLst>
                <a:path w="1125854" h="1861185">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14" name="object 7">
              <a:extLst>
                <a:ext uri="{FF2B5EF4-FFF2-40B4-BE49-F238E27FC236}">
                  <a16:creationId xmlns:a16="http://schemas.microsoft.com/office/drawing/2014/main" id="{F11BBDF7-BBF1-FC4E-95D4-71F796A97B57}"/>
                </a:ext>
              </a:extLst>
            </p:cNvPr>
            <p:cNvSpPr/>
            <p:nvPr/>
          </p:nvSpPr>
          <p:spPr>
            <a:xfrm>
              <a:off x="15222399" y="8511292"/>
              <a:ext cx="176547" cy="175508"/>
            </a:xfrm>
            <a:custGeom>
              <a:avLst/>
              <a:gdLst/>
              <a:ahLst/>
              <a:cxnLst/>
              <a:rect l="l" t="t" r="r" b="b"/>
              <a:pathLst>
                <a:path w="1510665" h="150177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w="1510665" h="150177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w="1510665" h="150177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grpFill/>
          </p:spPr>
          <p:txBody>
            <a:bodyPr wrap="square" lIns="0" tIns="0" rIns="0" bIns="0" rtlCol="0"/>
            <a:lstStyle/>
            <a:p>
              <a:endParaRPr sz="1350" dirty="0">
                <a:latin typeface="Arial" panose="020B0604020202020204" pitchFamily="34" charset="0"/>
                <a:cs typeface="Arial" panose="020B0604020202020204" pitchFamily="34" charset="0"/>
              </a:endParaRPr>
            </a:p>
          </p:txBody>
        </p:sp>
        <p:sp>
          <p:nvSpPr>
            <p:cNvPr id="15" name="object 8">
              <a:extLst>
                <a:ext uri="{FF2B5EF4-FFF2-40B4-BE49-F238E27FC236}">
                  <a16:creationId xmlns:a16="http://schemas.microsoft.com/office/drawing/2014/main" id="{EDC8572D-560B-334B-AD4F-E8D9F24DB42E}"/>
                </a:ext>
              </a:extLst>
            </p:cNvPr>
            <p:cNvSpPr/>
            <p:nvPr/>
          </p:nvSpPr>
          <p:spPr>
            <a:xfrm>
              <a:off x="15425933" y="8511292"/>
              <a:ext cx="176844" cy="175508"/>
            </a:xfrm>
            <a:custGeom>
              <a:avLst/>
              <a:gdLst/>
              <a:ahLst/>
              <a:cxnLst/>
              <a:rect l="l" t="t" r="r" b="b"/>
              <a:pathLst>
                <a:path w="1513204" h="1501775">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16" name="object 9">
              <a:extLst>
                <a:ext uri="{FF2B5EF4-FFF2-40B4-BE49-F238E27FC236}">
                  <a16:creationId xmlns:a16="http://schemas.microsoft.com/office/drawing/2014/main" id="{4944C28C-8998-384D-A8B1-57E250035CF4}"/>
                </a:ext>
              </a:extLst>
            </p:cNvPr>
            <p:cNvSpPr/>
            <p:nvPr/>
          </p:nvSpPr>
          <p:spPr>
            <a:xfrm>
              <a:off x="15618966" y="8448213"/>
              <a:ext cx="177512" cy="238587"/>
            </a:xfrm>
            <a:custGeom>
              <a:avLst/>
              <a:gdLst/>
              <a:ahLst/>
              <a:cxnLst/>
              <a:rect l="l" t="t" r="r" b="b"/>
              <a:pathLst>
                <a:path w="1518919" h="2041525">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grpFill/>
          </p:spPr>
          <p:txBody>
            <a:bodyPr wrap="square" lIns="0" tIns="0" rIns="0" bIns="0" rtlCol="0"/>
            <a:lstStyle/>
            <a:p>
              <a:endParaRPr sz="1350">
                <a:latin typeface="Arial" panose="020B0604020202020204" pitchFamily="34" charset="0"/>
                <a:cs typeface="Arial" panose="020B0604020202020204" pitchFamily="34" charset="0"/>
              </a:endParaRPr>
            </a:p>
          </p:txBody>
        </p:sp>
      </p:grpSp>
      <p:sp>
        <p:nvSpPr>
          <p:cNvPr id="19" name="Title Placeholder 24">
            <a:extLst>
              <a:ext uri="{FF2B5EF4-FFF2-40B4-BE49-F238E27FC236}">
                <a16:creationId xmlns:a16="http://schemas.microsoft.com/office/drawing/2014/main" id="{E5D4DED4-D040-494D-B6C2-F259F27B07D2}"/>
              </a:ext>
            </a:extLst>
          </p:cNvPr>
          <p:cNvSpPr>
            <a:spLocks noGrp="1"/>
          </p:cNvSpPr>
          <p:nvPr>
            <p:ph type="title"/>
          </p:nvPr>
        </p:nvSpPr>
        <p:spPr>
          <a:xfrm>
            <a:off x="6210300" y="228601"/>
            <a:ext cx="5600700" cy="1462088"/>
          </a:xfrm>
          <a:prstGeom prst="rect">
            <a:avLst/>
          </a:prstGeom>
        </p:spPr>
        <p:txBody>
          <a:bodyPr vert="horz" lIns="91440" tIns="45720" rIns="91440" bIns="45720" rtlCol="0" anchor="t">
            <a:noAutofit/>
          </a:bodyPr>
          <a:lstStyle/>
          <a:p>
            <a:r>
              <a:rPr lang="en-US" dirty="0"/>
              <a:t>Here is the place for the topic of your presentation (2-4 lines)</a:t>
            </a:r>
            <a:endParaRPr lang="ru-RU" dirty="0"/>
          </a:p>
        </p:txBody>
      </p:sp>
    </p:spTree>
    <p:extLst>
      <p:ext uri="{BB962C8B-B14F-4D97-AF65-F5344CB8AC3E}">
        <p14:creationId xmlns:p14="http://schemas.microsoft.com/office/powerpoint/2010/main" val="17477316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685800" rtl="0" eaLnBrk="1" latinLnBrk="0" hangingPunct="1">
        <a:lnSpc>
          <a:spcPct val="90000"/>
        </a:lnSpc>
        <a:spcBef>
          <a:spcPct val="0"/>
        </a:spcBef>
        <a:buNone/>
        <a:defRPr sz="4950" b="1" kern="1200">
          <a:solidFill>
            <a:schemeClr val="bg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ru-RU"/>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20">
          <p15:clr>
            <a:srgbClr val="F26B43"/>
          </p15:clr>
        </p15:guide>
        <p15:guide id="2" pos="944">
          <p15:clr>
            <a:srgbClr val="F26B43"/>
          </p15:clr>
        </p15:guide>
        <p15:guide id="3" pos="1136">
          <p15:clr>
            <a:srgbClr val="F26B43"/>
          </p15:clr>
        </p15:guide>
        <p15:guide id="4" pos="1760">
          <p15:clr>
            <a:srgbClr val="F26B43"/>
          </p15:clr>
        </p15:guide>
        <p15:guide id="5" pos="1952">
          <p15:clr>
            <a:srgbClr val="F26B43"/>
          </p15:clr>
        </p15:guide>
        <p15:guide id="6" pos="2576">
          <p15:clr>
            <a:srgbClr val="F26B43"/>
          </p15:clr>
        </p15:guide>
        <p15:guide id="7" pos="2768">
          <p15:clr>
            <a:srgbClr val="F26B43"/>
          </p15:clr>
        </p15:guide>
        <p15:guide id="8" pos="3392">
          <p15:clr>
            <a:srgbClr val="F26B43"/>
          </p15:clr>
        </p15:guide>
        <p15:guide id="9" pos="3584">
          <p15:clr>
            <a:srgbClr val="F26B43"/>
          </p15:clr>
        </p15:guide>
        <p15:guide id="10" pos="4208">
          <p15:clr>
            <a:srgbClr val="F26B43"/>
          </p15:clr>
        </p15:guide>
        <p15:guide id="11" pos="4400">
          <p15:clr>
            <a:srgbClr val="F26B43"/>
          </p15:clr>
        </p15:guide>
        <p15:guide id="12" pos="5024">
          <p15:clr>
            <a:srgbClr val="F26B43"/>
          </p15:clr>
        </p15:guide>
        <p15:guide id="13" pos="5216">
          <p15:clr>
            <a:srgbClr val="F26B43"/>
          </p15:clr>
        </p15:guide>
        <p15:guide id="14" pos="6032">
          <p15:clr>
            <a:srgbClr val="F26B43"/>
          </p15:clr>
        </p15:guide>
        <p15:guide id="15" pos="5840">
          <p15:clr>
            <a:srgbClr val="F26B43"/>
          </p15:clr>
        </p15:guide>
        <p15:guide id="16" pos="7472">
          <p15:clr>
            <a:srgbClr val="F26B43"/>
          </p15:clr>
        </p15:guide>
        <p15:guide id="17" pos="7664">
          <p15:clr>
            <a:srgbClr val="F26B43"/>
          </p15:clr>
        </p15:guide>
        <p15:guide id="18" pos="6848">
          <p15:clr>
            <a:srgbClr val="F26B43"/>
          </p15:clr>
        </p15:guide>
        <p15:guide id="19" pos="6656">
          <p15:clr>
            <a:srgbClr val="F26B43"/>
          </p15:clr>
        </p15:guide>
        <p15:guide id="21" pos="8480">
          <p15:clr>
            <a:srgbClr val="F26B43"/>
          </p15:clr>
        </p15:guide>
        <p15:guide id="22" pos="8288">
          <p15:clr>
            <a:srgbClr val="F26B43"/>
          </p15:clr>
        </p15:guide>
        <p15:guide id="23" pos="9104">
          <p15:clr>
            <a:srgbClr val="F26B43"/>
          </p15:clr>
        </p15:guide>
        <p15:guide id="24" pos="9296">
          <p15:clr>
            <a:srgbClr val="F26B43"/>
          </p15:clr>
        </p15:guide>
        <p15:guide id="25" pos="9920">
          <p15:clr>
            <a:srgbClr val="F26B43"/>
          </p15:clr>
        </p15:guide>
        <p15:guide id="26" orient="horz" pos="5328">
          <p15:clr>
            <a:srgbClr val="F26B43"/>
          </p15:clr>
        </p15:guide>
        <p15:guide id="28" orient="horz" pos="192">
          <p15:clr>
            <a:srgbClr val="F26B43"/>
          </p15:clr>
        </p15:guide>
        <p15:guide id="33" orient="horz" pos="5136">
          <p15:clr>
            <a:srgbClr val="F26B43"/>
          </p15:clr>
        </p15:guide>
        <p15:guide id="38" orient="horz" pos="1008">
          <p15:clr>
            <a:srgbClr val="F26B43"/>
          </p15:clr>
        </p15:guide>
        <p15:guide id="39" orient="horz" pos="1200">
          <p15:clr>
            <a:srgbClr val="F26B43"/>
          </p15:clr>
        </p15:guide>
        <p15:guide id="40" orient="horz" pos="1392">
          <p15:clr>
            <a:srgbClr val="F26B43"/>
          </p15:clr>
        </p15:guide>
        <p15:guide id="41" orient="horz" pos="5520">
          <p15:clr>
            <a:srgbClr val="F26B43"/>
          </p15:clr>
        </p15:guide>
        <p15:guide id="42" orient="horz" pos="1584">
          <p15:clr>
            <a:srgbClr val="F26B43"/>
          </p15:clr>
        </p15:guide>
        <p15:guide id="43" orient="horz" pos="1776">
          <p15:clr>
            <a:srgbClr val="F26B43"/>
          </p15:clr>
        </p15:guide>
        <p15:guide id="44" orient="horz" pos="196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32D2827C-EA67-4042-873C-88D4100E4596}"/>
              </a:ext>
            </a:extLst>
          </p:cNvPr>
          <p:cNvSpPr>
            <a:spLocks noGrp="1"/>
          </p:cNvSpPr>
          <p:nvPr>
            <p:ph type="ftr" sz="quarter" idx="3"/>
          </p:nvPr>
        </p:nvSpPr>
        <p:spPr>
          <a:xfrm>
            <a:off x="2324100" y="6343650"/>
            <a:ext cx="6572250" cy="228600"/>
          </a:xfrm>
          <a:prstGeom prst="rect">
            <a:avLst/>
          </a:prstGeom>
        </p:spPr>
        <p:txBody>
          <a:bodyPr vert="horz" lIns="91440" tIns="45720" rIns="91440" bIns="45720" rtlCol="0" anchor="ctr"/>
          <a:lstStyle>
            <a:lvl1pPr algn="l">
              <a:defRPr sz="750" spc="0">
                <a:solidFill>
                  <a:schemeClr val="tx1"/>
                </a:solidFill>
                <a:latin typeface="Arial" panose="020B0604020202020204" pitchFamily="34" charset="0"/>
                <a:cs typeface="Arial" panose="020B0604020202020204" pitchFamily="34" charset="0"/>
              </a:defRPr>
            </a:lvl1pPr>
          </a:lstStyle>
          <a:p>
            <a:endParaRPr lang="ru-RU" dirty="0"/>
          </a:p>
        </p:txBody>
      </p:sp>
      <p:sp>
        <p:nvSpPr>
          <p:cNvPr id="17" name="Title Placeholder 2">
            <a:extLst>
              <a:ext uri="{FF2B5EF4-FFF2-40B4-BE49-F238E27FC236}">
                <a16:creationId xmlns:a16="http://schemas.microsoft.com/office/drawing/2014/main" id="{2939430D-372E-3749-B55D-4E1FB42146D1}"/>
              </a:ext>
            </a:extLst>
          </p:cNvPr>
          <p:cNvSpPr>
            <a:spLocks noGrp="1"/>
          </p:cNvSpPr>
          <p:nvPr>
            <p:ph type="title"/>
          </p:nvPr>
        </p:nvSpPr>
        <p:spPr>
          <a:xfrm>
            <a:off x="381000" y="235099"/>
            <a:ext cx="11430000" cy="965051"/>
          </a:xfrm>
          <a:prstGeom prst="rect">
            <a:avLst/>
          </a:prstGeom>
        </p:spPr>
        <p:txBody>
          <a:bodyPr vert="horz" lIns="91440" tIns="45720" rIns="91440" bIns="45720" rtlCol="0" anchor="t" anchorCtr="0">
            <a:normAutofit/>
          </a:bodyPr>
          <a:lstStyle/>
          <a:p>
            <a:r>
              <a:rPr lang="en-US" dirty="0"/>
              <a:t>This is the message of this slide</a:t>
            </a:r>
            <a:br>
              <a:rPr lang="en-US" dirty="0"/>
            </a:br>
            <a:r>
              <a:rPr lang="en-US" dirty="0"/>
              <a:t>You can write it in one or two lines </a:t>
            </a:r>
            <a:endParaRPr lang="ru-RU" dirty="0"/>
          </a:p>
        </p:txBody>
      </p:sp>
      <p:sp>
        <p:nvSpPr>
          <p:cNvPr id="18" name="Slide Number Placeholder 4">
            <a:extLst>
              <a:ext uri="{FF2B5EF4-FFF2-40B4-BE49-F238E27FC236}">
                <a16:creationId xmlns:a16="http://schemas.microsoft.com/office/drawing/2014/main" id="{A3DE3027-D4A5-524E-8249-F730A8E48255}"/>
              </a:ext>
            </a:extLst>
          </p:cNvPr>
          <p:cNvSpPr>
            <a:spLocks noGrp="1"/>
          </p:cNvSpPr>
          <p:nvPr>
            <p:ph type="sldNum" sz="quarter" idx="4"/>
          </p:nvPr>
        </p:nvSpPr>
        <p:spPr>
          <a:xfrm>
            <a:off x="381000" y="6356566"/>
            <a:ext cx="742950" cy="215684"/>
          </a:xfrm>
          <a:prstGeom prst="rect">
            <a:avLst/>
          </a:prstGeom>
        </p:spPr>
        <p:txBody>
          <a:bodyPr vert="horz" lIns="91440" tIns="45720" rIns="91440" bIns="45720" rtlCol="0" anchor="ctr"/>
          <a:lstStyle>
            <a:lvl1pPr>
              <a:defRPr lang="ru-RU" sz="750" spc="0" smtClean="0">
                <a:solidFill>
                  <a:schemeClr val="tx1"/>
                </a:solidFill>
                <a:latin typeface="Arial" panose="020B0604020202020204" pitchFamily="34" charset="0"/>
                <a:cs typeface="Arial" panose="020B0604020202020204" pitchFamily="34" charset="0"/>
              </a:defRPr>
            </a:lvl1pPr>
          </a:lstStyle>
          <a:p>
            <a:fld id="{E200D83E-88D0-C440-9F2A-EBA669C92F70}" type="slidenum">
              <a:rPr lang="ru-RU" smtClean="0"/>
              <a:pPr/>
              <a:t>‹#›</a:t>
            </a:fld>
            <a:endParaRPr lang="ru-RU"/>
          </a:p>
        </p:txBody>
      </p:sp>
      <p:grpSp>
        <p:nvGrpSpPr>
          <p:cNvPr id="19" name="Group 18">
            <a:extLst>
              <a:ext uri="{FF2B5EF4-FFF2-40B4-BE49-F238E27FC236}">
                <a16:creationId xmlns:a16="http://schemas.microsoft.com/office/drawing/2014/main" id="{443C802A-E82B-A34C-AC61-BCD3BF242C71}"/>
              </a:ext>
            </a:extLst>
          </p:cNvPr>
          <p:cNvGrpSpPr/>
          <p:nvPr/>
        </p:nvGrpSpPr>
        <p:grpSpPr>
          <a:xfrm>
            <a:off x="10839450" y="6410620"/>
            <a:ext cx="971550" cy="161630"/>
            <a:chOff x="14294536" y="8436933"/>
            <a:chExt cx="1501942" cy="249867"/>
          </a:xfrm>
        </p:grpSpPr>
        <p:sp>
          <p:nvSpPr>
            <p:cNvPr id="20" name="object 2">
              <a:extLst>
                <a:ext uri="{FF2B5EF4-FFF2-40B4-BE49-F238E27FC236}">
                  <a16:creationId xmlns:a16="http://schemas.microsoft.com/office/drawing/2014/main" id="{EA32A544-8023-824E-A461-1408213D0F62}"/>
                </a:ext>
              </a:extLst>
            </p:cNvPr>
            <p:cNvSpPr/>
            <p:nvPr/>
          </p:nvSpPr>
          <p:spPr>
            <a:xfrm>
              <a:off x="14294536" y="8436933"/>
              <a:ext cx="210239" cy="249867"/>
            </a:xfrm>
            <a:custGeom>
              <a:avLst/>
              <a:gdLst/>
              <a:ahLst/>
              <a:cxnLst/>
              <a:rect l="l" t="t" r="r" b="b"/>
              <a:pathLst>
                <a:path w="1798954" h="2138045">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solidFill>
              <a:schemeClr val="tx1"/>
            </a:solid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1" name="object 3">
              <a:extLst>
                <a:ext uri="{FF2B5EF4-FFF2-40B4-BE49-F238E27FC236}">
                  <a16:creationId xmlns:a16="http://schemas.microsoft.com/office/drawing/2014/main" id="{9723317D-CA52-0046-9907-853CB94B7952}"/>
                </a:ext>
              </a:extLst>
            </p:cNvPr>
            <p:cNvSpPr/>
            <p:nvPr/>
          </p:nvSpPr>
          <p:spPr>
            <a:xfrm>
              <a:off x="14543672" y="8448213"/>
              <a:ext cx="194655" cy="238587"/>
            </a:xfrm>
            <a:custGeom>
              <a:avLst/>
              <a:gdLst/>
              <a:ahLst/>
              <a:cxnLst/>
              <a:rect l="l" t="t" r="r" b="b"/>
              <a:pathLst>
                <a:path w="1665604" h="2041525">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solidFill>
              <a:schemeClr val="tx1"/>
            </a:solid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2" name="object 4">
              <a:extLst>
                <a:ext uri="{FF2B5EF4-FFF2-40B4-BE49-F238E27FC236}">
                  <a16:creationId xmlns:a16="http://schemas.microsoft.com/office/drawing/2014/main" id="{82D7A17F-9EA9-A343-B0C7-00702DCB023D}"/>
                </a:ext>
              </a:extLst>
            </p:cNvPr>
            <p:cNvSpPr/>
            <p:nvPr/>
          </p:nvSpPr>
          <p:spPr>
            <a:xfrm>
              <a:off x="14745615" y="8511292"/>
              <a:ext cx="193022" cy="175508"/>
            </a:xfrm>
            <a:custGeom>
              <a:avLst/>
              <a:gdLst/>
              <a:ahLst/>
              <a:cxnLst/>
              <a:rect l="l" t="t" r="r" b="b"/>
              <a:pathLst>
                <a:path w="1651634" h="1501775">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w="1651634" h="1501775">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solidFill>
              <a:schemeClr val="tx1"/>
            </a:solid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3" name="object 5">
              <a:extLst>
                <a:ext uri="{FF2B5EF4-FFF2-40B4-BE49-F238E27FC236}">
                  <a16:creationId xmlns:a16="http://schemas.microsoft.com/office/drawing/2014/main" id="{547DE267-9249-3D47-8B68-B0940BD1981F}"/>
                </a:ext>
              </a:extLst>
            </p:cNvPr>
            <p:cNvSpPr/>
            <p:nvPr/>
          </p:nvSpPr>
          <p:spPr>
            <a:xfrm>
              <a:off x="14976246" y="8448139"/>
              <a:ext cx="62189" cy="238661"/>
            </a:xfrm>
            <a:custGeom>
              <a:avLst/>
              <a:gdLst/>
              <a:ahLst/>
              <a:cxnLst/>
              <a:rect l="l" t="t" r="r" b="b"/>
              <a:pathLst>
                <a:path w="532129" h="2042160">
                  <a:moveTo>
                    <a:pt x="531622" y="0"/>
                  </a:moveTo>
                  <a:lnTo>
                    <a:pt x="0" y="0"/>
                  </a:lnTo>
                  <a:lnTo>
                    <a:pt x="0" y="2041613"/>
                  </a:lnTo>
                  <a:lnTo>
                    <a:pt x="531622" y="2041613"/>
                  </a:lnTo>
                  <a:lnTo>
                    <a:pt x="531622" y="0"/>
                  </a:lnTo>
                  <a:close/>
                </a:path>
              </a:pathLst>
            </a:custGeom>
            <a:solidFill>
              <a:schemeClr val="tx1"/>
            </a:solid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4" name="object 6">
              <a:extLst>
                <a:ext uri="{FF2B5EF4-FFF2-40B4-BE49-F238E27FC236}">
                  <a16:creationId xmlns:a16="http://schemas.microsoft.com/office/drawing/2014/main" id="{4C644825-401A-A845-9362-339F2A2B1C7B}"/>
                </a:ext>
              </a:extLst>
            </p:cNvPr>
            <p:cNvSpPr/>
            <p:nvPr/>
          </p:nvSpPr>
          <p:spPr>
            <a:xfrm>
              <a:off x="15067761" y="8469289"/>
              <a:ext cx="131576" cy="217511"/>
            </a:xfrm>
            <a:custGeom>
              <a:avLst/>
              <a:gdLst/>
              <a:ahLst/>
              <a:cxnLst/>
              <a:rect l="l" t="t" r="r" b="b"/>
              <a:pathLst>
                <a:path w="1125854" h="1861185">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solidFill>
              <a:schemeClr val="tx1"/>
            </a:solid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5" name="object 7">
              <a:extLst>
                <a:ext uri="{FF2B5EF4-FFF2-40B4-BE49-F238E27FC236}">
                  <a16:creationId xmlns:a16="http://schemas.microsoft.com/office/drawing/2014/main" id="{5F7D930C-7394-6B49-AA3D-9B6A415CC946}"/>
                </a:ext>
              </a:extLst>
            </p:cNvPr>
            <p:cNvSpPr/>
            <p:nvPr/>
          </p:nvSpPr>
          <p:spPr>
            <a:xfrm>
              <a:off x="15222399" y="8511292"/>
              <a:ext cx="176547" cy="175508"/>
            </a:xfrm>
            <a:custGeom>
              <a:avLst/>
              <a:gdLst/>
              <a:ahLst/>
              <a:cxnLst/>
              <a:rect l="l" t="t" r="r" b="b"/>
              <a:pathLst>
                <a:path w="1510665" h="150177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w="1510665" h="150177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w="1510665" h="150177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solidFill>
              <a:schemeClr val="tx1"/>
            </a:solidFill>
          </p:spPr>
          <p:txBody>
            <a:bodyPr wrap="square" lIns="0" tIns="0" rIns="0" bIns="0" rtlCol="0"/>
            <a:lstStyle/>
            <a:p>
              <a:endParaRPr sz="1350" dirty="0">
                <a:latin typeface="Arial" panose="020B0604020202020204" pitchFamily="34" charset="0"/>
                <a:cs typeface="Arial" panose="020B0604020202020204" pitchFamily="34" charset="0"/>
              </a:endParaRPr>
            </a:p>
          </p:txBody>
        </p:sp>
        <p:sp>
          <p:nvSpPr>
            <p:cNvPr id="26" name="object 8">
              <a:extLst>
                <a:ext uri="{FF2B5EF4-FFF2-40B4-BE49-F238E27FC236}">
                  <a16:creationId xmlns:a16="http://schemas.microsoft.com/office/drawing/2014/main" id="{3149CBF4-E0A8-D249-9D40-C68548561426}"/>
                </a:ext>
              </a:extLst>
            </p:cNvPr>
            <p:cNvSpPr/>
            <p:nvPr/>
          </p:nvSpPr>
          <p:spPr>
            <a:xfrm>
              <a:off x="15425933" y="8511292"/>
              <a:ext cx="176844" cy="175508"/>
            </a:xfrm>
            <a:custGeom>
              <a:avLst/>
              <a:gdLst/>
              <a:ahLst/>
              <a:cxnLst/>
              <a:rect l="l" t="t" r="r" b="b"/>
              <a:pathLst>
                <a:path w="1513204" h="1501775">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solidFill>
              <a:schemeClr val="tx1"/>
            </a:solid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7" name="object 9">
              <a:extLst>
                <a:ext uri="{FF2B5EF4-FFF2-40B4-BE49-F238E27FC236}">
                  <a16:creationId xmlns:a16="http://schemas.microsoft.com/office/drawing/2014/main" id="{9334A11C-B002-BA4F-A7B2-66F709244D9E}"/>
                </a:ext>
              </a:extLst>
            </p:cNvPr>
            <p:cNvSpPr/>
            <p:nvPr/>
          </p:nvSpPr>
          <p:spPr>
            <a:xfrm>
              <a:off x="15618966" y="8448213"/>
              <a:ext cx="177512" cy="238587"/>
            </a:xfrm>
            <a:custGeom>
              <a:avLst/>
              <a:gdLst/>
              <a:ahLst/>
              <a:cxnLst/>
              <a:rect l="l" t="t" r="r" b="b"/>
              <a:pathLst>
                <a:path w="1518919" h="2041525">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solidFill>
              <a:schemeClr val="tx1"/>
            </a:solidFill>
          </p:spPr>
          <p:txBody>
            <a:bodyPr wrap="square" lIns="0" tIns="0" rIns="0" bIns="0" rtlCol="0"/>
            <a:lstStyle/>
            <a:p>
              <a:endParaRPr sz="135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25169524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 id="2147483687" r:id="rId20"/>
    <p:sldLayoutId id="2147483688" r:id="rId21"/>
    <p:sldLayoutId id="2147483689" r:id="rId22"/>
    <p:sldLayoutId id="2147483690" r:id="rId23"/>
    <p:sldLayoutId id="2147483691" r:id="rId24"/>
    <p:sldLayoutId id="2147483692" r:id="rId25"/>
    <p:sldLayoutId id="2147483693" r:id="rId26"/>
    <p:sldLayoutId id="2147483694" r:id="rId27"/>
    <p:sldLayoutId id="2147483695" r:id="rId28"/>
    <p:sldLayoutId id="2147483696" r:id="rId29"/>
    <p:sldLayoutId id="2147483697" r:id="rId30"/>
    <p:sldLayoutId id="2147483698" r:id="rId31"/>
    <p:sldLayoutId id="2147483699" r:id="rId32"/>
    <p:sldLayoutId id="2147483700" r:id="rId33"/>
    <p:sldLayoutId id="2147483701" r:id="rId34"/>
    <p:sldLayoutId id="2147483702" r:id="rId35"/>
    <p:sldLayoutId id="2147483703" r:id="rId36"/>
    <p:sldLayoutId id="2147483704" r:id="rId37"/>
    <p:sldLayoutId id="2147483705" r:id="rId38"/>
    <p:sldLayoutId id="2147483706" r:id="rId39"/>
    <p:sldLayoutId id="2147483707" r:id="rId40"/>
    <p:sldLayoutId id="2147483708" r:id="rId41"/>
    <p:sldLayoutId id="2147483709" r:id="rId42"/>
    <p:sldLayoutId id="2147483710" r:id="rId43"/>
    <p:sldLayoutId id="2147483711" r:id="rId44"/>
    <p:sldLayoutId id="2147483712" r:id="rId45"/>
    <p:sldLayoutId id="2147483713" r:id="rId46"/>
    <p:sldLayoutId id="2147483714" r:id="rId47"/>
    <p:sldLayoutId id="2147483715" r:id="rId48"/>
    <p:sldLayoutId id="2147483716" r:id="rId49"/>
  </p:sldLayoutIdLst>
  <p:hf hdr="0" ftr="0" dt="0"/>
  <p:txStyles>
    <p:titleStyle>
      <a:lvl1pPr algn="l" defTabSz="685800" rtl="0" eaLnBrk="1" latinLnBrk="0" hangingPunct="1">
        <a:lnSpc>
          <a:spcPct val="90000"/>
        </a:lnSpc>
        <a:spcBef>
          <a:spcPct val="0"/>
        </a:spcBef>
        <a:buNone/>
        <a:defRPr sz="3300" b="1"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ru-RU"/>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20">
          <p15:clr>
            <a:srgbClr val="F26B43"/>
          </p15:clr>
        </p15:guide>
        <p15:guide id="2" pos="944">
          <p15:clr>
            <a:srgbClr val="F26B43"/>
          </p15:clr>
        </p15:guide>
        <p15:guide id="3" pos="1136">
          <p15:clr>
            <a:srgbClr val="F26B43"/>
          </p15:clr>
        </p15:guide>
        <p15:guide id="4" pos="1760">
          <p15:clr>
            <a:srgbClr val="F26B43"/>
          </p15:clr>
        </p15:guide>
        <p15:guide id="5" pos="1952">
          <p15:clr>
            <a:srgbClr val="F26B43"/>
          </p15:clr>
        </p15:guide>
        <p15:guide id="6" pos="2576">
          <p15:clr>
            <a:srgbClr val="F26B43"/>
          </p15:clr>
        </p15:guide>
        <p15:guide id="7" pos="2768">
          <p15:clr>
            <a:srgbClr val="F26B43"/>
          </p15:clr>
        </p15:guide>
        <p15:guide id="8" pos="3392">
          <p15:clr>
            <a:srgbClr val="F26B43"/>
          </p15:clr>
        </p15:guide>
        <p15:guide id="9" pos="3584">
          <p15:clr>
            <a:srgbClr val="F26B43"/>
          </p15:clr>
        </p15:guide>
        <p15:guide id="10" pos="4208">
          <p15:clr>
            <a:srgbClr val="F26B43"/>
          </p15:clr>
        </p15:guide>
        <p15:guide id="11" pos="4400">
          <p15:clr>
            <a:srgbClr val="F26B43"/>
          </p15:clr>
        </p15:guide>
        <p15:guide id="12" pos="5024">
          <p15:clr>
            <a:srgbClr val="F26B43"/>
          </p15:clr>
        </p15:guide>
        <p15:guide id="13" pos="5216">
          <p15:clr>
            <a:srgbClr val="F26B43"/>
          </p15:clr>
        </p15:guide>
        <p15:guide id="14" pos="6032">
          <p15:clr>
            <a:srgbClr val="F26B43"/>
          </p15:clr>
        </p15:guide>
        <p15:guide id="15" pos="5840">
          <p15:clr>
            <a:srgbClr val="F26B43"/>
          </p15:clr>
        </p15:guide>
        <p15:guide id="16" pos="7472">
          <p15:clr>
            <a:srgbClr val="F26B43"/>
          </p15:clr>
        </p15:guide>
        <p15:guide id="17" pos="7664">
          <p15:clr>
            <a:srgbClr val="F26B43"/>
          </p15:clr>
        </p15:guide>
        <p15:guide id="18" pos="6848">
          <p15:clr>
            <a:srgbClr val="F26B43"/>
          </p15:clr>
        </p15:guide>
        <p15:guide id="19" pos="6656">
          <p15:clr>
            <a:srgbClr val="F26B43"/>
          </p15:clr>
        </p15:guide>
        <p15:guide id="21" pos="8480">
          <p15:clr>
            <a:srgbClr val="F26B43"/>
          </p15:clr>
        </p15:guide>
        <p15:guide id="22" pos="8288">
          <p15:clr>
            <a:srgbClr val="F26B43"/>
          </p15:clr>
        </p15:guide>
        <p15:guide id="23" pos="9104">
          <p15:clr>
            <a:srgbClr val="F26B43"/>
          </p15:clr>
        </p15:guide>
        <p15:guide id="24" pos="9296">
          <p15:clr>
            <a:srgbClr val="F26B43"/>
          </p15:clr>
        </p15:guide>
        <p15:guide id="25" pos="9920">
          <p15:clr>
            <a:srgbClr val="F26B43"/>
          </p15:clr>
        </p15:guide>
        <p15:guide id="26" orient="horz" pos="5328">
          <p15:clr>
            <a:srgbClr val="F26B43"/>
          </p15:clr>
        </p15:guide>
        <p15:guide id="28" orient="horz" pos="192">
          <p15:clr>
            <a:srgbClr val="F26B43"/>
          </p15:clr>
        </p15:guide>
        <p15:guide id="33" orient="horz" pos="5136">
          <p15:clr>
            <a:srgbClr val="F26B43"/>
          </p15:clr>
        </p15:guide>
        <p15:guide id="38" orient="horz" pos="1008">
          <p15:clr>
            <a:srgbClr val="F26B43"/>
          </p15:clr>
        </p15:guide>
        <p15:guide id="39" orient="horz" pos="1200">
          <p15:clr>
            <a:srgbClr val="F26B43"/>
          </p15:clr>
        </p15:guide>
        <p15:guide id="40" orient="horz" pos="1392">
          <p15:clr>
            <a:srgbClr val="F26B43"/>
          </p15:clr>
        </p15:guide>
        <p15:guide id="41" orient="horz" pos="5520">
          <p15:clr>
            <a:srgbClr val="F26B43"/>
          </p15:clr>
        </p15:guide>
        <p15:guide id="42" orient="horz" pos="1584">
          <p15:clr>
            <a:srgbClr val="F26B43"/>
          </p15:clr>
        </p15:guide>
        <p15:guide id="43" orient="horz" pos="1776">
          <p15:clr>
            <a:srgbClr val="F26B43"/>
          </p15:clr>
        </p15:guide>
        <p15:guide id="44" orient="horz" pos="196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32D2827C-EA67-4042-873C-88D4100E4596}"/>
              </a:ext>
            </a:extLst>
          </p:cNvPr>
          <p:cNvSpPr>
            <a:spLocks noGrp="1"/>
          </p:cNvSpPr>
          <p:nvPr>
            <p:ph type="ftr" sz="quarter" idx="3"/>
          </p:nvPr>
        </p:nvSpPr>
        <p:spPr>
          <a:xfrm>
            <a:off x="2324100" y="6343650"/>
            <a:ext cx="6572250" cy="228600"/>
          </a:xfrm>
          <a:prstGeom prst="rect">
            <a:avLst/>
          </a:prstGeom>
        </p:spPr>
        <p:txBody>
          <a:bodyPr vert="horz" lIns="91440" tIns="45720" rIns="91440" bIns="45720" rtlCol="0" anchor="ctr"/>
          <a:lstStyle>
            <a:lvl1pPr algn="l">
              <a:defRPr sz="750" spc="0">
                <a:solidFill>
                  <a:schemeClr val="tx1"/>
                </a:solidFill>
                <a:latin typeface="Arial" panose="020B0604020202020204" pitchFamily="34" charset="0"/>
                <a:cs typeface="Arial" panose="020B0604020202020204" pitchFamily="34" charset="0"/>
              </a:defRPr>
            </a:lvl1pPr>
          </a:lstStyle>
          <a:p>
            <a:endParaRPr lang="ru-RU" dirty="0"/>
          </a:p>
        </p:txBody>
      </p:sp>
      <p:sp>
        <p:nvSpPr>
          <p:cNvPr id="17" name="Title Placeholder 2">
            <a:extLst>
              <a:ext uri="{FF2B5EF4-FFF2-40B4-BE49-F238E27FC236}">
                <a16:creationId xmlns:a16="http://schemas.microsoft.com/office/drawing/2014/main" id="{2939430D-372E-3749-B55D-4E1FB42146D1}"/>
              </a:ext>
            </a:extLst>
          </p:cNvPr>
          <p:cNvSpPr>
            <a:spLocks noGrp="1"/>
          </p:cNvSpPr>
          <p:nvPr>
            <p:ph type="title"/>
          </p:nvPr>
        </p:nvSpPr>
        <p:spPr>
          <a:xfrm>
            <a:off x="381000" y="235099"/>
            <a:ext cx="11430000" cy="965051"/>
          </a:xfrm>
          <a:prstGeom prst="rect">
            <a:avLst/>
          </a:prstGeom>
        </p:spPr>
        <p:txBody>
          <a:bodyPr vert="horz" lIns="91440" tIns="45720" rIns="91440" bIns="45720" rtlCol="0" anchor="t" anchorCtr="0">
            <a:normAutofit/>
          </a:bodyPr>
          <a:lstStyle/>
          <a:p>
            <a:r>
              <a:rPr lang="en-US" dirty="0"/>
              <a:t>This is the message of this slide</a:t>
            </a:r>
            <a:br>
              <a:rPr lang="en-US" dirty="0"/>
            </a:br>
            <a:r>
              <a:rPr lang="en-US" dirty="0"/>
              <a:t>You can write it in one or two lines </a:t>
            </a:r>
            <a:endParaRPr lang="ru-RU" dirty="0"/>
          </a:p>
        </p:txBody>
      </p:sp>
      <p:sp>
        <p:nvSpPr>
          <p:cNvPr id="18" name="Slide Number Placeholder 4">
            <a:extLst>
              <a:ext uri="{FF2B5EF4-FFF2-40B4-BE49-F238E27FC236}">
                <a16:creationId xmlns:a16="http://schemas.microsoft.com/office/drawing/2014/main" id="{A3DE3027-D4A5-524E-8249-F730A8E48255}"/>
              </a:ext>
            </a:extLst>
          </p:cNvPr>
          <p:cNvSpPr>
            <a:spLocks noGrp="1"/>
          </p:cNvSpPr>
          <p:nvPr>
            <p:ph type="sldNum" sz="quarter" idx="4"/>
          </p:nvPr>
        </p:nvSpPr>
        <p:spPr>
          <a:xfrm>
            <a:off x="381000" y="6356566"/>
            <a:ext cx="742950" cy="215684"/>
          </a:xfrm>
          <a:prstGeom prst="rect">
            <a:avLst/>
          </a:prstGeom>
        </p:spPr>
        <p:txBody>
          <a:bodyPr vert="horz" lIns="91440" tIns="45720" rIns="91440" bIns="45720" rtlCol="0" anchor="ctr"/>
          <a:lstStyle>
            <a:lvl1pPr>
              <a:defRPr lang="ru-RU" sz="750" spc="0" smtClean="0">
                <a:solidFill>
                  <a:schemeClr val="tx1"/>
                </a:solidFill>
                <a:latin typeface="Arial" panose="020B0604020202020204" pitchFamily="34" charset="0"/>
                <a:cs typeface="Arial" panose="020B0604020202020204" pitchFamily="34" charset="0"/>
              </a:defRPr>
            </a:lvl1pPr>
          </a:lstStyle>
          <a:p>
            <a:fld id="{E200D83E-88D0-C440-9F2A-EBA669C92F70}" type="slidenum">
              <a:rPr lang="ru-RU" smtClean="0"/>
              <a:pPr/>
              <a:t>‹#›</a:t>
            </a:fld>
            <a:endParaRPr lang="ru-RU"/>
          </a:p>
        </p:txBody>
      </p:sp>
      <p:grpSp>
        <p:nvGrpSpPr>
          <p:cNvPr id="19" name="Group 18">
            <a:extLst>
              <a:ext uri="{FF2B5EF4-FFF2-40B4-BE49-F238E27FC236}">
                <a16:creationId xmlns:a16="http://schemas.microsoft.com/office/drawing/2014/main" id="{443C802A-E82B-A34C-AC61-BCD3BF242C71}"/>
              </a:ext>
            </a:extLst>
          </p:cNvPr>
          <p:cNvGrpSpPr/>
          <p:nvPr/>
        </p:nvGrpSpPr>
        <p:grpSpPr>
          <a:xfrm>
            <a:off x="10839450" y="6410620"/>
            <a:ext cx="971550" cy="161630"/>
            <a:chOff x="14294536" y="8436933"/>
            <a:chExt cx="1501942" cy="249867"/>
          </a:xfrm>
        </p:grpSpPr>
        <p:sp>
          <p:nvSpPr>
            <p:cNvPr id="20" name="object 2">
              <a:extLst>
                <a:ext uri="{FF2B5EF4-FFF2-40B4-BE49-F238E27FC236}">
                  <a16:creationId xmlns:a16="http://schemas.microsoft.com/office/drawing/2014/main" id="{EA32A544-8023-824E-A461-1408213D0F62}"/>
                </a:ext>
              </a:extLst>
            </p:cNvPr>
            <p:cNvSpPr/>
            <p:nvPr/>
          </p:nvSpPr>
          <p:spPr>
            <a:xfrm>
              <a:off x="14294536" y="8436933"/>
              <a:ext cx="210239" cy="249867"/>
            </a:xfrm>
            <a:custGeom>
              <a:avLst/>
              <a:gdLst/>
              <a:ahLst/>
              <a:cxnLst/>
              <a:rect l="l" t="t" r="r" b="b"/>
              <a:pathLst>
                <a:path w="1798954" h="2138045">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solidFill>
              <a:schemeClr val="tx1"/>
            </a:solid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1" name="object 3">
              <a:extLst>
                <a:ext uri="{FF2B5EF4-FFF2-40B4-BE49-F238E27FC236}">
                  <a16:creationId xmlns:a16="http://schemas.microsoft.com/office/drawing/2014/main" id="{9723317D-CA52-0046-9907-853CB94B7952}"/>
                </a:ext>
              </a:extLst>
            </p:cNvPr>
            <p:cNvSpPr/>
            <p:nvPr/>
          </p:nvSpPr>
          <p:spPr>
            <a:xfrm>
              <a:off x="14543672" y="8448213"/>
              <a:ext cx="194655" cy="238587"/>
            </a:xfrm>
            <a:custGeom>
              <a:avLst/>
              <a:gdLst/>
              <a:ahLst/>
              <a:cxnLst/>
              <a:rect l="l" t="t" r="r" b="b"/>
              <a:pathLst>
                <a:path w="1665604" h="2041525">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solidFill>
              <a:schemeClr val="tx1"/>
            </a:solid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2" name="object 4">
              <a:extLst>
                <a:ext uri="{FF2B5EF4-FFF2-40B4-BE49-F238E27FC236}">
                  <a16:creationId xmlns:a16="http://schemas.microsoft.com/office/drawing/2014/main" id="{82D7A17F-9EA9-A343-B0C7-00702DCB023D}"/>
                </a:ext>
              </a:extLst>
            </p:cNvPr>
            <p:cNvSpPr/>
            <p:nvPr/>
          </p:nvSpPr>
          <p:spPr>
            <a:xfrm>
              <a:off x="14745615" y="8511292"/>
              <a:ext cx="193022" cy="175508"/>
            </a:xfrm>
            <a:custGeom>
              <a:avLst/>
              <a:gdLst/>
              <a:ahLst/>
              <a:cxnLst/>
              <a:rect l="l" t="t" r="r" b="b"/>
              <a:pathLst>
                <a:path w="1651634" h="1501775">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w="1651634" h="1501775">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solidFill>
              <a:schemeClr val="tx1"/>
            </a:solid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3" name="object 5">
              <a:extLst>
                <a:ext uri="{FF2B5EF4-FFF2-40B4-BE49-F238E27FC236}">
                  <a16:creationId xmlns:a16="http://schemas.microsoft.com/office/drawing/2014/main" id="{547DE267-9249-3D47-8B68-B0940BD1981F}"/>
                </a:ext>
              </a:extLst>
            </p:cNvPr>
            <p:cNvSpPr/>
            <p:nvPr/>
          </p:nvSpPr>
          <p:spPr>
            <a:xfrm>
              <a:off x="14976246" y="8448139"/>
              <a:ext cx="62189" cy="238661"/>
            </a:xfrm>
            <a:custGeom>
              <a:avLst/>
              <a:gdLst/>
              <a:ahLst/>
              <a:cxnLst/>
              <a:rect l="l" t="t" r="r" b="b"/>
              <a:pathLst>
                <a:path w="532129" h="2042160">
                  <a:moveTo>
                    <a:pt x="531622" y="0"/>
                  </a:moveTo>
                  <a:lnTo>
                    <a:pt x="0" y="0"/>
                  </a:lnTo>
                  <a:lnTo>
                    <a:pt x="0" y="2041613"/>
                  </a:lnTo>
                  <a:lnTo>
                    <a:pt x="531622" y="2041613"/>
                  </a:lnTo>
                  <a:lnTo>
                    <a:pt x="531622" y="0"/>
                  </a:lnTo>
                  <a:close/>
                </a:path>
              </a:pathLst>
            </a:custGeom>
            <a:solidFill>
              <a:schemeClr val="tx1"/>
            </a:solid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4" name="object 6">
              <a:extLst>
                <a:ext uri="{FF2B5EF4-FFF2-40B4-BE49-F238E27FC236}">
                  <a16:creationId xmlns:a16="http://schemas.microsoft.com/office/drawing/2014/main" id="{4C644825-401A-A845-9362-339F2A2B1C7B}"/>
                </a:ext>
              </a:extLst>
            </p:cNvPr>
            <p:cNvSpPr/>
            <p:nvPr/>
          </p:nvSpPr>
          <p:spPr>
            <a:xfrm>
              <a:off x="15067761" y="8469289"/>
              <a:ext cx="131576" cy="217511"/>
            </a:xfrm>
            <a:custGeom>
              <a:avLst/>
              <a:gdLst/>
              <a:ahLst/>
              <a:cxnLst/>
              <a:rect l="l" t="t" r="r" b="b"/>
              <a:pathLst>
                <a:path w="1125854" h="1861185">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solidFill>
              <a:schemeClr val="tx1"/>
            </a:solid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5" name="object 7">
              <a:extLst>
                <a:ext uri="{FF2B5EF4-FFF2-40B4-BE49-F238E27FC236}">
                  <a16:creationId xmlns:a16="http://schemas.microsoft.com/office/drawing/2014/main" id="{5F7D930C-7394-6B49-AA3D-9B6A415CC946}"/>
                </a:ext>
              </a:extLst>
            </p:cNvPr>
            <p:cNvSpPr/>
            <p:nvPr/>
          </p:nvSpPr>
          <p:spPr>
            <a:xfrm>
              <a:off x="15222399" y="8511292"/>
              <a:ext cx="176547" cy="175508"/>
            </a:xfrm>
            <a:custGeom>
              <a:avLst/>
              <a:gdLst/>
              <a:ahLst/>
              <a:cxnLst/>
              <a:rect l="l" t="t" r="r" b="b"/>
              <a:pathLst>
                <a:path w="1510665" h="150177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w="1510665" h="150177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w="1510665" h="150177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solidFill>
              <a:schemeClr val="tx1"/>
            </a:solidFill>
          </p:spPr>
          <p:txBody>
            <a:bodyPr wrap="square" lIns="0" tIns="0" rIns="0" bIns="0" rtlCol="0"/>
            <a:lstStyle/>
            <a:p>
              <a:endParaRPr sz="1350" dirty="0">
                <a:latin typeface="Arial" panose="020B0604020202020204" pitchFamily="34" charset="0"/>
                <a:cs typeface="Arial" panose="020B0604020202020204" pitchFamily="34" charset="0"/>
              </a:endParaRPr>
            </a:p>
          </p:txBody>
        </p:sp>
        <p:sp>
          <p:nvSpPr>
            <p:cNvPr id="26" name="object 8">
              <a:extLst>
                <a:ext uri="{FF2B5EF4-FFF2-40B4-BE49-F238E27FC236}">
                  <a16:creationId xmlns:a16="http://schemas.microsoft.com/office/drawing/2014/main" id="{3149CBF4-E0A8-D249-9D40-C68548561426}"/>
                </a:ext>
              </a:extLst>
            </p:cNvPr>
            <p:cNvSpPr/>
            <p:nvPr/>
          </p:nvSpPr>
          <p:spPr>
            <a:xfrm>
              <a:off x="15425933" y="8511292"/>
              <a:ext cx="176844" cy="175508"/>
            </a:xfrm>
            <a:custGeom>
              <a:avLst/>
              <a:gdLst/>
              <a:ahLst/>
              <a:cxnLst/>
              <a:rect l="l" t="t" r="r" b="b"/>
              <a:pathLst>
                <a:path w="1513204" h="1501775">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solidFill>
              <a:schemeClr val="tx1"/>
            </a:solidFill>
          </p:spPr>
          <p:txBody>
            <a:bodyPr wrap="square" lIns="0" tIns="0" rIns="0" bIns="0" rtlCol="0"/>
            <a:lstStyle/>
            <a:p>
              <a:endParaRPr sz="1350">
                <a:latin typeface="Arial" panose="020B0604020202020204" pitchFamily="34" charset="0"/>
                <a:cs typeface="Arial" panose="020B0604020202020204" pitchFamily="34" charset="0"/>
              </a:endParaRPr>
            </a:p>
          </p:txBody>
        </p:sp>
        <p:sp>
          <p:nvSpPr>
            <p:cNvPr id="27" name="object 9">
              <a:extLst>
                <a:ext uri="{FF2B5EF4-FFF2-40B4-BE49-F238E27FC236}">
                  <a16:creationId xmlns:a16="http://schemas.microsoft.com/office/drawing/2014/main" id="{9334A11C-B002-BA4F-A7B2-66F709244D9E}"/>
                </a:ext>
              </a:extLst>
            </p:cNvPr>
            <p:cNvSpPr/>
            <p:nvPr/>
          </p:nvSpPr>
          <p:spPr>
            <a:xfrm>
              <a:off x="15618966" y="8448213"/>
              <a:ext cx="177512" cy="238587"/>
            </a:xfrm>
            <a:custGeom>
              <a:avLst/>
              <a:gdLst/>
              <a:ahLst/>
              <a:cxnLst/>
              <a:rect l="l" t="t" r="r" b="b"/>
              <a:pathLst>
                <a:path w="1518919" h="2041525">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solidFill>
              <a:schemeClr val="tx1"/>
            </a:solidFill>
          </p:spPr>
          <p:txBody>
            <a:bodyPr wrap="square" lIns="0" tIns="0" rIns="0" bIns="0" rtlCol="0"/>
            <a:lstStyle/>
            <a:p>
              <a:endParaRPr sz="135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563364416"/>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 id="2147483736" r:id="rId19"/>
    <p:sldLayoutId id="2147483737" r:id="rId20"/>
    <p:sldLayoutId id="2147483738" r:id="rId21"/>
    <p:sldLayoutId id="2147483739" r:id="rId22"/>
    <p:sldLayoutId id="2147483740" r:id="rId23"/>
    <p:sldLayoutId id="2147483741" r:id="rId24"/>
    <p:sldLayoutId id="2147483742" r:id="rId25"/>
    <p:sldLayoutId id="2147483743" r:id="rId26"/>
    <p:sldLayoutId id="2147483744" r:id="rId27"/>
    <p:sldLayoutId id="2147483745" r:id="rId28"/>
    <p:sldLayoutId id="2147483746" r:id="rId29"/>
    <p:sldLayoutId id="2147483747" r:id="rId30"/>
    <p:sldLayoutId id="2147483748" r:id="rId31"/>
    <p:sldLayoutId id="2147483749" r:id="rId32"/>
    <p:sldLayoutId id="2147483750" r:id="rId33"/>
    <p:sldLayoutId id="2147483751" r:id="rId34"/>
    <p:sldLayoutId id="2147483752" r:id="rId35"/>
    <p:sldLayoutId id="2147483753" r:id="rId36"/>
    <p:sldLayoutId id="2147483754" r:id="rId37"/>
    <p:sldLayoutId id="2147483755" r:id="rId38"/>
    <p:sldLayoutId id="2147483756" r:id="rId39"/>
    <p:sldLayoutId id="2147483757" r:id="rId40"/>
    <p:sldLayoutId id="2147483758" r:id="rId41"/>
    <p:sldLayoutId id="2147483759" r:id="rId42"/>
    <p:sldLayoutId id="2147483760" r:id="rId43"/>
    <p:sldLayoutId id="2147483761" r:id="rId44"/>
    <p:sldLayoutId id="2147483762" r:id="rId45"/>
    <p:sldLayoutId id="2147483763" r:id="rId46"/>
    <p:sldLayoutId id="2147483764" r:id="rId47"/>
    <p:sldLayoutId id="2147483765" r:id="rId48"/>
    <p:sldLayoutId id="2147483766" r:id="rId49"/>
  </p:sldLayoutIdLst>
  <p:hf hdr="0" ftr="0" dt="0"/>
  <p:txStyles>
    <p:titleStyle>
      <a:lvl1pPr algn="l" defTabSz="685800" rtl="0" eaLnBrk="1" latinLnBrk="0" hangingPunct="1">
        <a:lnSpc>
          <a:spcPct val="90000"/>
        </a:lnSpc>
        <a:spcBef>
          <a:spcPct val="0"/>
        </a:spcBef>
        <a:buNone/>
        <a:defRPr sz="3300" b="1"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ru-RU"/>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20">
          <p15:clr>
            <a:srgbClr val="F26B43"/>
          </p15:clr>
        </p15:guide>
        <p15:guide id="2" pos="944">
          <p15:clr>
            <a:srgbClr val="F26B43"/>
          </p15:clr>
        </p15:guide>
        <p15:guide id="3" pos="1136">
          <p15:clr>
            <a:srgbClr val="F26B43"/>
          </p15:clr>
        </p15:guide>
        <p15:guide id="4" pos="1760">
          <p15:clr>
            <a:srgbClr val="F26B43"/>
          </p15:clr>
        </p15:guide>
        <p15:guide id="5" pos="1952">
          <p15:clr>
            <a:srgbClr val="F26B43"/>
          </p15:clr>
        </p15:guide>
        <p15:guide id="6" pos="2576">
          <p15:clr>
            <a:srgbClr val="F26B43"/>
          </p15:clr>
        </p15:guide>
        <p15:guide id="7" pos="2768">
          <p15:clr>
            <a:srgbClr val="F26B43"/>
          </p15:clr>
        </p15:guide>
        <p15:guide id="8" pos="3392">
          <p15:clr>
            <a:srgbClr val="F26B43"/>
          </p15:clr>
        </p15:guide>
        <p15:guide id="9" pos="3584">
          <p15:clr>
            <a:srgbClr val="F26B43"/>
          </p15:clr>
        </p15:guide>
        <p15:guide id="10" pos="4208">
          <p15:clr>
            <a:srgbClr val="F26B43"/>
          </p15:clr>
        </p15:guide>
        <p15:guide id="11" pos="4400">
          <p15:clr>
            <a:srgbClr val="F26B43"/>
          </p15:clr>
        </p15:guide>
        <p15:guide id="12" pos="5024">
          <p15:clr>
            <a:srgbClr val="F26B43"/>
          </p15:clr>
        </p15:guide>
        <p15:guide id="13" pos="5216">
          <p15:clr>
            <a:srgbClr val="F26B43"/>
          </p15:clr>
        </p15:guide>
        <p15:guide id="14" pos="6032">
          <p15:clr>
            <a:srgbClr val="F26B43"/>
          </p15:clr>
        </p15:guide>
        <p15:guide id="15" pos="5840">
          <p15:clr>
            <a:srgbClr val="F26B43"/>
          </p15:clr>
        </p15:guide>
        <p15:guide id="16" pos="7472">
          <p15:clr>
            <a:srgbClr val="F26B43"/>
          </p15:clr>
        </p15:guide>
        <p15:guide id="17" pos="7664">
          <p15:clr>
            <a:srgbClr val="F26B43"/>
          </p15:clr>
        </p15:guide>
        <p15:guide id="18" pos="6848">
          <p15:clr>
            <a:srgbClr val="F26B43"/>
          </p15:clr>
        </p15:guide>
        <p15:guide id="19" pos="6656">
          <p15:clr>
            <a:srgbClr val="F26B43"/>
          </p15:clr>
        </p15:guide>
        <p15:guide id="21" pos="8480">
          <p15:clr>
            <a:srgbClr val="F26B43"/>
          </p15:clr>
        </p15:guide>
        <p15:guide id="22" pos="8288">
          <p15:clr>
            <a:srgbClr val="F26B43"/>
          </p15:clr>
        </p15:guide>
        <p15:guide id="23" pos="9104">
          <p15:clr>
            <a:srgbClr val="F26B43"/>
          </p15:clr>
        </p15:guide>
        <p15:guide id="24" pos="9296">
          <p15:clr>
            <a:srgbClr val="F26B43"/>
          </p15:clr>
        </p15:guide>
        <p15:guide id="25" pos="9920">
          <p15:clr>
            <a:srgbClr val="F26B43"/>
          </p15:clr>
        </p15:guide>
        <p15:guide id="26" orient="horz" pos="5328">
          <p15:clr>
            <a:srgbClr val="F26B43"/>
          </p15:clr>
        </p15:guide>
        <p15:guide id="28" orient="horz" pos="192">
          <p15:clr>
            <a:srgbClr val="F26B43"/>
          </p15:clr>
        </p15:guide>
        <p15:guide id="33" orient="horz" pos="5136">
          <p15:clr>
            <a:srgbClr val="F26B43"/>
          </p15:clr>
        </p15:guide>
        <p15:guide id="38" orient="horz" pos="1008">
          <p15:clr>
            <a:srgbClr val="F26B43"/>
          </p15:clr>
        </p15:guide>
        <p15:guide id="39" orient="horz" pos="1200">
          <p15:clr>
            <a:srgbClr val="F26B43"/>
          </p15:clr>
        </p15:guide>
        <p15:guide id="40" orient="horz" pos="1392">
          <p15:clr>
            <a:srgbClr val="F26B43"/>
          </p15:clr>
        </p15:guide>
        <p15:guide id="41" orient="horz" pos="5520">
          <p15:clr>
            <a:srgbClr val="F26B43"/>
          </p15:clr>
        </p15:guide>
        <p15:guide id="42" orient="horz" pos="1584">
          <p15:clr>
            <a:srgbClr val="F26B43"/>
          </p15:clr>
        </p15:guide>
        <p15:guide id="43" orient="horz" pos="1776">
          <p15:clr>
            <a:srgbClr val="F26B43"/>
          </p15:clr>
        </p15:guide>
        <p15:guide id="44" orient="horz" pos="1968">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customXml" Target="../ink/ink1.xml"/><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image" Target="../media/image4.jpg"/><Relationship Id="rId5" Type="http://schemas.openxmlformats.org/officeDocument/2006/relationships/image" Target="../media/image15.png"/><Relationship Id="rId10" Type="http://schemas.openxmlformats.org/officeDocument/2006/relationships/image" Target="../media/image3.jpg"/><Relationship Id="rId4" Type="http://schemas.openxmlformats.org/officeDocument/2006/relationships/customXml" Target="../ink/ink2.xml"/><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F27389-9BEF-9F48-F49E-C6DE8FAF64FF}"/>
              </a:ext>
            </a:extLst>
          </p:cNvPr>
          <p:cNvSpPr>
            <a:spLocks noGrp="1"/>
          </p:cNvSpPr>
          <p:nvPr>
            <p:ph type="title"/>
          </p:nvPr>
        </p:nvSpPr>
        <p:spPr>
          <a:xfrm>
            <a:off x="381000" y="328155"/>
            <a:ext cx="11430000" cy="591220"/>
          </a:xfrm>
        </p:spPr>
        <p:txBody>
          <a:bodyPr>
            <a:normAutofit fontScale="90000"/>
          </a:bodyPr>
          <a:lstStyle/>
          <a:p>
            <a:pPr algn="ctr"/>
            <a:r>
              <a:rPr lang="en-US" sz="4400" dirty="0">
                <a:latin typeface="+mj-lt"/>
              </a:rPr>
              <a:t>Related work</a:t>
            </a:r>
            <a:endParaRPr lang="ru-RU" sz="4400" dirty="0">
              <a:latin typeface="+mj-lt"/>
            </a:endParaRPr>
          </a:p>
        </p:txBody>
      </p:sp>
      <p:sp>
        <p:nvSpPr>
          <p:cNvPr id="3" name="Номер слайда 2">
            <a:extLst>
              <a:ext uri="{FF2B5EF4-FFF2-40B4-BE49-F238E27FC236}">
                <a16:creationId xmlns:a16="http://schemas.microsoft.com/office/drawing/2014/main" id="{5D81B2EC-DF16-65BA-8F18-3E818339EFBB}"/>
              </a:ext>
            </a:extLst>
          </p:cNvPr>
          <p:cNvSpPr>
            <a:spLocks noGrp="1"/>
          </p:cNvSpPr>
          <p:nvPr>
            <p:ph type="sldNum" sz="quarter" idx="11"/>
          </p:nvPr>
        </p:nvSpPr>
        <p:spPr/>
        <p:txBody>
          <a:bodyPr/>
          <a:lstStyle/>
          <a:p>
            <a:fld id="{E200D83E-88D0-C440-9F2A-EBA669C92F70}" type="slidenum">
              <a:rPr lang="ru-RU" smtClean="0"/>
              <a:pPr/>
              <a:t>1</a:t>
            </a:fld>
            <a:endParaRPr lang="ru-RU"/>
          </a:p>
        </p:txBody>
      </p:sp>
      <mc:AlternateContent xmlns:mc="http://schemas.openxmlformats.org/markup-compatibility/2006" xmlns:p14="http://schemas.microsoft.com/office/powerpoint/2010/main">
        <mc:Choice Requires="p14">
          <p:contentPart p14:bwMode="auto" r:id="rId2">
            <p14:nvContentPartPr>
              <p14:cNvPr id="10" name="Рукописный ввод 9">
                <a:extLst>
                  <a:ext uri="{FF2B5EF4-FFF2-40B4-BE49-F238E27FC236}">
                    <a16:creationId xmlns:a16="http://schemas.microsoft.com/office/drawing/2014/main" id="{7BD988CC-76E9-1B8A-7243-CA4C0CEAF5D7}"/>
                  </a:ext>
                </a:extLst>
              </p14:cNvPr>
              <p14:cNvContentPartPr/>
              <p14:nvPr/>
            </p14:nvContentPartPr>
            <p14:xfrm>
              <a:off x="-1250307" y="1189003"/>
              <a:ext cx="360" cy="360"/>
            </p14:xfrm>
          </p:contentPart>
        </mc:Choice>
        <mc:Fallback xmlns="">
          <p:pic>
            <p:nvPicPr>
              <p:cNvPr id="10" name="Рукописный ввод 9">
                <a:extLst>
                  <a:ext uri="{FF2B5EF4-FFF2-40B4-BE49-F238E27FC236}">
                    <a16:creationId xmlns:a16="http://schemas.microsoft.com/office/drawing/2014/main" id="{7BD988CC-76E9-1B8A-7243-CA4C0CEAF5D7}"/>
                  </a:ext>
                </a:extLst>
              </p:cNvPr>
              <p:cNvPicPr/>
              <p:nvPr/>
            </p:nvPicPr>
            <p:blipFill>
              <a:blip r:embed="rId3"/>
              <a:stretch>
                <a:fillRect/>
              </a:stretch>
            </p:blipFill>
            <p:spPr>
              <a:xfrm>
                <a:off x="-1268307" y="1171003"/>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Рукописный ввод 10">
                <a:extLst>
                  <a:ext uri="{FF2B5EF4-FFF2-40B4-BE49-F238E27FC236}">
                    <a16:creationId xmlns:a16="http://schemas.microsoft.com/office/drawing/2014/main" id="{6DE4BE11-2786-E244-3911-5E7005C63F9A}"/>
                  </a:ext>
                </a:extLst>
              </p14:cNvPr>
              <p14:cNvContentPartPr/>
              <p14:nvPr/>
            </p14:nvContentPartPr>
            <p14:xfrm>
              <a:off x="-266427" y="1189003"/>
              <a:ext cx="13101120" cy="360"/>
            </p14:xfrm>
          </p:contentPart>
        </mc:Choice>
        <mc:Fallback xmlns="">
          <p:pic>
            <p:nvPicPr>
              <p:cNvPr id="11" name="Рукописный ввод 10">
                <a:extLst>
                  <a:ext uri="{FF2B5EF4-FFF2-40B4-BE49-F238E27FC236}">
                    <a16:creationId xmlns:a16="http://schemas.microsoft.com/office/drawing/2014/main" id="{6DE4BE11-2786-E244-3911-5E7005C63F9A}"/>
                  </a:ext>
                </a:extLst>
              </p:cNvPr>
              <p:cNvPicPr/>
              <p:nvPr/>
            </p:nvPicPr>
            <p:blipFill>
              <a:blip r:embed="rId5"/>
              <a:stretch>
                <a:fillRect/>
              </a:stretch>
            </p:blipFill>
            <p:spPr>
              <a:xfrm>
                <a:off x="-284427" y="1171003"/>
                <a:ext cx="131367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Рукописный ввод 11">
                <a:extLst>
                  <a:ext uri="{FF2B5EF4-FFF2-40B4-BE49-F238E27FC236}">
                    <a16:creationId xmlns:a16="http://schemas.microsoft.com/office/drawing/2014/main" id="{767D8350-1F8B-4DF3-C34C-268B4B5FAA1F}"/>
                  </a:ext>
                </a:extLst>
              </p14:cNvPr>
              <p14:cNvContentPartPr/>
              <p14:nvPr/>
            </p14:nvContentPartPr>
            <p14:xfrm>
              <a:off x="-474867" y="6304963"/>
              <a:ext cx="12986640" cy="360"/>
            </p14:xfrm>
          </p:contentPart>
        </mc:Choice>
        <mc:Fallback xmlns="">
          <p:pic>
            <p:nvPicPr>
              <p:cNvPr id="12" name="Рукописный ввод 11">
                <a:extLst>
                  <a:ext uri="{FF2B5EF4-FFF2-40B4-BE49-F238E27FC236}">
                    <a16:creationId xmlns:a16="http://schemas.microsoft.com/office/drawing/2014/main" id="{767D8350-1F8B-4DF3-C34C-268B4B5FAA1F}"/>
                  </a:ext>
                </a:extLst>
              </p:cNvPr>
              <p:cNvPicPr/>
              <p:nvPr/>
            </p:nvPicPr>
            <p:blipFill>
              <a:blip r:embed="rId7"/>
              <a:stretch>
                <a:fillRect/>
              </a:stretch>
            </p:blipFill>
            <p:spPr>
              <a:xfrm>
                <a:off x="-492867" y="6286963"/>
                <a:ext cx="13022281"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Рукописный ввод 15">
                <a:extLst>
                  <a:ext uri="{FF2B5EF4-FFF2-40B4-BE49-F238E27FC236}">
                    <a16:creationId xmlns:a16="http://schemas.microsoft.com/office/drawing/2014/main" id="{E24C2C36-A9D5-C097-73F7-E16CD549E1E4}"/>
                  </a:ext>
                </a:extLst>
              </p14:cNvPr>
              <p14:cNvContentPartPr/>
              <p14:nvPr/>
            </p14:nvContentPartPr>
            <p14:xfrm>
              <a:off x="-81451" y="-463156"/>
              <a:ext cx="360" cy="360"/>
            </p14:xfrm>
          </p:contentPart>
        </mc:Choice>
        <mc:Fallback xmlns="">
          <p:pic>
            <p:nvPicPr>
              <p:cNvPr id="16" name="Рукописный ввод 15">
                <a:extLst>
                  <a:ext uri="{FF2B5EF4-FFF2-40B4-BE49-F238E27FC236}">
                    <a16:creationId xmlns:a16="http://schemas.microsoft.com/office/drawing/2014/main" id="{E24C2C36-A9D5-C097-73F7-E16CD549E1E4}"/>
                  </a:ext>
                </a:extLst>
              </p:cNvPr>
              <p:cNvPicPr/>
              <p:nvPr/>
            </p:nvPicPr>
            <p:blipFill>
              <a:blip r:embed="rId3"/>
              <a:stretch>
                <a:fillRect/>
              </a:stretch>
            </p:blipFill>
            <p:spPr>
              <a:xfrm>
                <a:off x="-99451" y="-481156"/>
                <a:ext cx="36000" cy="36000"/>
              </a:xfrm>
              <a:prstGeom prst="rect">
                <a:avLst/>
              </a:prstGeom>
            </p:spPr>
          </p:pic>
        </mc:Fallback>
      </mc:AlternateContent>
      <p:pic>
        <p:nvPicPr>
          <p:cNvPr id="5" name="Рисунок 4">
            <a:extLst>
              <a:ext uri="{FF2B5EF4-FFF2-40B4-BE49-F238E27FC236}">
                <a16:creationId xmlns:a16="http://schemas.microsoft.com/office/drawing/2014/main" id="{8A06D1B6-7009-F6BB-41EF-C44D2E90399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452042" y="119484"/>
            <a:ext cx="1563592" cy="390898"/>
          </a:xfrm>
          <a:prstGeom prst="rect">
            <a:avLst/>
          </a:prstGeom>
        </p:spPr>
      </p:pic>
      <p:pic>
        <p:nvPicPr>
          <p:cNvPr id="7" name="Рисунок 6">
            <a:extLst>
              <a:ext uri="{FF2B5EF4-FFF2-40B4-BE49-F238E27FC236}">
                <a16:creationId xmlns:a16="http://schemas.microsoft.com/office/drawing/2014/main" id="{4E4409D5-097A-58F5-3167-B787369BA92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23950" y="1724597"/>
            <a:ext cx="4254295" cy="3824387"/>
          </a:xfrm>
          <a:prstGeom prst="rect">
            <a:avLst/>
          </a:prstGeom>
        </p:spPr>
      </p:pic>
      <p:pic>
        <p:nvPicPr>
          <p:cNvPr id="14" name="Рисунок 13">
            <a:extLst>
              <a:ext uri="{FF2B5EF4-FFF2-40B4-BE49-F238E27FC236}">
                <a16:creationId xmlns:a16="http://schemas.microsoft.com/office/drawing/2014/main" id="{A159C2A5-34D0-41CD-DC1C-307F200373E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18453" y="1636101"/>
            <a:ext cx="4435100" cy="3955279"/>
          </a:xfrm>
          <a:prstGeom prst="rect">
            <a:avLst/>
          </a:prstGeom>
        </p:spPr>
      </p:pic>
      <p:sp>
        <p:nvSpPr>
          <p:cNvPr id="15" name="TextBox 14">
            <a:extLst>
              <a:ext uri="{FF2B5EF4-FFF2-40B4-BE49-F238E27FC236}">
                <a16:creationId xmlns:a16="http://schemas.microsoft.com/office/drawing/2014/main" id="{7EBE3C7E-B692-EB3D-B9A2-508E06FC94A3}"/>
              </a:ext>
            </a:extLst>
          </p:cNvPr>
          <p:cNvSpPr txBox="1"/>
          <p:nvPr/>
        </p:nvSpPr>
        <p:spPr>
          <a:xfrm>
            <a:off x="1526322" y="1263626"/>
            <a:ext cx="4254295" cy="369332"/>
          </a:xfrm>
          <a:prstGeom prst="rect">
            <a:avLst/>
          </a:prstGeom>
          <a:noFill/>
        </p:spPr>
        <p:txBody>
          <a:bodyPr wrap="square" rtlCol="0">
            <a:spAutoFit/>
          </a:bodyPr>
          <a:lstStyle/>
          <a:p>
            <a:r>
              <a:rPr lang="en-US" dirty="0"/>
              <a:t>How we thought it works</a:t>
            </a:r>
            <a:endParaRPr lang="ru-RU" dirty="0"/>
          </a:p>
        </p:txBody>
      </p:sp>
      <p:sp>
        <p:nvSpPr>
          <p:cNvPr id="17" name="TextBox 16">
            <a:extLst>
              <a:ext uri="{FF2B5EF4-FFF2-40B4-BE49-F238E27FC236}">
                <a16:creationId xmlns:a16="http://schemas.microsoft.com/office/drawing/2014/main" id="{8F22E196-A073-C462-BCAC-976B6D3EC075}"/>
              </a:ext>
            </a:extLst>
          </p:cNvPr>
          <p:cNvSpPr txBox="1"/>
          <p:nvPr/>
        </p:nvSpPr>
        <p:spPr>
          <a:xfrm>
            <a:off x="6807347" y="1215526"/>
            <a:ext cx="4254295" cy="369332"/>
          </a:xfrm>
          <a:prstGeom prst="rect">
            <a:avLst/>
          </a:prstGeom>
          <a:noFill/>
        </p:spPr>
        <p:txBody>
          <a:bodyPr wrap="square" rtlCol="0">
            <a:spAutoFit/>
          </a:bodyPr>
          <a:lstStyle/>
          <a:p>
            <a:r>
              <a:rPr lang="en-US" dirty="0"/>
              <a:t>How we it actually works</a:t>
            </a:r>
            <a:endParaRPr lang="ru-RU" dirty="0"/>
          </a:p>
        </p:txBody>
      </p:sp>
      <p:sp>
        <p:nvSpPr>
          <p:cNvPr id="18" name="TextBox 17">
            <a:extLst>
              <a:ext uri="{FF2B5EF4-FFF2-40B4-BE49-F238E27FC236}">
                <a16:creationId xmlns:a16="http://schemas.microsoft.com/office/drawing/2014/main" id="{CEAE2D33-1F16-09D9-7516-A8526D9359DF}"/>
              </a:ext>
            </a:extLst>
          </p:cNvPr>
          <p:cNvSpPr txBox="1"/>
          <p:nvPr/>
        </p:nvSpPr>
        <p:spPr>
          <a:xfrm>
            <a:off x="752476" y="1371203"/>
            <a:ext cx="4842080" cy="3139321"/>
          </a:xfrm>
          <a:prstGeom prst="rect">
            <a:avLst/>
          </a:prstGeom>
          <a:noFill/>
        </p:spPr>
        <p:txBody>
          <a:bodyPr wrap="square" rtlCol="0">
            <a:spAutoFit/>
          </a:bodyPr>
          <a:lstStyle/>
          <a:p>
            <a:r>
              <a:rPr lang="en-US" dirty="0"/>
              <a:t>Self-Supervised Learning (SSL) is one such methodology that can learn complex patterns from unlabeled data. Contrastive self-supervised learning (CSL) has been recently found successful for semi-supervised</a:t>
            </a:r>
          </a:p>
          <a:p>
            <a:r>
              <a:rPr lang="en-US" dirty="0"/>
              <a:t>learning (SSL).</a:t>
            </a:r>
          </a:p>
          <a:p>
            <a:r>
              <a:rPr lang="en-US" dirty="0"/>
              <a:t>In CSL, the goal is to generate representations of instances such that similar instances are near each other and far from dissimilar ones. In supervised learning, associative labels determine the similarities among instances.</a:t>
            </a:r>
          </a:p>
        </p:txBody>
      </p:sp>
      <p:sp>
        <p:nvSpPr>
          <p:cNvPr id="4" name="TextBox 3">
            <a:extLst>
              <a:ext uri="{FF2B5EF4-FFF2-40B4-BE49-F238E27FC236}">
                <a16:creationId xmlns:a16="http://schemas.microsoft.com/office/drawing/2014/main" id="{F843306B-2ACD-3AC0-3FE4-7C85AE179511}"/>
              </a:ext>
            </a:extLst>
          </p:cNvPr>
          <p:cNvSpPr txBox="1"/>
          <p:nvPr/>
        </p:nvSpPr>
        <p:spPr>
          <a:xfrm>
            <a:off x="6676103" y="1371563"/>
            <a:ext cx="4763421" cy="4524315"/>
          </a:xfrm>
          <a:prstGeom prst="rect">
            <a:avLst/>
          </a:prstGeom>
          <a:noFill/>
        </p:spPr>
        <p:txBody>
          <a:bodyPr wrap="square" rtlCol="0">
            <a:spAutoFit/>
          </a:bodyPr>
          <a:lstStyle/>
          <a:p>
            <a:r>
              <a:rPr lang="en-US" dirty="0"/>
              <a:t>Different from conventional multidimensional data, the sequential data are not represented as feature vectors of continuous values, but as sequences of categorical items with variable-lengths.</a:t>
            </a:r>
          </a:p>
          <a:p>
            <a:r>
              <a:rPr lang="en-US" dirty="0"/>
              <a:t>Examples of sequential data include</a:t>
            </a:r>
          </a:p>
          <a:p>
            <a:r>
              <a:rPr lang="en-US" dirty="0"/>
              <a:t>click streams of web users, purchase histories of online customers, and DNA sequences of genes.</a:t>
            </a:r>
          </a:p>
          <a:p>
            <a:r>
              <a:rPr lang="en-US" dirty="0"/>
              <a:t>Sequential data usually requires a careful design of </a:t>
            </a:r>
            <a:r>
              <a:rPr lang="en-US" dirty="0" err="1"/>
              <a:t>itsembedding</a:t>
            </a:r>
            <a:r>
              <a:rPr lang="en-US" dirty="0"/>
              <a:t> before being fed to data mining algorithms. One of the feature learning problems on sequential data is called sequence embedding, where the goal is to transform a sequence into a fixed-length embedding.</a:t>
            </a:r>
            <a:endParaRPr lang="ru-RU" dirty="0"/>
          </a:p>
        </p:txBody>
      </p:sp>
    </p:spTree>
    <p:extLst>
      <p:ext uri="{BB962C8B-B14F-4D97-AF65-F5344CB8AC3E}">
        <p14:creationId xmlns:p14="http://schemas.microsoft.com/office/powerpoint/2010/main" val="116722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nodeType="clickEffect">
                                  <p:stCondLst>
                                    <p:cond delay="0"/>
                                  </p:stCondLst>
                                  <p:childTnLst>
                                    <p:animEffect transition="out" filter="wipe(down)">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par>
                                <p:cTn id="18" presetID="22" presetClass="exit" presetSubtype="4" fill="hold" grpId="1" nodeType="withEffect">
                                  <p:stCondLst>
                                    <p:cond delay="0"/>
                                  </p:stCondLst>
                                  <p:childTnLst>
                                    <p:animEffect transition="out" filter="wipe(down)">
                                      <p:cBhvr>
                                        <p:cTn id="19" dur="500"/>
                                        <p:tgtEl>
                                          <p:spTgt spid="17"/>
                                        </p:tgtEl>
                                      </p:cBhvr>
                                    </p:animEffect>
                                    <p:set>
                                      <p:cBhvr>
                                        <p:cTn id="20" dur="1" fill="hold">
                                          <p:stCondLst>
                                            <p:cond delay="499"/>
                                          </p:stCondLst>
                                        </p:cTn>
                                        <p:tgtEl>
                                          <p:spTgt spid="17"/>
                                        </p:tgtEl>
                                        <p:attrNameLst>
                                          <p:attrName>style.visibility</p:attrName>
                                        </p:attrNameLst>
                                      </p:cBhvr>
                                      <p:to>
                                        <p:strVal val="hidden"/>
                                      </p:to>
                                    </p:set>
                                  </p:childTnLst>
                                </p:cTn>
                              </p:par>
                              <p:par>
                                <p:cTn id="21" presetID="22" presetClass="exit" presetSubtype="4" fill="hold" grpId="1" nodeType="withEffect">
                                  <p:stCondLst>
                                    <p:cond delay="0"/>
                                  </p:stCondLst>
                                  <p:childTnLst>
                                    <p:animEffect transition="out" filter="wipe(down)">
                                      <p:cBhvr>
                                        <p:cTn id="22" dur="500"/>
                                        <p:tgtEl>
                                          <p:spTgt spid="15"/>
                                        </p:tgtEl>
                                      </p:cBhvr>
                                    </p:animEffect>
                                    <p:set>
                                      <p:cBhvr>
                                        <p:cTn id="23" dur="1" fill="hold">
                                          <p:stCondLst>
                                            <p:cond delay="499"/>
                                          </p:stCondLst>
                                        </p:cTn>
                                        <p:tgtEl>
                                          <p:spTgt spid="15"/>
                                        </p:tgtEl>
                                        <p:attrNameLst>
                                          <p:attrName>style.visibility</p:attrName>
                                        </p:attrNameLst>
                                      </p:cBhvr>
                                      <p:to>
                                        <p:strVal val="hidden"/>
                                      </p:to>
                                    </p:set>
                                  </p:childTnLst>
                                </p:cTn>
                              </p:par>
                              <p:par>
                                <p:cTn id="24" presetID="22" presetClass="exit" presetSubtype="4" fill="hold" nodeType="withEffect">
                                  <p:stCondLst>
                                    <p:cond delay="0"/>
                                  </p:stCondLst>
                                  <p:childTnLst>
                                    <p:animEffect transition="out" filter="wipe(down)">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7" grpId="0"/>
      <p:bldP spid="17" grpId="1"/>
      <p:bldP spid="18" grpId="0"/>
    </p:bldLst>
  </p:timing>
</p:sld>
</file>

<file path=ppt/theme/theme1.xml><?xml version="1.0" encoding="utf-8"?>
<a:theme xmlns:a="http://schemas.openxmlformats.org/drawingml/2006/main" name="Skoltech_Template">
  <a:themeElements>
    <a:clrScheme name="98DB2C">
      <a:dk1>
        <a:srgbClr val="000000"/>
      </a:dk1>
      <a:lt1>
        <a:srgbClr val="000000"/>
      </a:lt1>
      <a:dk2>
        <a:srgbClr val="D2DE26"/>
      </a:dk2>
      <a:lt2>
        <a:srgbClr val="D9E353"/>
      </a:lt2>
      <a:accent1>
        <a:srgbClr val="D2DE26"/>
      </a:accent1>
      <a:accent2>
        <a:srgbClr val="98DB2C"/>
      </a:accent2>
      <a:accent3>
        <a:srgbClr val="66D92C"/>
      </a:accent3>
      <a:accent4>
        <a:srgbClr val="2EE32E"/>
      </a:accent4>
      <a:accent5>
        <a:srgbClr val="2EE379"/>
      </a:accent5>
      <a:accent6>
        <a:srgbClr val="2CD996"/>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oltech_Template" id="{A71CA23A-E928-4C68-BAF5-8DCFE7429F89}" vid="{6460C925-5AEB-4BF5-BF84-78CE06EAB506}"/>
    </a:ext>
  </a:extLst>
</a:theme>
</file>

<file path=ppt/theme/theme2.xml><?xml version="1.0" encoding="utf-8"?>
<a:theme xmlns:a="http://schemas.openxmlformats.org/drawingml/2006/main" name="Slides">
  <a:themeElements>
    <a:clrScheme name="98DB2C">
      <a:dk1>
        <a:srgbClr val="000000"/>
      </a:dk1>
      <a:lt1>
        <a:srgbClr val="000000"/>
      </a:lt1>
      <a:dk2>
        <a:srgbClr val="D2DE26"/>
      </a:dk2>
      <a:lt2>
        <a:srgbClr val="D9E353"/>
      </a:lt2>
      <a:accent1>
        <a:srgbClr val="D2DE26"/>
      </a:accent1>
      <a:accent2>
        <a:srgbClr val="98DB2C"/>
      </a:accent2>
      <a:accent3>
        <a:srgbClr val="66D92C"/>
      </a:accent3>
      <a:accent4>
        <a:srgbClr val="2EE32E"/>
      </a:accent4>
      <a:accent5>
        <a:srgbClr val="2EE379"/>
      </a:accent5>
      <a:accent6>
        <a:srgbClr val="2CD996"/>
      </a:accent6>
      <a:hlink>
        <a:srgbClr val="000000"/>
      </a:hlink>
      <a:folHlink>
        <a:srgbClr val="000000"/>
      </a:folHlink>
    </a:clrScheme>
    <a:fontScheme name="Roboto">
      <a:majorFont>
        <a:latin typeface="Roboto Medium"/>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Slides">
  <a:themeElements>
    <a:clrScheme name="98DB2C">
      <a:dk1>
        <a:srgbClr val="000000"/>
      </a:dk1>
      <a:lt1>
        <a:srgbClr val="000000"/>
      </a:lt1>
      <a:dk2>
        <a:srgbClr val="D2DE26"/>
      </a:dk2>
      <a:lt2>
        <a:srgbClr val="D9E353"/>
      </a:lt2>
      <a:accent1>
        <a:srgbClr val="D2DE26"/>
      </a:accent1>
      <a:accent2>
        <a:srgbClr val="98DB2C"/>
      </a:accent2>
      <a:accent3>
        <a:srgbClr val="66D92C"/>
      </a:accent3>
      <a:accent4>
        <a:srgbClr val="2EE32E"/>
      </a:accent4>
      <a:accent5>
        <a:srgbClr val="2EE379"/>
      </a:accent5>
      <a:accent6>
        <a:srgbClr val="2CD996"/>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Skoltech_Template</Template>
  <TotalTime>480</TotalTime>
  <Words>180</Words>
  <Application>Microsoft Office PowerPoint</Application>
  <PresentationFormat>Широкоэкранный</PresentationFormat>
  <Paragraphs>11</Paragraphs>
  <Slides>1</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3</vt:i4>
      </vt:variant>
      <vt:variant>
        <vt:lpstr>Заголовки слайдов</vt:lpstr>
      </vt:variant>
      <vt:variant>
        <vt:i4>1</vt:i4>
      </vt:variant>
    </vt:vector>
  </HeadingPairs>
  <TitlesOfParts>
    <vt:vector size="10" baseType="lpstr">
      <vt:lpstr>Arial</vt:lpstr>
      <vt:lpstr>Arial Regular</vt:lpstr>
      <vt:lpstr>HelveticaNeue</vt:lpstr>
      <vt:lpstr>Roboto</vt:lpstr>
      <vt:lpstr>Roboto Medium</vt:lpstr>
      <vt:lpstr>Wingdings</vt:lpstr>
      <vt:lpstr>Skoltech_Template</vt:lpstr>
      <vt:lpstr>Slides</vt:lpstr>
      <vt:lpstr>1_Slides</vt:lpstr>
      <vt:lpstr>Related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course 2023. Final Project 11.</dc:title>
  <dc:creator>Mikhail Konenkov</dc:creator>
  <cp:lastModifiedBy>Mikhail Konenkov</cp:lastModifiedBy>
  <cp:revision>15</cp:revision>
  <dcterms:created xsi:type="dcterms:W3CDTF">2023-03-23T08:09:25Z</dcterms:created>
  <dcterms:modified xsi:type="dcterms:W3CDTF">2023-03-24T08:21:10Z</dcterms:modified>
</cp:coreProperties>
</file>