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83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14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2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100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67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39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969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05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0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871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8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C343D-6B83-4FDA-93FD-A8484B762141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4CAA-4FDE-4CF5-9EFB-601F36E01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007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137160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213360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3352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LOGIN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429000" y="3962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SIGN 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5506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2133600"/>
            <a:ext cx="3276600" cy="2590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OPTION 1</a:t>
            </a:r>
          </a:p>
          <a:p>
            <a:pPr algn="ctr"/>
            <a:r>
              <a:rPr lang="en-US" sz="3600" dirty="0" smtClean="0"/>
              <a:t>OPTION 2</a:t>
            </a:r>
          </a:p>
          <a:p>
            <a:pPr algn="ctr"/>
            <a:r>
              <a:rPr lang="en-US" sz="3600" dirty="0" smtClean="0"/>
              <a:t>OPTION 3</a:t>
            </a:r>
          </a:p>
          <a:p>
            <a:pPr algn="ctr"/>
            <a:r>
              <a:rPr lang="en-US" sz="3600" dirty="0" smtClean="0"/>
              <a:t>OPTION 4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429000" y="4953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SUBMIT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19400" y="1143000"/>
            <a:ext cx="3276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QUESTION  2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093720" y="25603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93720" y="30937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93720" y="3581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3720" y="4114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5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2133600"/>
            <a:ext cx="3276600" cy="2590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OPTION 1</a:t>
            </a:r>
          </a:p>
          <a:p>
            <a:pPr algn="ctr"/>
            <a:r>
              <a:rPr lang="en-US" sz="3600" dirty="0" smtClean="0"/>
              <a:t>OPTION 2</a:t>
            </a:r>
          </a:p>
          <a:p>
            <a:pPr algn="ctr"/>
            <a:r>
              <a:rPr lang="en-US" sz="3600" dirty="0" smtClean="0"/>
              <a:t>OPTION 3</a:t>
            </a:r>
          </a:p>
          <a:p>
            <a:pPr algn="ctr"/>
            <a:r>
              <a:rPr lang="en-US" sz="3600" dirty="0" smtClean="0"/>
              <a:t>OPTION 4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429000" y="4953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SUBMIT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19400" y="1143000"/>
            <a:ext cx="3276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QUESTION  3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093720" y="25603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93720" y="30937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93720" y="3581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3720" y="4114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4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2133600"/>
            <a:ext cx="3276600" cy="2590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OPTION 1</a:t>
            </a:r>
          </a:p>
          <a:p>
            <a:pPr algn="ctr"/>
            <a:r>
              <a:rPr lang="en-US" sz="3600" dirty="0" smtClean="0"/>
              <a:t>OPTION 2</a:t>
            </a:r>
          </a:p>
          <a:p>
            <a:pPr algn="ctr"/>
            <a:r>
              <a:rPr lang="en-US" sz="3600" dirty="0" smtClean="0"/>
              <a:t>OPTION 3</a:t>
            </a:r>
          </a:p>
          <a:p>
            <a:pPr algn="ctr"/>
            <a:r>
              <a:rPr lang="en-US" sz="3600" dirty="0" smtClean="0"/>
              <a:t>OPTION 4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429000" y="4953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SUBMIT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19400" y="1143000"/>
            <a:ext cx="3276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QUESTION  4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093720" y="25603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93720" y="30937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93720" y="3581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3720" y="4114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4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2133600"/>
            <a:ext cx="3276600" cy="2590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OPTION 1</a:t>
            </a:r>
          </a:p>
          <a:p>
            <a:pPr algn="ctr"/>
            <a:r>
              <a:rPr lang="en-US" sz="3600" dirty="0" smtClean="0"/>
              <a:t>OPTION 2</a:t>
            </a:r>
          </a:p>
          <a:p>
            <a:pPr algn="ctr"/>
            <a:r>
              <a:rPr lang="en-US" sz="3600" dirty="0" smtClean="0"/>
              <a:t>OPTION 3</a:t>
            </a:r>
          </a:p>
          <a:p>
            <a:pPr algn="ctr"/>
            <a:r>
              <a:rPr lang="en-US" sz="3600" dirty="0" smtClean="0"/>
              <a:t>OPTION 4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429000" y="4953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SUBMIT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19400" y="1143000"/>
            <a:ext cx="3276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QUESTION  5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093720" y="25603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93720" y="30937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93720" y="3581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3720" y="4114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47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762000"/>
            <a:ext cx="3276600" cy="1752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PRINT</a:t>
            </a:r>
          </a:p>
          <a:p>
            <a:pPr algn="ctr"/>
            <a:r>
              <a:rPr lang="en-US" sz="2800" dirty="0" smtClean="0"/>
              <a:t>SCORE</a:t>
            </a:r>
          </a:p>
          <a:p>
            <a:pPr algn="ctr"/>
            <a:r>
              <a:rPr lang="en-US" sz="2800" dirty="0" smtClean="0"/>
              <a:t>HERE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429000" y="2971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  <a:r>
              <a:rPr lang="en-US" sz="2800" dirty="0" smtClean="0"/>
              <a:t>ACEBOOK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429000" y="36576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TWITTER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429000" y="4267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NETCAMP.IN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429000" y="4876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HOME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126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8500" y="1066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2355" y="16002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2855" y="48006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SIGN UP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95600" y="609600"/>
            <a:ext cx="11049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76600" y="26670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2004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76600" y="3733800"/>
            <a:ext cx="2590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9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990600"/>
            <a:ext cx="32766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INSERT</a:t>
            </a:r>
          </a:p>
          <a:p>
            <a:pPr algn="ctr"/>
            <a:r>
              <a:rPr lang="en-US" sz="2800" dirty="0" smtClean="0"/>
              <a:t>A</a:t>
            </a:r>
          </a:p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HERE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429000" y="2971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Media Player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429000" y="36576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Calculator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895600" y="609600"/>
            <a:ext cx="11049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429000" y="4267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Camera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429000" y="48768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Special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923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990600"/>
            <a:ext cx="32766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INSERT</a:t>
            </a:r>
          </a:p>
          <a:p>
            <a:pPr algn="ctr"/>
            <a:r>
              <a:rPr lang="en-US" sz="2800" dirty="0" smtClean="0"/>
              <a:t>A</a:t>
            </a:r>
          </a:p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HERE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200400" y="35814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QUIZ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971800" y="4572000"/>
            <a:ext cx="3048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Magical Music Player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95600" y="609600"/>
            <a:ext cx="11049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0716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1981200"/>
            <a:ext cx="32766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INSERT</a:t>
            </a:r>
          </a:p>
          <a:p>
            <a:pPr algn="ctr"/>
            <a:r>
              <a:rPr lang="en-US" sz="2800" dirty="0" smtClean="0"/>
              <a:t>A</a:t>
            </a:r>
          </a:p>
          <a:p>
            <a:pPr algn="ctr"/>
            <a:r>
              <a:rPr lang="en-US" sz="2400" dirty="0" smtClean="0"/>
              <a:t>IMAGE(related to music)</a:t>
            </a:r>
          </a:p>
          <a:p>
            <a:pPr algn="ctr"/>
            <a:r>
              <a:rPr lang="en-US" sz="2800" dirty="0" smtClean="0"/>
              <a:t>HERE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429000" y="40386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PLAY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429000" y="4648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PAUSE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95600" y="609600"/>
            <a:ext cx="11049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819400" y="1143000"/>
            <a:ext cx="3276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MUSIC  PLAYER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5092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2760" y="3886200"/>
            <a:ext cx="14249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95600" y="609600"/>
            <a:ext cx="11049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819400" y="914400"/>
            <a:ext cx="3276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CALCULATOR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38862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3048000" y="4419600"/>
            <a:ext cx="14249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MULTIPLY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87240" y="4419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DIVIDE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032760" y="4953000"/>
            <a:ext cx="142494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RESULT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4572000" y="49530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RESET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2819400" y="1752600"/>
            <a:ext cx="3276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FIRST NUMBER 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2819400" y="2362200"/>
            <a:ext cx="3276600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SECOND NUMBER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2819400" y="3200400"/>
            <a:ext cx="3276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RESULT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888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1981200"/>
            <a:ext cx="3276600" cy="2819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SPACE</a:t>
            </a:r>
          </a:p>
          <a:p>
            <a:pPr algn="ctr"/>
            <a:r>
              <a:rPr lang="en-US" sz="2800" dirty="0" smtClean="0"/>
              <a:t>FOR</a:t>
            </a:r>
          </a:p>
          <a:p>
            <a:pPr algn="ctr"/>
            <a:r>
              <a:rPr lang="en-US" sz="2800" dirty="0" smtClean="0"/>
              <a:t>IMAGE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429000" y="4953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CAPTURE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95600" y="609600"/>
            <a:ext cx="11049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819400" y="1143000"/>
            <a:ext cx="3276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CAMERA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532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2133600"/>
            <a:ext cx="3276600" cy="2819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INSERT</a:t>
            </a:r>
          </a:p>
          <a:p>
            <a:pPr algn="ctr"/>
            <a:r>
              <a:rPr lang="en-US" sz="2800" dirty="0" smtClean="0"/>
              <a:t>AN</a:t>
            </a:r>
          </a:p>
          <a:p>
            <a:pPr algn="ctr"/>
            <a:r>
              <a:rPr lang="en-US" sz="2800" dirty="0" smtClean="0"/>
              <a:t>IMAGE</a:t>
            </a:r>
          </a:p>
          <a:p>
            <a:pPr algn="ctr"/>
            <a:r>
              <a:rPr lang="en-US" sz="2800" dirty="0" smtClean="0"/>
              <a:t>HERE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895600" y="609600"/>
            <a:ext cx="11049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819400" y="1143000"/>
            <a:ext cx="3276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Magical Music Player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581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533400"/>
            <a:ext cx="3276600" cy="502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9400" y="2133600"/>
            <a:ext cx="3276600" cy="2590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OPTION 1</a:t>
            </a:r>
          </a:p>
          <a:p>
            <a:pPr algn="ctr"/>
            <a:r>
              <a:rPr lang="en-US" sz="3600" dirty="0" smtClean="0"/>
              <a:t>OPTION 2</a:t>
            </a:r>
          </a:p>
          <a:p>
            <a:pPr algn="ctr"/>
            <a:r>
              <a:rPr lang="en-US" sz="3600" dirty="0" smtClean="0"/>
              <a:t>OPTION 3</a:t>
            </a:r>
          </a:p>
          <a:p>
            <a:pPr algn="ctr"/>
            <a:r>
              <a:rPr lang="en-US" sz="3600" dirty="0" smtClean="0"/>
              <a:t>OPTION 4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429000" y="4953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SUBMIT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95600" y="609600"/>
            <a:ext cx="11049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BACK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819400" y="1143000"/>
            <a:ext cx="32766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QUESTION  1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3093720" y="25603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93720" y="30937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3720" y="35814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93720" y="41148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135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asus</dc:creator>
  <cp:lastModifiedBy>Windows User</cp:lastModifiedBy>
  <cp:revision>14</cp:revision>
  <dcterms:created xsi:type="dcterms:W3CDTF">2016-07-21T05:47:20Z</dcterms:created>
  <dcterms:modified xsi:type="dcterms:W3CDTF">2018-08-24T12:28:05Z</dcterms:modified>
</cp:coreProperties>
</file>