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7"/>
  </p:notesMasterIdLst>
  <p:handoutMasterIdLst>
    <p:handoutMasterId r:id="rId48"/>
  </p:handoutMasterIdLst>
  <p:sldIdLst>
    <p:sldId id="256" r:id="rId2"/>
    <p:sldId id="493" r:id="rId3"/>
    <p:sldId id="451" r:id="rId4"/>
    <p:sldId id="429" r:id="rId5"/>
    <p:sldId id="471" r:id="rId6"/>
    <p:sldId id="430" r:id="rId7"/>
    <p:sldId id="431" r:id="rId8"/>
    <p:sldId id="454" r:id="rId9"/>
    <p:sldId id="455" r:id="rId10"/>
    <p:sldId id="456" r:id="rId11"/>
    <p:sldId id="457" r:id="rId12"/>
    <p:sldId id="491" r:id="rId13"/>
    <p:sldId id="458" r:id="rId14"/>
    <p:sldId id="459" r:id="rId15"/>
    <p:sldId id="492" r:id="rId16"/>
    <p:sldId id="488" r:id="rId17"/>
    <p:sldId id="439" r:id="rId18"/>
    <p:sldId id="440" r:id="rId19"/>
    <p:sldId id="441" r:id="rId20"/>
    <p:sldId id="465" r:id="rId21"/>
    <p:sldId id="447" r:id="rId22"/>
    <p:sldId id="468" r:id="rId23"/>
    <p:sldId id="466" r:id="rId24"/>
    <p:sldId id="462" r:id="rId25"/>
    <p:sldId id="467" r:id="rId26"/>
    <p:sldId id="449" r:id="rId27"/>
    <p:sldId id="464" r:id="rId28"/>
    <p:sldId id="494" r:id="rId29"/>
    <p:sldId id="489"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90" r:id="rId43"/>
    <p:sldId id="486" r:id="rId44"/>
    <p:sldId id="487" r:id="rId45"/>
    <p:sldId id="4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varScale="1">
        <p:scale>
          <a:sx n="135" d="100"/>
          <a:sy n="135" d="100"/>
        </p:scale>
        <p:origin x="2550" y="120"/>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428724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a:t>
            </a:r>
            <a:r>
              <a:rPr lang="en-US" altLang="zh-CN" baseline="0"/>
              <a:t>like &lt;=) Consider </a:t>
            </a:r>
            <a:r>
              <a:rPr lang="en-US" altLang="zh-CN" baseline="0" dirty="0"/>
              <a:t>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171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5807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9/14/2020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9/14/2020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9/14/2020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9/14/2020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2C03FB8-9137-4686-A276-4AFC7BFA00C8}"/>
              </a:ext>
            </a:extLst>
          </p:cNvPr>
          <p:cNvPicPr>
            <a:picLocks noChangeAspect="1"/>
          </p:cNvPicPr>
          <p:nvPr/>
        </p:nvPicPr>
        <p:blipFill>
          <a:blip r:embed="rId4"/>
          <a:stretch>
            <a:fillRect/>
          </a:stretch>
        </p:blipFill>
        <p:spPr>
          <a:xfrm>
            <a:off x="76200" y="1384470"/>
            <a:ext cx="9144000" cy="5283030"/>
          </a:xfrm>
          <a:prstGeom prst="rect">
            <a:avLst/>
          </a:prstGeom>
        </p:spPr>
      </p:pic>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No class this Wednesday!</a:t>
            </a:r>
          </a:p>
          <a:p>
            <a:r>
              <a:rPr lang="en-US" altLang="zh-CN" dirty="0"/>
              <a:t>Zoom Q&amp;A policy: Q&amp;A during breaks</a:t>
            </a:r>
          </a:p>
          <a:p>
            <a:r>
              <a:rPr lang="en-US" altLang="zh-CN" dirty="0"/>
              <a:t>Q&amp;A break session:</a:t>
            </a:r>
            <a:r>
              <a:rPr lang="zh-CN" altLang="en-US" dirty="0"/>
              <a:t> </a:t>
            </a:r>
            <a:r>
              <a:rPr lang="en-US" altLang="zh-CN" dirty="0"/>
              <a:t>keep your discussion private</a:t>
            </a:r>
          </a:p>
          <a:p>
            <a:pPr lvl="1"/>
            <a:r>
              <a:rPr lang="en-US" altLang="zh-CN" dirty="0"/>
              <a:t>Others might want to hear the questions from peers</a:t>
            </a:r>
          </a:p>
          <a:p>
            <a:pPr lvl="1"/>
            <a:r>
              <a:rPr lang="en-US" altLang="zh-CN" dirty="0"/>
              <a:t>If you want me to repeat the Q, don’t be shy!!</a:t>
            </a:r>
          </a:p>
          <a:p>
            <a:r>
              <a:rPr lang="en-US" altLang="zh-CN" dirty="0"/>
              <a:t>Log on Piazza for your participation!</a:t>
            </a:r>
          </a:p>
          <a:p>
            <a:endParaRPr lang="en-US" dirty="0"/>
          </a:p>
        </p:txBody>
      </p:sp>
      <p:pic>
        <p:nvPicPr>
          <p:cNvPr id="5" name="Picture 4">
            <a:extLst>
              <a:ext uri="{FF2B5EF4-FFF2-40B4-BE49-F238E27FC236}">
                <a16:creationId xmlns:a16="http://schemas.microsoft.com/office/drawing/2014/main" id="{CA8AF248-A240-46DA-967C-BEB399A9E58C}"/>
              </a:ext>
            </a:extLst>
          </p:cNvPr>
          <p:cNvPicPr>
            <a:picLocks noChangeAspect="1"/>
          </p:cNvPicPr>
          <p:nvPr/>
        </p:nvPicPr>
        <p:blipFill>
          <a:blip r:embed="rId3"/>
          <a:stretch>
            <a:fillRect/>
          </a:stretch>
        </p:blipFill>
        <p:spPr>
          <a:xfrm>
            <a:off x="2743200" y="2560911"/>
            <a:ext cx="5791200" cy="4124310"/>
          </a:xfrm>
          <a:prstGeom prst="rect">
            <a:avLst/>
          </a:prstGeom>
        </p:spPr>
      </p:pic>
      <p:pic>
        <p:nvPicPr>
          <p:cNvPr id="6" name="Picture 5">
            <a:extLst>
              <a:ext uri="{FF2B5EF4-FFF2-40B4-BE49-F238E27FC236}">
                <a16:creationId xmlns:a16="http://schemas.microsoft.com/office/drawing/2014/main" id="{5C1DDAA6-3375-4174-85C1-BDFE7C6B5BDC}"/>
              </a:ext>
            </a:extLst>
          </p:cNvPr>
          <p:cNvPicPr>
            <a:picLocks noChangeAspect="1"/>
          </p:cNvPicPr>
          <p:nvPr/>
        </p:nvPicPr>
        <p:blipFill>
          <a:blip r:embed="rId4"/>
          <a:stretch>
            <a:fillRect/>
          </a:stretch>
        </p:blipFill>
        <p:spPr>
          <a:xfrm>
            <a:off x="434163" y="381000"/>
            <a:ext cx="5066186" cy="3832511"/>
          </a:xfrm>
          <a:prstGeom prst="rect">
            <a:avLst/>
          </a:prstGeom>
        </p:spPr>
      </p:pic>
    </p:spTree>
    <p:extLst>
      <p:ext uri="{BB962C8B-B14F-4D97-AF65-F5344CB8AC3E}">
        <p14:creationId xmlns:p14="http://schemas.microsoft.com/office/powerpoint/2010/main" val="30374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28</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mc:Choice xmlns:a14="http://schemas.microsoft.com/office/drawing/2010/main"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45</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19023</TotalTime>
  <Words>4424</Words>
  <Application>Microsoft Office PowerPoint</Application>
  <PresentationFormat>On-screen Show (4:3)</PresentationFormat>
  <Paragraphs>594</Paragraphs>
  <Slides>45</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Courier New</vt:lpstr>
      <vt:lpstr>Franklin Gothic Book</vt:lpstr>
      <vt:lpstr>Perpetua</vt:lpstr>
      <vt:lpstr>Wingdings 2</vt:lpstr>
      <vt:lpstr>Equity</vt:lpstr>
      <vt:lpstr>VE281 Data Structures and Algorithms</vt:lpstr>
      <vt:lpstr>Announcements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768</cp:revision>
  <dcterms:created xsi:type="dcterms:W3CDTF">2008-09-02T17:19:50Z</dcterms:created>
  <dcterms:modified xsi:type="dcterms:W3CDTF">2020-09-14T07:26:40Z</dcterms:modified>
</cp:coreProperties>
</file>