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76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62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396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9918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033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798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663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736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997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654BC-4887-62A2-AA94-1D93A8E8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D8CC6-EAB4-5289-08CD-10013129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F38A89-44E6-7718-CE9C-E8090F54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99DB88-4279-47A4-DC62-A35EFF23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C76E7E-4051-C311-117F-881F272F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057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FD86E-38E9-5E3A-581C-BFFFA1C4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95119E-4FF2-F85A-779C-693D3B3E1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177B9E-505B-C4C2-C7D3-3C6B6AC10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BB4BE7-B419-2254-137F-69DBD2D3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624D69-8968-372F-8D39-563E042E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342934-EA61-4A72-DF0F-0E32FB33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20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85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46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73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2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42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04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35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66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28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boston-housing/data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002E9-252C-FB88-6310-31771350F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波士頓房價預測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3BA8B2-32CE-697C-79E1-483CFBE65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453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作者　吳彥瑾</a:t>
            </a:r>
          </a:p>
        </p:txBody>
      </p:sp>
    </p:spTree>
    <p:extLst>
      <p:ext uri="{BB962C8B-B14F-4D97-AF65-F5344CB8AC3E}">
        <p14:creationId xmlns:p14="http://schemas.microsoft.com/office/powerpoint/2010/main" val="978367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BDC824-F6CF-1526-EF95-9B941697E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4513" y="926825"/>
            <a:ext cx="10734368" cy="937239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LSTAT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來做出預測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MEDV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的模型。用下列的算數及預測圖將關係數值給分析出來，可以明顯看到兩者之間的關係會是怎麼樣。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AEFAAA-C59E-E813-BEB6-8646710389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4597" y="1989000"/>
            <a:ext cx="10042805" cy="2880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ADFED6D-AF92-8D3C-1A89-8D58CA55A498}"/>
              </a:ext>
            </a:extLst>
          </p:cNvPr>
          <p:cNvSpPr txBox="1"/>
          <p:nvPr/>
        </p:nvSpPr>
        <p:spPr>
          <a:xfrm>
            <a:off x="834513" y="4993936"/>
            <a:ext cx="10734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左圖：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(RM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MEDV)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住宅的平均房間數與房子的中位數價格產生了正向關係，也就是說平數越多價錢就會變高，看個人需求而自行決定。 右圖：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(LSTAT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MEDV)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人口數量與房子的中位數價格產生了負向關係，人口大於房子數量就會影響了遮風避雨無家可歸的現象發生。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0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E9AC1-190D-BDC3-F4D7-92376653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(3).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產生模型的重要性：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323E93-96ED-C2F2-50A1-24435E1ECC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個特徵產生出多張的模型，此模型會跟上述熱度圖很類似，因為執行要一點時間就挑選前幾個特徵做執行，再讀取前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筆的資料訓練出來的模型去預測。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執行結果為特徵圖與直條圖，與上述熱度圖的範疇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F09A09E-9D84-0EFF-2BC9-1A74F83CDC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35164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119B0-DD13-A533-691B-A95F5A8A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5562425" cy="1596177"/>
          </a:xfrm>
        </p:spPr>
        <p:txBody>
          <a:bodyPr/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D2EB941-FAE8-5C93-8CCF-1F36C87ECD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6200" y="2697571"/>
            <a:ext cx="5760000" cy="1462857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950B0E8-EFE8-DE26-CFB9-31246459B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55800" y="1690688"/>
            <a:ext cx="4320000" cy="290192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756F5F9-8B22-AC00-8B2F-4C7AB1BAA4D5}"/>
              </a:ext>
            </a:extLst>
          </p:cNvPr>
          <p:cNvSpPr txBox="1"/>
          <p:nvPr/>
        </p:nvSpPr>
        <p:spPr>
          <a:xfrm>
            <a:off x="1280703" y="4592617"/>
            <a:ext cx="4630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特徵合併成一張斜線圖與點點圖。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F7CD409-81A4-87D1-70C7-55ED490C0A2C}"/>
              </a:ext>
            </a:extLst>
          </p:cNvPr>
          <p:cNvSpPr txBox="1"/>
          <p:nvPr/>
        </p:nvSpPr>
        <p:spPr>
          <a:xfrm>
            <a:off x="7155800" y="1290578"/>
            <a:ext cx="316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0.7103879080674731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041B00-DA52-FEF8-84C7-5C05AB988955}"/>
              </a:ext>
            </a:extLst>
          </p:cNvPr>
          <p:cNvSpPr txBox="1"/>
          <p:nvPr/>
        </p:nvSpPr>
        <p:spPr>
          <a:xfrm>
            <a:off x="7155800" y="4792672"/>
            <a:ext cx="4630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執行後訓練出來的特徵數值維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71%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，預測值機率只有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成，難以預測房價的特性狀況，換個其他資料做預測依然還是大同小異。</a:t>
            </a:r>
          </a:p>
        </p:txBody>
      </p:sp>
    </p:spTree>
    <p:extLst>
      <p:ext uri="{BB962C8B-B14F-4D97-AF65-F5344CB8AC3E}">
        <p14:creationId xmlns:p14="http://schemas.microsoft.com/office/powerpoint/2010/main" val="415432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6C38D-6E8A-03C0-1420-BF966DD4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1875"/>
            <a:ext cx="10364451" cy="1596177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(4). PCA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降維：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851EA-7683-E8E7-D609-297D57EFB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訓練測試集總共有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筆資料、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個特徵欄位，使用的數據量會不足，因此我們使用降維方式做出線性圖模型。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79A1D11-08EC-1CE4-CBBB-756A6F2DDA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5166" y="1959761"/>
            <a:ext cx="4320000" cy="293847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C0BF693-ADE6-69A1-1E38-AFF0176762FC}"/>
              </a:ext>
            </a:extLst>
          </p:cNvPr>
          <p:cNvSpPr txBox="1"/>
          <p:nvPr/>
        </p:nvSpPr>
        <p:spPr>
          <a:xfrm>
            <a:off x="6638636" y="1425515"/>
            <a:ext cx="4533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執行結果：為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0.6649582793264731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07875C-56AC-46D1-AA6D-B212091D8326}"/>
              </a:ext>
            </a:extLst>
          </p:cNvPr>
          <p:cNvSpPr txBox="1"/>
          <p:nvPr/>
        </p:nvSpPr>
        <p:spPr>
          <a:xfrm>
            <a:off x="6745166" y="5032373"/>
            <a:ext cx="4608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PCA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降維所訓練出來得到的為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67%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，由此可知低，於了上述的訓練出的模型，解釋程度能說是相當好的。</a:t>
            </a:r>
          </a:p>
        </p:txBody>
      </p:sp>
    </p:spTree>
    <p:extLst>
      <p:ext uri="{BB962C8B-B14F-4D97-AF65-F5344CB8AC3E}">
        <p14:creationId xmlns:p14="http://schemas.microsoft.com/office/powerpoint/2010/main" val="90115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540B2-A659-BBB9-0DA7-7DD28030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最後結果。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E5D909-DA91-20AE-10A7-7A037C19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619"/>
            <a:ext cx="10515600" cy="89791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產生後儲存為資料表後上傳至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Submit Predictions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，然後按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Submit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就完成了此競賽項目。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387EA0-6048-4F55-6181-BCEEEFA88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3429000"/>
            <a:ext cx="9000000" cy="20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6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A2A91-6A9D-B392-B683-70DE750E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97C94-D71E-8086-0283-AAF519C4D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cap="non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上波士頓房價預測比賽，使用了房子數量、人口數量做出相關關資料的分析及處理技巧，也用線性迴歸預測、產生模型的重要性及降維來預測、觀察及嘗試。畢竟房價不像用斤兩來秤有絕對的標準，更何況房價還要依賣方的心情，當前的通膨，人均所得，根本就沒有標準。人量不出來的，更別想叫電腦算的準。不過，我們自已調整及建立的模型，將 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score 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調到最高，雖說還是不準確，但絕對是值得參考的依據。</a:t>
            </a:r>
          </a:p>
        </p:txBody>
      </p:sp>
    </p:spTree>
    <p:extLst>
      <p:ext uri="{BB962C8B-B14F-4D97-AF65-F5344CB8AC3E}">
        <p14:creationId xmlns:p14="http://schemas.microsoft.com/office/powerpoint/2010/main" val="327811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8D60-E3E8-130F-F7DA-03ECDF02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Kunstler Script" panose="030304020206070D0D06" pitchFamily="66" charset="0"/>
                <a:ea typeface="標楷體" panose="03000509000000000000" pitchFamily="65" charset="-120"/>
              </a:rPr>
              <a:t>ＴＨＥ　ＥＮＤ</a:t>
            </a:r>
          </a:p>
        </p:txBody>
      </p:sp>
    </p:spTree>
    <p:extLst>
      <p:ext uri="{BB962C8B-B14F-4D97-AF65-F5344CB8AC3E}">
        <p14:creationId xmlns:p14="http://schemas.microsoft.com/office/powerpoint/2010/main" val="324020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4D95C-2DA3-1F1C-93A9-5C908AFD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F5B9A-B5AE-7F65-05D4-FEE05946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專題說明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下載資料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實作結果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502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1F046F-14AF-4EC0-A58D-EEF59516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專題說明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17C59C-6260-3440-4FAE-9049B8A6E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本專題透過</a:t>
            </a:r>
            <a:r>
              <a:rPr lang="en-US" altLang="zh-TW" cap="non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用波士頓房價預測比賽，用監督使學習方式訓練資料集與測試集之線性迴歸、</a:t>
            </a:r>
            <a:r>
              <a:rPr lang="en-US" altLang="zh-TW" cap="non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pca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降維訓練出模型個關係定義，並把這個關係用測試的資料做驗證，確認我們找出的房子特徵是否能夠準確預測房價。</a:t>
            </a:r>
          </a:p>
        </p:txBody>
      </p:sp>
    </p:spTree>
    <p:extLst>
      <p:ext uri="{BB962C8B-B14F-4D97-AF65-F5344CB8AC3E}">
        <p14:creationId xmlns:p14="http://schemas.microsoft.com/office/powerpoint/2010/main" val="361144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80301-2A59-A6FB-A69B-6C8FFEC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下載資料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67C7FE-EC90-33B6-C263-DC5834D67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2352391"/>
          </a:xfrm>
        </p:spPr>
        <p:txBody>
          <a:bodyPr/>
          <a:lstStyle/>
          <a:p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透過 </a:t>
            </a:r>
            <a:r>
              <a:rPr lang="en-US" altLang="zh-TW" cap="non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資料競賽網站，下載波士頓房價資料集。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(link: 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https://www.kaggle.com/competitions/boston-housing/data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點擊 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"download all" 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後解壓縮，並透過下方程式碼上傳 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submission_example.csv, test.csv , train.csv 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三份檔案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※ 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可一次上傳或分批上傳，上傳成功後，點擊左方 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"files" 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欄位，即可看到上傳的檔案。</a:t>
            </a:r>
          </a:p>
        </p:txBody>
      </p:sp>
    </p:spTree>
    <p:extLst>
      <p:ext uri="{BB962C8B-B14F-4D97-AF65-F5344CB8AC3E}">
        <p14:creationId xmlns:p14="http://schemas.microsoft.com/office/powerpoint/2010/main" val="30003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4CE8D-52FB-EBAA-2201-42E2A3C3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1490" cy="1325563"/>
          </a:xfrm>
        </p:spPr>
        <p:txBody>
          <a:bodyPr/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原始模型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9327D2-59A1-BF77-B36F-A28056771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8145" y="1690688"/>
            <a:ext cx="5181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首先透過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資料競賽網站，下載波士頓房價資料集。使用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pandas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匯入訓練集與測試集資料，並利用線性迴歸、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PCA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降維訓練出模型。以下是預測房價中文資料集。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A51F095-9091-C316-B947-1DEB118877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2257" y="569024"/>
            <a:ext cx="5400000" cy="571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0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605B4-BA80-C874-C751-3203AEBC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讀取資料合併：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A05466-3CE8-BDAA-C5E9-2F60CDFD0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cap="non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sklearn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提供的數據，來做分析，如此一來就不用再引入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檔，而我們用來舉例的是</a:t>
            </a:r>
            <a:r>
              <a:rPr lang="en-US" altLang="zh-TW" cap="non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load_boston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，接下來就讓我們一步步的來瞭解資料，使用分析的結果，獲得資訊吧。</a:t>
            </a:r>
            <a:endParaRPr lang="en-US" altLang="zh-TW" cap="non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62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493EA-C060-C474-3A41-4DEAABE1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C5F9124-C2CE-EC6C-4D17-BCF1D5A56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531483"/>
            <a:ext cx="7200000" cy="379503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491D498-9BE7-E210-FBBE-1E61BD14D005}"/>
              </a:ext>
            </a:extLst>
          </p:cNvPr>
          <p:cNvSpPr txBox="1"/>
          <p:nvPr/>
        </p:nvSpPr>
        <p:spPr>
          <a:xfrm>
            <a:off x="678426" y="5673214"/>
            <a:ext cx="10835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合併後訓練測試集總共有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506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筆資料、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個特徵欄位，做出一致性的預測分析及模型訓練就會比較快速好理解。</a:t>
            </a:r>
          </a:p>
        </p:txBody>
      </p:sp>
    </p:spTree>
    <p:extLst>
      <p:ext uri="{BB962C8B-B14F-4D97-AF65-F5344CB8AC3E}">
        <p14:creationId xmlns:p14="http://schemas.microsoft.com/office/powerpoint/2010/main" val="51309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0A425-F14E-5070-D466-E0B2534F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7885"/>
            <a:ext cx="10364451" cy="1596177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線性迴歸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11DF3D-9E25-8701-2202-2E553FF90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723" y="1690688"/>
            <a:ext cx="5181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首先，要使用簡單的資料視覺來看一下細部資料之間的關係，用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MEDV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房價變數做分佈的線性迴歸常態預測。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AAC7948-8043-24CF-3E8F-B97FB3974B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970722"/>
            <a:ext cx="5760000" cy="37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9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DEAA43-2F70-B10A-41B3-FD8BCC04A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381" y="1749341"/>
            <a:ext cx="5181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接者我們可以看每個變數之間的關係，透過相關係數觀察特徵變數和目標變數有較高的關聯性。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82E5762-4933-0462-78BF-5EB5ABDF3D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749341"/>
            <a:ext cx="5760000" cy="381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73348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49</TotalTime>
  <Words>851</Words>
  <Application>Microsoft Office PowerPoint</Application>
  <PresentationFormat>寬螢幕</PresentationFormat>
  <Paragraphs>39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Arial</vt:lpstr>
      <vt:lpstr>Calibri</vt:lpstr>
      <vt:lpstr>Kunstler Script</vt:lpstr>
      <vt:lpstr>Tw Cen MT</vt:lpstr>
      <vt:lpstr>小水滴</vt:lpstr>
      <vt:lpstr>波士頓房價預測</vt:lpstr>
      <vt:lpstr>目錄</vt:lpstr>
      <vt:lpstr>專題說明</vt:lpstr>
      <vt:lpstr>下載資料</vt:lpstr>
      <vt:lpstr>實作(原始模型)</vt:lpstr>
      <vt:lpstr>(1). 讀取資料合併：</vt:lpstr>
      <vt:lpstr>執行結果</vt:lpstr>
      <vt:lpstr>(2).線性迴歸</vt:lpstr>
      <vt:lpstr>PowerPoint 簡報</vt:lpstr>
      <vt:lpstr>PowerPoint 簡報</vt:lpstr>
      <vt:lpstr>(3). 產生模型的重要性：</vt:lpstr>
      <vt:lpstr>執行結果</vt:lpstr>
      <vt:lpstr>(4). PCA降維：</vt:lpstr>
      <vt:lpstr>最後結果。</vt:lpstr>
      <vt:lpstr>結論</vt:lpstr>
      <vt:lpstr>ＴＨＥ　ＥＮＤ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Caesar Lonely</dc:creator>
  <cp:lastModifiedBy>Caesar Lonely</cp:lastModifiedBy>
  <cp:revision>14</cp:revision>
  <dcterms:created xsi:type="dcterms:W3CDTF">2024-07-19T14:48:06Z</dcterms:created>
  <dcterms:modified xsi:type="dcterms:W3CDTF">2024-07-20T02:03:13Z</dcterms:modified>
</cp:coreProperties>
</file>