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2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6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23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6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85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89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1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20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6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5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3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5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6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1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6123-4671-4366-8E4D-380C84F2FE22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8CBE2B-6D13-4C0F-9BAE-DAD2D319F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52BF-33DF-142C-1A29-B776377F5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手勢追蹤小遊戲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B4A304-D2B2-97D3-4FEE-5BFC9602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30084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942B-C280-5F2E-0F1B-15F65A1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045A9-BCEB-BB2A-02A3-CFFA46EA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anaconda3.9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以上版本、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製作出貪吃蛇小遊戲、桌上撞球的互動小遊戲。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套件安裝準備：</a:t>
            </a: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本身是一個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的編輯環境，如果直接安裝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可能會導致運作時互相衝突，因此需要先安裝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的虛擬環境，在上面安裝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後就能正常運行。</a:t>
            </a:r>
          </a:p>
        </p:txBody>
      </p:sp>
    </p:spTree>
    <p:extLst>
      <p:ext uri="{BB962C8B-B14F-4D97-AF65-F5344CB8AC3E}">
        <p14:creationId xmlns:p14="http://schemas.microsoft.com/office/powerpoint/2010/main" val="37240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A7A0F-F74D-8B9F-5BE6-9ACA2078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相關文章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AF36A-2C40-DA13-F0E5-10FD0D39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進行手掌的偵測，再透過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OpenCV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讀取攝影鏡頭影像進行辨識，在手掌與每隻手指標記骨架。</a:t>
            </a: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Hands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利用多個模型協同工作，可以偵測手掌模型，返回手掌與每隻手指精確的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關鍵點，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Hand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除了可以偵測清晰的手掌形狀與動作，更可以判斷出被少部分被遮蔽的手指形狀和動作，再清晰的畫面下，針對手掌判斷的精準度可達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95.7%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Mediapipe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偵測手掌後，會在手掌與手指上產生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個具有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z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座標的節點，透過包含立體深度的節點，就能在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3D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場景中做出多種不同的應用，下圖標示出每個節點的順序和位置。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1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C6FBB-EB36-A8B0-B5FD-ADB94AAF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387577"/>
            <a:ext cx="10515600" cy="187673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如果同時出現兩隻手，採用交錯偵測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短時間內偵測兩次，一次偵測一隻手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，最後仍然維持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個點的數據，如果只希望偵測一隻手，可設定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max_num_hands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https://developers.google.com/mediapipe/solutions/vision/hand_landmarker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D13070-CD2C-7835-3B6F-AEFAE7DD7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429000"/>
            <a:ext cx="7200000" cy="2575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349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F7828-5DB1-FD39-8F5B-302EB696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貪吃蛇小遊戲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6DD21-4ACF-1E90-FB73-E9577296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555" y="1786296"/>
            <a:ext cx="5181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用手控制蛇頭，指尖碰觸到的食物獲得一分，食物就會隨機切換位置，蛇身就變長。指尖停止移動或撞到蛇身會顯示遊戲結束與成績或按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從頭開始。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鍵結束畫面視窗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492FD9-A03F-48B7-48EB-A3B58104F6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86296"/>
            <a:ext cx="5760000" cy="33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F7828-5DB1-FD39-8F5B-302EB696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桌上冰球互動小遊戲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6DD21-4ACF-1E90-FB73-E9577296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555" y="1786296"/>
            <a:ext cx="5181600" cy="4351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左右球拍可以用手上下移動、圖片是球，被球拍撞到後反彈則獲得一分，下面則次紀錄次數，球超出外界就會顯示遊戲結束與成績或按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從頭開始。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ESC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鍵結束畫面視窗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86E9E-4626-EDC7-202C-FF51793E0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296"/>
            <a:ext cx="5760000" cy="33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65CE-2244-7A17-91DD-7D8E92BB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95879-05C7-8180-661D-3BBEA74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3665"/>
            <a:ext cx="9603275" cy="419837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本專案就到這邊，對此作品能夠帶給自己的成就，身體力行與研究學習很重要，為自己的作品展示出更好的加分。連結網址：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https://github.com/LonelyCaesar/Hand-tracking-mini-game</a:t>
            </a:r>
          </a:p>
        </p:txBody>
      </p:sp>
    </p:spTree>
    <p:extLst>
      <p:ext uri="{BB962C8B-B14F-4D97-AF65-F5344CB8AC3E}">
        <p14:creationId xmlns:p14="http://schemas.microsoft.com/office/powerpoint/2010/main" val="5138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481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Century Gothic</vt:lpstr>
      <vt:lpstr>Kunstler Script</vt:lpstr>
      <vt:lpstr>Wingdings 3</vt:lpstr>
      <vt:lpstr>絲縷</vt:lpstr>
      <vt:lpstr>手勢追蹤小遊戲</vt:lpstr>
      <vt:lpstr>目錄</vt:lpstr>
      <vt:lpstr>專題說明</vt:lpstr>
      <vt:lpstr>相關文章</vt:lpstr>
      <vt:lpstr>PowerPoint 簡報</vt:lpstr>
      <vt:lpstr>實作(貪吃蛇小遊戲)</vt:lpstr>
      <vt:lpstr>實作(桌上冰球互動小遊戲)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</cp:revision>
  <dcterms:created xsi:type="dcterms:W3CDTF">2024-07-19T14:14:06Z</dcterms:created>
  <dcterms:modified xsi:type="dcterms:W3CDTF">2024-07-19T14:26:46Z</dcterms:modified>
</cp:coreProperties>
</file>