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3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64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0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97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8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7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1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6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3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D8B5-9705-4B1A-BF0C-FD21085A948B}" type="datetimeFigureOut">
              <a:rPr lang="zh-TW" altLang="en-US" smtClean="0"/>
              <a:t>2024/7/21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4FADA0-853D-4B69-99FD-9A89E0CED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elyCaesar/customer-purchasing-syst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852FA-CBA3-90CF-7469-91E087CA3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客戶購買系統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3FF895-EE6E-137F-198F-B42665845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 吳彥瑾 </a:t>
            </a:r>
          </a:p>
        </p:txBody>
      </p:sp>
    </p:spTree>
    <p:extLst>
      <p:ext uri="{BB962C8B-B14F-4D97-AF65-F5344CB8AC3E}">
        <p14:creationId xmlns:p14="http://schemas.microsoft.com/office/powerpoint/2010/main" val="36071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AF262-23C1-5D2C-0B61-1C54E76E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產品管理系統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AE902D-6491-8140-5B59-3B19519A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09" y="2711298"/>
            <a:ext cx="5761219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ACE75-8794-B9D7-9C54-088BC102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購買管理系統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19BAE0-2EA4-6FFA-0236-D10AE62C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00" y="2688115"/>
            <a:ext cx="7200000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231D0-0389-9202-7269-CD9EDB17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查詢購買紀錄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F12C37E-F0D0-CB58-986B-4E4965AE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564" y="3171586"/>
            <a:ext cx="384690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7C8D-DB99-E2F4-3FEF-5AED225F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7B0831C-0E30-0DFF-B2BD-C8F126A2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258"/>
            <a:ext cx="8596668" cy="205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已經讓我們了解整個系統開發流程，並且也學會如何利用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程式來連接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SQL 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資料庫，進而開發出一套可以模擬多個客戶購買的系統，以便讓學者深入了解。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https://github.com/LonelyCaesar/customer-purchasing-system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23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99D99-7C06-999A-F73C-1F50E4ED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F2590-0403-C1A6-145E-4D456233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程式來連接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SQL 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+SQL 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管理工具，製作一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個簡易「客戶購買系統」，以便讓讀者深入了解客戶購買紀錄的過程。讓讀者了解如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何在「客戶購買系統」操作環境中，撰寫各種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指令來查詢，了解每一位客戶的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購買情況。</a:t>
            </a:r>
          </a:p>
        </p:txBody>
      </p:sp>
    </p:spTree>
    <p:extLst>
      <p:ext uri="{BB962C8B-B14F-4D97-AF65-F5344CB8AC3E}">
        <p14:creationId xmlns:p14="http://schemas.microsoft.com/office/powerpoint/2010/main" val="42430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02BB7-EA33-327E-16DD-48BB0DC0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94083-9C5F-D59C-0583-EAEC49E7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下載及安裝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工具進行操作。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server management studio(SSMS)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工具進行操作。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pyodbc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指令安裝套件。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SQL 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資料庫管理系統建立「客戶購買系統」資料庫，並且建立三個資料表，分別為：客戶表、產品表及購買表三種資料紀錄。</a:t>
            </a:r>
          </a:p>
        </p:txBody>
      </p:sp>
    </p:spTree>
    <p:extLst>
      <p:ext uri="{BB962C8B-B14F-4D97-AF65-F5344CB8AC3E}">
        <p14:creationId xmlns:p14="http://schemas.microsoft.com/office/powerpoint/2010/main" val="80085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B78B6-0438-9C82-ECBA-3F0828AF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9" cy="1325563"/>
          </a:xfrm>
        </p:spPr>
        <p:txBody>
          <a:bodyPr/>
          <a:lstStyle/>
          <a:p>
            <a:r>
              <a:rPr lang="zh-TW" altLang="en-US" dirty="0"/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B374E-37B6-FDEC-2499-6C0B92CC9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0151"/>
            <a:ext cx="5181600" cy="361373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開發模式採用「瀑布模式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(Waterfall Model)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」，又稱全功能模式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(Fully Functional Approach)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，是於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1970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年由溫斯頓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·W·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羅伊斯所提出。而瀑布模式就是一般所說的「系統發展生命週期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(System Development Life Cycle, SDLC)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」。由於此模式從圖形的外觀來看，各階段依序就像是的梯形瀑布順勢而下，稱為瀑布模式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(Waterfall Model)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9EBAE3-A918-7DD6-1B76-34B171109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8"/>
            <a:ext cx="5760000" cy="33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7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326A5-EA9E-22C1-17A3-D04974402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697" y="1994719"/>
            <a:ext cx="5181600" cy="37222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功能完整及有效率的資訊系統，它的幕後最大工程，就是資料庫系統之協助。因此，在設計資料庫時必須經過一連串有系統的規劃及設計。在開發資料庫系統時，首要的工作是先做資料庫的分析，在做資料庫分析工作時，需要先與使用者進行需求訪談的作業，藉著訪談的過程來了解使用者對資料庫的需求，以便讓系統設計者來設計企業所需要的資料庫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A80E21-4409-84BA-2B7D-8949EB21A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8704" y="1141029"/>
            <a:ext cx="5400000" cy="45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3BCDF-925A-9053-3BE1-A24F2437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2DCEF-026C-8C7E-2F49-34F0E9396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1357" y="1912556"/>
            <a:ext cx="4645152" cy="344859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實作前請先至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SSMS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建立客戶表、產品表及購買表三個資料表，然後對建立好的資料表按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選取前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個資料列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皆可查詢建立結果出來。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1E7CEF-0779-E9C1-5577-18FADFB58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859039"/>
            <a:ext cx="5760000" cy="53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6D075-70D0-C012-067A-FE49C019C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706" y="792649"/>
            <a:ext cx="7204588" cy="226518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客戶購買系統之架構圖是由四個子系統組合而成。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客戶管理子系統：提供新增、修改、刪除及查詢功能。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產品管理子系統：提供新增、修改、刪除及查詢功能。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購買作業子系統：提供加購、退貨及基本查詢作業。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各項查詢作業子系統：提供各項進階查詢功能。</a:t>
            </a:r>
          </a:p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6A3A81-B5E0-69C9-FF36-AB7CC98BA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6000" y="3145262"/>
            <a:ext cx="7920000" cy="32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02C73-D2C5-9528-957E-4A75F2CB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客戶管理系統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F1BFD6-2D16-149B-E782-7D39958F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09" y="2168707"/>
            <a:ext cx="5761219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6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542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Kunstler Script</vt:lpstr>
      <vt:lpstr>Trebuchet MS</vt:lpstr>
      <vt:lpstr>Wingdings 3</vt:lpstr>
      <vt:lpstr>多面向</vt:lpstr>
      <vt:lpstr>客戶購買系統</vt:lpstr>
      <vt:lpstr>目錄</vt:lpstr>
      <vt:lpstr>專題說明</vt:lpstr>
      <vt:lpstr>使用工具</vt:lpstr>
      <vt:lpstr>相關文章</vt:lpstr>
      <vt:lpstr>PowerPoint 簡報</vt:lpstr>
      <vt:lpstr>實作</vt:lpstr>
      <vt:lpstr>PowerPoint 簡報</vt:lpstr>
      <vt:lpstr>(1).客戶管理系統</vt:lpstr>
      <vt:lpstr>(2).產品管理系統</vt:lpstr>
      <vt:lpstr>(3).購買管理系統</vt:lpstr>
      <vt:lpstr>(4).查詢購買紀錄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8</cp:revision>
  <dcterms:created xsi:type="dcterms:W3CDTF">2024-07-21T07:02:10Z</dcterms:created>
  <dcterms:modified xsi:type="dcterms:W3CDTF">2024-07-21T07:22:23Z</dcterms:modified>
</cp:coreProperties>
</file>