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7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1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488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142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976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056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16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11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34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97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7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48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60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49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29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26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AC31-0A36-4352-BFA3-9832F400A7E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41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A0AE0-A176-20A6-B27E-4DE0ECE34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lineBot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氣象小助理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E90AE4-73E5-5AD8-6035-DDD7B8A50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作者　吳彥瑾</a:t>
            </a:r>
          </a:p>
        </p:txBody>
      </p:sp>
    </p:spTree>
    <p:extLst>
      <p:ext uri="{BB962C8B-B14F-4D97-AF65-F5344CB8AC3E}">
        <p14:creationId xmlns:p14="http://schemas.microsoft.com/office/powerpoint/2010/main" val="122176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8D60-E3E8-130F-F7DA-03ECDF02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Kunstler Script" panose="030304020206070D0D06" pitchFamily="66" charset="0"/>
                <a:ea typeface="標楷體" panose="03000509000000000000" pitchFamily="65" charset="-120"/>
              </a:rPr>
              <a:t>ＴＨＥ　ＥＮＤ</a:t>
            </a:r>
          </a:p>
        </p:txBody>
      </p:sp>
    </p:spTree>
    <p:extLst>
      <p:ext uri="{BB962C8B-B14F-4D97-AF65-F5344CB8AC3E}">
        <p14:creationId xmlns:p14="http://schemas.microsoft.com/office/powerpoint/2010/main" val="324020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4D95C-2DA3-1F1C-93A9-5C908AFD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F5B9A-B5AE-7F65-05D4-FEE05946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相關文章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實作結果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</a:t>
            </a:r>
          </a:p>
        </p:txBody>
      </p:sp>
    </p:spTree>
    <p:extLst>
      <p:ext uri="{BB962C8B-B14F-4D97-AF65-F5344CB8AC3E}">
        <p14:creationId xmlns:p14="http://schemas.microsoft.com/office/powerpoint/2010/main" val="286502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E942B-C280-5F2E-0F1B-15F65A1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045A9-BCEB-BB2A-02A3-CFFA46EA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本專題使用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anaconda3.9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以上版本、網路爬蟲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爬取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linebot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開發流程及預設功能提供地址製作出一個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lineBot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氣象小助理，串接雷達回波與地震資訊、目前氣象資訊、天氣預報和空氣品質快速問答說明功能。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E704B0-F7AA-6225-B716-2A48F2BB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38" y="3429000"/>
            <a:ext cx="5401524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7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A7A0F-F74D-8B9F-5BE6-9ACA2078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相關文章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AF36A-2C40-DA13-F0E5-10FD0D39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Messaging API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，機器人伺服器可以向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平台發送資料並從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平台接收資料。請求以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JSON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格式透過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HTTPS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傳送。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Bot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伺服器與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平台之間的通訊流程如下：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用戶向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官方帳戶發送訊息。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2.LINE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平台將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webhook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事件傳送到機器人伺服器的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webhook URL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機器人伺服器檢查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webhook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事件並透過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平台回應用戶。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參考網址：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https://developers.line.biz/en/docs/messaging-api/overview/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14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DFFFD-9461-78B2-A91E-9416B421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FAAB7-A62A-F9AA-CA53-957BDBFF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透過氣象資料開放平台的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爬取要的資料、開啟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ngrok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取得網址、授權碼貼在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上面及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LINE Developer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作串接並能夠完整的執行。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35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1FE95-8BA8-3F41-40A4-404D43E4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地震資訊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E0715-ADE6-AB77-1311-68E38E9130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手機觸控點擊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地震資訊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或用打的就會出現結果。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3D0B42B-311B-4437-AD0B-98BB60856B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8934" y="776963"/>
            <a:ext cx="301990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1FE95-8BA8-3F41-40A4-404D43E4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雷達回波圖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E0715-ADE6-AB77-1311-68E38E9130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手機觸控點擊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雷達回波圖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或用打的就會出現結果。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E8BDFDC7-5925-669F-A5C1-DF83C6C709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8934" y="776963"/>
            <a:ext cx="301990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0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1FE95-8BA8-3F41-40A4-404D43E4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01697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天氣、預報及空氣品質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E0715-ADE6-AB77-1311-68E38E913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52768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手機觸控點擊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天氣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或用打的就會出現結果。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ED3FAF1-4270-2C66-A6C1-D82F3B9DE9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8934" y="776963"/>
            <a:ext cx="301990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7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F65CE-2244-7A17-91DD-7D8E92BB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95879-05C7-8180-661D-3BBEA741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43665"/>
            <a:ext cx="9603275" cy="419837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完成後，在氣象機器人的聊天畫面下方，就會出現圖文選單，點擊圖文選單，就會出現對應的動作。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連結網址：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https://github.com/LonelyCaesar/line-bot-weather-bot</a:t>
            </a:r>
          </a:p>
        </p:txBody>
      </p:sp>
    </p:spTree>
    <p:extLst>
      <p:ext uri="{BB962C8B-B14F-4D97-AF65-F5344CB8AC3E}">
        <p14:creationId xmlns:p14="http://schemas.microsoft.com/office/powerpoint/2010/main" val="51380006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324</Words>
  <Application>Microsoft Office PowerPoint</Application>
  <PresentationFormat>寬螢幕</PresentationFormat>
  <Paragraphs>30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標楷體</vt:lpstr>
      <vt:lpstr>Arial</vt:lpstr>
      <vt:lpstr>Kunstler Script</vt:lpstr>
      <vt:lpstr>Trebuchet MS</vt:lpstr>
      <vt:lpstr>Wingdings 3</vt:lpstr>
      <vt:lpstr>多面向</vt:lpstr>
      <vt:lpstr>lineBot氣象小助理</vt:lpstr>
      <vt:lpstr>目錄</vt:lpstr>
      <vt:lpstr>專題說明</vt:lpstr>
      <vt:lpstr>相關文章</vt:lpstr>
      <vt:lpstr>實作</vt:lpstr>
      <vt:lpstr>地震資訊</vt:lpstr>
      <vt:lpstr>雷達回波圖</vt:lpstr>
      <vt:lpstr>天氣、預報及空氣品質</vt:lpstr>
      <vt:lpstr>結論</vt:lpstr>
      <vt:lpstr>ＴＨＥ　ＥＮＤ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Caesar Lonely</dc:creator>
  <cp:lastModifiedBy>Caesar Lonely</cp:lastModifiedBy>
  <cp:revision>3</cp:revision>
  <dcterms:created xsi:type="dcterms:W3CDTF">2024-07-19T14:27:50Z</dcterms:created>
  <dcterms:modified xsi:type="dcterms:W3CDTF">2024-07-19T14:40:24Z</dcterms:modified>
</cp:coreProperties>
</file>