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32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68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4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0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8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9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62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23C4-2B8D-4568-9E38-5E1F8E43DCD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BACC18-9303-4CDE-AF9F-BD6EE04A6E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1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elyCaesar/website-Bulletin-boar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DB7F5-6988-ECE7-A854-D88FDC687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網站留言板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5FF886-9D25-1967-CCE5-1B143F35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作者：吳彥瑾</a:t>
            </a:r>
          </a:p>
        </p:txBody>
      </p:sp>
    </p:spTree>
    <p:extLst>
      <p:ext uri="{BB962C8B-B14F-4D97-AF65-F5344CB8AC3E}">
        <p14:creationId xmlns:p14="http://schemas.microsoft.com/office/powerpoint/2010/main" val="222815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BC68D-479F-613B-028A-D02D7E29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331"/>
            <a:ext cx="10515600" cy="148363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(6).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表單類別檔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&lt;forms.py&gt;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中圖形驗證通常是配合表單類別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forms.Form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使用，表單類別是建立於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&lt;forms.py&gt;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(7).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首頁處理函式及模板：使用者「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http://127.0.0.1:8000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」執行本專案，或在首頁按上一頁、下一頁紐，都會執行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index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函式載入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&lt;index.html&gt;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2D6CD3-8AAF-F36F-1259-FB7903C3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740037"/>
            <a:ext cx="7200000" cy="12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8DB08-3ABD-93F2-6C5C-51AC38D8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943" y="698314"/>
            <a:ext cx="8975269" cy="71074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(8).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新增留言網頁面處理函式及模板：使用者在首頁點選我要留言紐會執行都會執行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post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含式載入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&lt;post.html&gt;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9AC59-95AE-F120-7727-A732E85D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54" y="1839686"/>
            <a:ext cx="46526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41CA7-6258-DE7C-FBE8-6CA444D0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456" y="976539"/>
            <a:ext cx="9492343" cy="678089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(9).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登入與登出頁面處理函式及模板：使用者在首頁點選版主管理鈕就會執行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函式載入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&lt;login.html&gt;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871FED-66E0-99A5-AA98-D0699BB6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324828"/>
            <a:ext cx="7200000" cy="24562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DC0FB4-F0DA-DBB6-A0EF-2FD9367AB336}"/>
              </a:ext>
            </a:extLst>
          </p:cNvPr>
          <p:cNvSpPr txBox="1"/>
          <p:nvPr/>
        </p:nvSpPr>
        <p:spPr>
          <a:xfrm>
            <a:off x="1861456" y="5451318"/>
            <a:ext cx="949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註：使用者在管理頁面或刪除留言頁面按登出管理就會執行會執行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logout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含式登出管理頁面回到首頁。</a:t>
            </a:r>
          </a:p>
        </p:txBody>
      </p:sp>
    </p:spTree>
    <p:extLst>
      <p:ext uri="{BB962C8B-B14F-4D97-AF65-F5344CB8AC3E}">
        <p14:creationId xmlns:p14="http://schemas.microsoft.com/office/powerpoint/2010/main" val="35199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21794-5829-0348-F36B-4AD231EC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1" y="828942"/>
            <a:ext cx="8942613" cy="667204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管理頁面處理函式及模板：使用者在登入頁面通過驗證就會執行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adminmain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函式載入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&lt;adminmain.html&gt;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管理頁面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B1364-FBDD-18AD-9EAE-3CCC1198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5" y="1861457"/>
            <a:ext cx="72282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8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2FA02-A281-A0B3-129B-20CE9A3C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943" y="824138"/>
            <a:ext cx="9040585" cy="667204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刪除頁面處理函式與模板：使用者在管理頁面點選刪除鈕就會執行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&lt;views.py&gt;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delete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函式載入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&lt;delete.html&gt;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網頁使用者刪除留言。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FCDDE6-E800-1FB4-255A-392A28E6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6" y="1828800"/>
            <a:ext cx="7228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65CE-2244-7A17-91DD-7D8E92BB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95879-05C7-8180-661D-3BBEA74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665"/>
            <a:ext cx="9603275" cy="419837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建立網站留言板是一個高效開發、安全性強、可擴展性佳的專案。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提供內建功能和工具，使開發快速且高效。它內建多種安全措施，能有效防範常見攻擊。此外，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具有良好的擴展性，易於維護和擴展，適合長期使用。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https://github.com/LonelyCaesar/website-Bulletin-board</a:t>
            </a:r>
            <a:endParaRPr lang="en-US" altLang="zh-TW" sz="2000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80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942B-C280-5F2E-0F1B-15F65A1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045A9-BCEB-BB2A-02A3-CFFA46EA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專案製作出網站留言板，可以訪客留言及觀看，管理者登入後可修改留言內容及刪除留言，也可以對訪客留言的人做回應，對開發者是最方便的簡單的互動留言網站。</a:t>
            </a:r>
          </a:p>
        </p:txBody>
      </p:sp>
    </p:spTree>
    <p:extLst>
      <p:ext uri="{BB962C8B-B14F-4D97-AF65-F5344CB8AC3E}">
        <p14:creationId xmlns:p14="http://schemas.microsoft.com/office/powerpoint/2010/main" val="37240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554C9-5E3A-E0D3-FC66-4E7B6D03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895F-4847-062E-AA56-57A6984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網站留言板：又稱為電腦網站公佈欄，是一個允許用戶在網站上發表評論、提問或分享意見的區域。它常用於社交互動、客戶服務、產品反饋以及建立社區等目的。以下是一些相關文章的主題和簡要介紹。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留言板的功能：讓用戶發表評論、提問或分享意見，通常包括留言發佈、回覆、編輯、刪除等功能。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技術實現：使用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架設網站，後端使用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其他：適用於企業內部留言或公告，也可作為私人筆記板，並具有良好的安全性。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336110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CAA82090-CC5D-45BE-5A4F-77165E5DF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000" y="1391887"/>
            <a:ext cx="5400000" cy="49340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6E19EF7-D085-1F87-5573-EDCD1646F2FF}"/>
              </a:ext>
            </a:extLst>
          </p:cNvPr>
          <p:cNvSpPr txBox="1"/>
          <p:nvPr/>
        </p:nvSpPr>
        <p:spPr>
          <a:xfrm>
            <a:off x="3396000" y="991777"/>
            <a:ext cx="343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留言板流程圖：</a:t>
            </a:r>
          </a:p>
        </p:txBody>
      </p:sp>
    </p:spTree>
    <p:extLst>
      <p:ext uri="{BB962C8B-B14F-4D97-AF65-F5344CB8AC3E}">
        <p14:creationId xmlns:p14="http://schemas.microsoft.com/office/powerpoint/2010/main" val="3833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7774-F1FE-B5FB-4B4C-44DDC978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7AC7B-9403-18D5-BDF7-DDE43D22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354" y="2013857"/>
            <a:ext cx="4584474" cy="207218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anaconda/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的終端機上執行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-simple-captcha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模組後，建立右圖上的資料夾，然後切換到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cd board0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專案後實作，專案以「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manage.py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」啟動伺服器。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9AD295B-FEBF-800C-F9EB-13C8813C0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58" y="1356360"/>
            <a:ext cx="5181600" cy="4145279"/>
          </a:xfrm>
        </p:spPr>
      </p:pic>
    </p:spTree>
    <p:extLst>
      <p:ext uri="{BB962C8B-B14F-4D97-AF65-F5344CB8AC3E}">
        <p14:creationId xmlns:p14="http://schemas.microsoft.com/office/powerpoint/2010/main" val="15241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AFCB3-857B-B225-03D8-9FDDE632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010DB-A611-ADC4-01FC-C158DE33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9314"/>
            <a:ext cx="8915400" cy="4822371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(1).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網站留言板資料庫結構：資料庫結構定義在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boardapp\models.py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中，內含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BoardUnit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(2). settings.py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captcha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：使用圖形驗證碼，背景圖案使用無圖案，在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board0\settings.py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INSTALLED_APPS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項目加入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captcha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(3). URL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配置檔。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(4).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建立網頁模板：先在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templates\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&lt;index.html&gt;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&lt;post.html&gt;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&lt;login.html&gt;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templates\base.html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建立網頁模板，含標題、右上方瀏覽留言功能鈕及下方的版權部分。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註：當程式碼建立後請先執行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 python manage.py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makemigrations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 python manage.py migrate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manage.py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啟動伺服器，開啟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瀏覽器時請將歷史紀錄給刪除，否則改變失敗。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4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32E21-BADE-FC3F-49C6-AA7CC15A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AFDF7B6-F7E1-41D6-9A3A-140B3207F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61" y="1690688"/>
            <a:ext cx="5153478" cy="4351338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1E5569-C052-8C35-54AB-192E3610A93E}"/>
              </a:ext>
            </a:extLst>
          </p:cNvPr>
          <p:cNvSpPr txBox="1"/>
          <p:nvPr/>
        </p:nvSpPr>
        <p:spPr>
          <a:xfrm>
            <a:off x="3519261" y="1321356"/>
            <a:ext cx="34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網站留言板：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black title%}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829739-7383-60E8-3EC7-7B8B9E1E8B48}"/>
              </a:ext>
            </a:extLst>
          </p:cNvPr>
          <p:cNvSpPr txBox="1"/>
          <p:nvPr/>
        </p:nvSpPr>
        <p:spPr>
          <a:xfrm>
            <a:off x="8894233" y="2244468"/>
            <a:ext cx="66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916A4A-3BB6-0105-FA53-C334003438C7}"/>
              </a:ext>
            </a:extLst>
          </p:cNvPr>
          <p:cNvSpPr txBox="1"/>
          <p:nvPr/>
        </p:nvSpPr>
        <p:spPr>
          <a:xfrm>
            <a:off x="8894233" y="3167580"/>
            <a:ext cx="231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black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twomenu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%}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A38AFB-0EB2-17C6-6D7F-C0654D7B342E}"/>
              </a:ext>
            </a:extLst>
          </p:cNvPr>
          <p:cNvSpPr txBox="1"/>
          <p:nvPr/>
        </p:nvSpPr>
        <p:spPr>
          <a:xfrm>
            <a:off x="8894232" y="4090692"/>
            <a:ext cx="231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black content %}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DD0389-C32F-B1D8-312E-AE6C3E199660}"/>
              </a:ext>
            </a:extLst>
          </p:cNvPr>
          <p:cNvSpPr txBox="1"/>
          <p:nvPr/>
        </p:nvSpPr>
        <p:spPr>
          <a:xfrm>
            <a:off x="8894233" y="5475251"/>
            <a:ext cx="66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版權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F9B9F5-3CA6-B30D-2D82-FB416FEA29B3}"/>
              </a:ext>
            </a:extLst>
          </p:cNvPr>
          <p:cNvSpPr txBox="1"/>
          <p:nvPr/>
        </p:nvSpPr>
        <p:spPr>
          <a:xfrm>
            <a:off x="4851400" y="3114686"/>
            <a:ext cx="135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瀏覽留言板</a:t>
            </a:r>
          </a:p>
        </p:txBody>
      </p:sp>
    </p:spTree>
    <p:extLst>
      <p:ext uri="{BB962C8B-B14F-4D97-AF65-F5344CB8AC3E}">
        <p14:creationId xmlns:p14="http://schemas.microsoft.com/office/powerpoint/2010/main" val="33091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B0BDD-F320-F1E6-C2EA-91A11398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675922"/>
            <a:ext cx="9590314" cy="676275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(5).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baseadmin.html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建立網頁模板：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&lt;adminmain.html&gt;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&lt;delete.html&gt;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，含網頁上方的標題、右上方登出管理功能紐及下方的版權部分。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70D0361-4FEC-7F2F-EE0D-8FB6B26D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7" y="1901229"/>
            <a:ext cx="5040000" cy="394271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030ECDB-E701-3258-CDB2-2E7260D5D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3" y="1693779"/>
            <a:ext cx="5040000" cy="4357612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D8C2E8A-0CE1-B16F-725C-1EC350983E58}"/>
              </a:ext>
            </a:extLst>
          </p:cNvPr>
          <p:cNvSpPr/>
          <p:nvPr/>
        </p:nvSpPr>
        <p:spPr>
          <a:xfrm>
            <a:off x="5758542" y="3512584"/>
            <a:ext cx="72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85259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853</Words>
  <Application>Microsoft Office PowerPoint</Application>
  <PresentationFormat>寬螢幕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Century Gothic</vt:lpstr>
      <vt:lpstr>Kunstler Script</vt:lpstr>
      <vt:lpstr>Wingdings 3</vt:lpstr>
      <vt:lpstr>絲縷</vt:lpstr>
      <vt:lpstr>網站留言板</vt:lpstr>
      <vt:lpstr>目錄</vt:lpstr>
      <vt:lpstr>專題說明</vt:lpstr>
      <vt:lpstr>相關文章</vt:lpstr>
      <vt:lpstr>PowerPoint 簡報</vt:lpstr>
      <vt:lpstr>實作(前置)</vt:lpstr>
      <vt:lpstr>實作</vt:lpstr>
      <vt:lpstr>執行結果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15</cp:revision>
  <dcterms:created xsi:type="dcterms:W3CDTF">2024-07-20T09:05:05Z</dcterms:created>
  <dcterms:modified xsi:type="dcterms:W3CDTF">2024-07-20T13:04:07Z</dcterms:modified>
</cp:coreProperties>
</file>