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210-CAF2-4E0A-AC68-3B299E4FE5D9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1B-393D-42C4-96C1-CC6AF6BF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8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210-CAF2-4E0A-AC68-3B299E4FE5D9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1B-393D-42C4-96C1-CC6AF6BF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8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210-CAF2-4E0A-AC68-3B299E4FE5D9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1B-393D-42C4-96C1-CC6AF6BF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0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210-CAF2-4E0A-AC68-3B299E4FE5D9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1B-393D-42C4-96C1-CC6AF6BF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2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210-CAF2-4E0A-AC68-3B299E4FE5D9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1B-393D-42C4-96C1-CC6AF6BF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6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210-CAF2-4E0A-AC68-3B299E4FE5D9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1B-393D-42C4-96C1-CC6AF6BF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210-CAF2-4E0A-AC68-3B299E4FE5D9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1B-393D-42C4-96C1-CC6AF6BF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0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210-CAF2-4E0A-AC68-3B299E4FE5D9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1B-393D-42C4-96C1-CC6AF6BF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3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210-CAF2-4E0A-AC68-3B299E4FE5D9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1B-393D-42C4-96C1-CC6AF6BF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2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210-CAF2-4E0A-AC68-3B299E4FE5D9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1B-393D-42C4-96C1-CC6AF6BF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9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E210-CAF2-4E0A-AC68-3B299E4FE5D9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D1B-393D-42C4-96C1-CC6AF6BF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4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4E210-CAF2-4E0A-AC68-3B299E4FE5D9}" type="datetimeFigureOut">
              <a:rPr lang="en-US" smtClean="0"/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4ED1B-393D-42C4-96C1-CC6AF6BF8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9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OWA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1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2</a:t>
            </a:r>
            <a:r>
              <a:rPr lang="en-US" baseline="30000" dirty="0" smtClean="0"/>
              <a:t>nd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smtClean="0"/>
              <a:t>against custom WOPI Host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1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Welcome to OWA</vt:lpstr>
      <vt:lpstr>This is 2nd slide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OWA</dc:title>
  <dc:creator>Shawn Cicoria</dc:creator>
  <cp:lastModifiedBy>Shawn Cicoria</cp:lastModifiedBy>
  <cp:revision>1</cp:revision>
  <dcterms:created xsi:type="dcterms:W3CDTF">2013-06-25T18:08:11Z</dcterms:created>
  <dcterms:modified xsi:type="dcterms:W3CDTF">2013-06-25T18:08:45Z</dcterms:modified>
</cp:coreProperties>
</file>