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29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0,'0'17782,"0"-17780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56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1,'29573'0,"-29972"0,831 0,-972 0,3550 0,-2978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5:09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0,'17652'0,"-4506"0,-11852 0,-1267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5:11.2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0,'0'0,"5"0,1 0,0 0,-1 0,-1 0,-2 0,-1 0,-1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04:45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24575,'14'9'0,"4"8"0,0 10 0,-4 10 0,-4 8 0,-4 1 0,-7-8 0,-8-9 0,-3-11-8191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6:52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0,'0'18054,"0"-18052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6:52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0,'0'17606,"0"-17586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6:52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1,'29573'0,"-29972"0,831 0,-972 0,3550 0,-2978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6:52.4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0,'17652'0,"-4506"0,-11852 0,-1267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6:52.4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0,'0'0,"5"0,1 0,0 0,-1 0,-1 0,-2 0,-1 0,-1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04:46:52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24575,'14'9'0,"4"8"0,0 10 0,-4 10 0,-4 8 0,-4 1 0,-7-8 0,-8-9 0,-3-11-8191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41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0,'0'17400,"0"-17381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8:01.5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0,'0'17822,"0"-17819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8:01.5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0,'0'17643,"0"-17624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8:01.5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1,'29573'0,"-29972"0,831 0,-972 0,3550 0,-2978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8:01.5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0,'17652'0,"-4506"0,-11852 0,-1267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8:01.5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0,'0'0,"5"0,1 0,0 0,-1 0,-1 0,-2 0,-1 0,-1 0,0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56.9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1,'29573'0,"-29972"0,831 0,-972 0,3550 0,-2978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5:09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0,'17652'0,"-4506"0,-11852 0,-1267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5:11.2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0,'0'0,"5"0,1 0,0 0,-1 0,-1 0,-2 0,-1 0,-1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04:45:13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24575,'14'9'0,"4"8"0,0 10 0,-4 10 0,-4 8 0,-4 1 0,-7-8 0,-8-9 0,-3-11-8191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5:18.14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29.3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0,'0'17782,"0"-17780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6T04:44:41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0,'0'17602,"0"-17583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2C36-BAC0-455E-90BD-E3F6CC111C5E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50801-F9F2-499C-9D30-88796EAD2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50801-F9F2-499C-9D30-88796EAD27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DF79-7288-70F8-40A0-E5A5F3FD1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398F2-B706-9255-F840-994B3C40D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61C5E-6479-79C1-56D9-8E825517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EA503-E05B-0689-E814-E0D9A1C0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6097-3D55-052E-415C-520FE7DF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3A3A-5815-811A-9A88-3AABECFC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37AD7-4F6C-0B53-7958-95ECC904A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C7FFB-BEBA-565F-45F8-5DFE603C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405B3-B39C-C3CA-B1AB-D720CA87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98274-7D2D-4F7B-73D4-6F78F812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81982-DA4C-A999-E798-E487F3F0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1A8D-2642-FC71-DA4D-3F1FA2D2C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21D8-9420-C09B-923E-0BD0384E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E35B-564D-5737-7117-7A49EE82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EBB8-C200-C832-E7C5-05EF59A3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0941-14E1-4C05-87C2-5A381EFC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0BF75-3A27-5E61-3E9A-820216AF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B0C8-4EB3-1EC9-B3A6-3987C228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CDE6-06EA-21C5-52C1-90A7D7BB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7DE4-EF3A-258A-2C2C-3F0EC442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6DE-4FEE-AADF-B27B-6048DFF13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D7D10-92EB-F199-A6DE-A94EDADF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3BCD-8E8D-A090-B699-095D67D5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EC2E1-2A5F-D1FA-9F16-7A6A4847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0CEB-EC0C-5A87-5FD2-D3469C6F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CCC2-F91E-627C-E7FE-37BB75AD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95674-42E1-A4F7-27CD-2D023A2A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812C1-B0C8-6706-60EE-A2BCB1A1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41149-D260-5243-BFC0-EB04918A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1CCF-9B0B-1EE1-CD45-D354AD5C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17FB-D31D-6138-B71A-DF894E52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90F3-55C3-99C2-91C6-593351D7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416BA-850B-0CC6-CB1D-391436C08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502B-1F6F-85D6-FEB2-5089E77C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8916D-6F96-DCFA-B88B-A48C2155C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3F53-3EDE-8F6D-92E2-C7F7F58C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54B6B-A4E1-06C7-3906-1F0E6591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78695-113C-B250-ED47-7C66410A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D268E-50C8-9945-464D-FBF90CAA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8FE4-7922-9AFA-1686-5AFF8E08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B8533-073E-C517-0AB1-3855E3BE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922B7-494D-20C4-3323-3248DE30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C0E98-8904-2D87-9BBF-28BF12CE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8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5CDF6-62E1-6C6B-B81F-F064CDE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0BC39-D0C7-4F08-831A-E746A939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1BAE3-96D8-22E1-714E-DA24858F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6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0C1C-0DED-F4D9-FA9F-F7E38E25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126F-CFED-14C6-54CC-4E037E66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8844-626A-126D-8B6E-C95B9C527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23550-E8AD-91AF-6A37-CAC2F219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849D5-B58E-C26A-653A-4600A59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A4E3-D47F-801A-C763-EC2121EE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0448-107A-C19C-D676-7BABBF828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2EF0-1688-A676-4727-9C7954FD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FBE2A-7077-B2AA-2765-8254BCAA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669BE-BFC9-FCD2-BC62-924C7B64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36B0-C6CB-5230-391D-8E499CA8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B917F-E702-E028-DA28-AC6CDADF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1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CE40B-FB0D-EA64-390F-02C6B023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6853A-CC61-36B6-C118-772A8D74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1B52-3A41-DA2C-A846-B877B7A4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8834D-CA2F-46D2-8810-C35DF8EF564B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99B0-B1EC-02C5-C200-CE12A9E7B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FB913-02D6-0AEF-B6A4-A8771034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CD067-394D-411E-AC1B-34619CD27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13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11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customXml" Target="../ink/ink19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00.png"/><Relationship Id="rId7" Type="http://schemas.openxmlformats.org/officeDocument/2006/relationships/image" Target="../media/image3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C0E58F-B86D-1ADB-0884-E37AF055874F}"/>
              </a:ext>
            </a:extLst>
          </p:cNvPr>
          <p:cNvSpPr/>
          <p:nvPr/>
        </p:nvSpPr>
        <p:spPr>
          <a:xfrm>
            <a:off x="629144" y="389295"/>
            <a:ext cx="2025565" cy="9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and Wallpaper (Logo)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BEFD5-8022-6664-C13B-E1DF13A2D9A3}"/>
              </a:ext>
            </a:extLst>
          </p:cNvPr>
          <p:cNvSpPr/>
          <p:nvPr/>
        </p:nvSpPr>
        <p:spPr>
          <a:xfrm>
            <a:off x="4323297" y="1773744"/>
            <a:ext cx="2792361" cy="141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– Theme and Wallpaper 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DE089-FC61-7C07-E254-ECA8BCC48735}"/>
              </a:ext>
            </a:extLst>
          </p:cNvPr>
          <p:cNvSpPr/>
          <p:nvPr/>
        </p:nvSpPr>
        <p:spPr>
          <a:xfrm>
            <a:off x="4247535" y="3923071"/>
            <a:ext cx="2703870" cy="141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8C1CE-E4C2-D80D-5F31-AFA6E88912BA}"/>
              </a:ext>
            </a:extLst>
          </p:cNvPr>
          <p:cNvSpPr txBox="1"/>
          <p:nvPr/>
        </p:nvSpPr>
        <p:spPr>
          <a:xfrm>
            <a:off x="9389807" y="5948516"/>
            <a:ext cx="228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Page 1 – Home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59A13A-7722-A742-8034-2BB59E142894}"/>
                  </a:ext>
                </a:extLst>
              </p14:cNvPr>
              <p14:cNvContentPartPr/>
              <p14:nvPr/>
            </p14:nvContentPartPr>
            <p14:xfrm>
              <a:off x="381170" y="137748"/>
              <a:ext cx="360" cy="640259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59A13A-7722-A742-8034-2BB59E142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170" y="128748"/>
                <a:ext cx="18000" cy="6420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EF842A-1A50-5E45-E075-6D14A2907785}"/>
                  </a:ext>
                </a:extLst>
              </p14:cNvPr>
              <p14:cNvContentPartPr/>
              <p14:nvPr/>
            </p14:nvContentPartPr>
            <p14:xfrm>
              <a:off x="11923490" y="196788"/>
              <a:ext cx="360" cy="627119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EF842A-1A50-5E45-E075-6D14A29077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4490" y="187788"/>
                <a:ext cx="18000" cy="6288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7C6D76-CF07-9C73-14DC-8B5CEFDB511D}"/>
                  </a:ext>
                </a:extLst>
              </p14:cNvPr>
              <p14:cNvContentPartPr/>
              <p14:nvPr/>
            </p14:nvContentPartPr>
            <p14:xfrm>
              <a:off x="373610" y="182028"/>
              <a:ext cx="115592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7C6D76-CF07-9C73-14DC-8B5CEFDB51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610" y="173388"/>
                <a:ext cx="11576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851AD-588B-0430-4185-324A549AA2E7}"/>
              </a:ext>
            </a:extLst>
          </p:cNvPr>
          <p:cNvGrpSpPr/>
          <p:nvPr/>
        </p:nvGrpSpPr>
        <p:grpSpPr>
          <a:xfrm>
            <a:off x="341210" y="6468705"/>
            <a:ext cx="11582280" cy="96120"/>
            <a:chOff x="373610" y="5810988"/>
            <a:chExt cx="1158228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F9F18B-106A-3A87-8B5F-74558409D7D5}"/>
                    </a:ext>
                  </a:extLst>
                </p14:cNvPr>
                <p14:cNvContentPartPr/>
                <p14:nvPr/>
              </p14:nvContentPartPr>
              <p14:xfrm>
                <a:off x="373610" y="5894868"/>
                <a:ext cx="115628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F9F18B-106A-3A87-8B5F-74558409D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610" y="5885868"/>
                  <a:ext cx="1158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D13672-569C-CAD7-A318-63F7E5EF2E1C}"/>
                    </a:ext>
                  </a:extLst>
                </p14:cNvPr>
                <p14:cNvContentPartPr/>
                <p14:nvPr/>
              </p14:nvContentPartPr>
              <p14:xfrm>
                <a:off x="11916290" y="5894868"/>
                <a:ext cx="111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D13672-569C-CAD7-A318-63F7E5EF2E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07650" y="5885868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968432-A84F-BA51-A764-DBC6D72EA65D}"/>
                    </a:ext>
                  </a:extLst>
                </p14:cNvPr>
                <p14:cNvContentPartPr/>
                <p14:nvPr/>
              </p14:nvContentPartPr>
              <p14:xfrm>
                <a:off x="11926730" y="5810988"/>
                <a:ext cx="29160" cy="9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968432-A84F-BA51-A764-DBC6D72EA6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17730" y="5801988"/>
                  <a:ext cx="468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EC2EA37-36F5-BE6D-01FC-4FA99DFBBFE5}"/>
                  </a:ext>
                </a:extLst>
              </p14:cNvPr>
              <p14:cNvContentPartPr/>
              <p14:nvPr/>
            </p14:nvContentPartPr>
            <p14:xfrm>
              <a:off x="-1229110" y="5890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EC2EA37-36F5-BE6D-01FC-4FA99DFBBF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246750" y="-49092"/>
                <a:ext cx="36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020BDE-BB76-91E2-29C8-30E37E205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14916"/>
              </p:ext>
            </p:extLst>
          </p:nvPr>
        </p:nvGraphicFramePr>
        <p:xfrm>
          <a:off x="6676781" y="585949"/>
          <a:ext cx="48860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05">
                  <a:extLst>
                    <a:ext uri="{9D8B030D-6E8A-4147-A177-3AD203B41FA5}">
                      <a16:colId xmlns:a16="http://schemas.microsoft.com/office/drawing/2014/main" val="3385576515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782226207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1537536779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2586119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9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59A13A-7722-A742-8034-2BB59E142894}"/>
                  </a:ext>
                </a:extLst>
              </p14:cNvPr>
              <p14:cNvContentPartPr/>
              <p14:nvPr/>
            </p14:nvContentPartPr>
            <p14:xfrm>
              <a:off x="381170" y="137748"/>
              <a:ext cx="360" cy="640259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59A13A-7722-A742-8034-2BB59E1428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170" y="128748"/>
                <a:ext cx="18000" cy="6420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BEF842A-1A50-5E45-E075-6D14A2907785}"/>
                  </a:ext>
                </a:extLst>
              </p14:cNvPr>
              <p14:cNvContentPartPr/>
              <p14:nvPr/>
            </p14:nvContentPartPr>
            <p14:xfrm>
              <a:off x="11923490" y="196787"/>
              <a:ext cx="360" cy="634391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BEF842A-1A50-5E45-E075-6D14A29077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4490" y="187787"/>
                <a:ext cx="18000" cy="6361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7C6D76-CF07-9C73-14DC-8B5CEFDB511D}"/>
                  </a:ext>
                </a:extLst>
              </p14:cNvPr>
              <p14:cNvContentPartPr/>
              <p14:nvPr/>
            </p14:nvContentPartPr>
            <p14:xfrm>
              <a:off x="373610" y="182028"/>
              <a:ext cx="115592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7C6D76-CF07-9C73-14DC-8B5CEFDB511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610" y="173388"/>
                <a:ext cx="11576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851AD-588B-0430-4185-324A549AA2E7}"/>
              </a:ext>
            </a:extLst>
          </p:cNvPr>
          <p:cNvGrpSpPr/>
          <p:nvPr/>
        </p:nvGrpSpPr>
        <p:grpSpPr>
          <a:xfrm>
            <a:off x="381170" y="6468705"/>
            <a:ext cx="11582280" cy="96120"/>
            <a:chOff x="373610" y="5810988"/>
            <a:chExt cx="1158228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F9F18B-106A-3A87-8B5F-74558409D7D5}"/>
                    </a:ext>
                  </a:extLst>
                </p14:cNvPr>
                <p14:cNvContentPartPr/>
                <p14:nvPr/>
              </p14:nvContentPartPr>
              <p14:xfrm>
                <a:off x="373610" y="5894868"/>
                <a:ext cx="115628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F9F18B-106A-3A87-8B5F-74558409D7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4610" y="5885868"/>
                  <a:ext cx="1158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D13672-569C-CAD7-A318-63F7E5EF2E1C}"/>
                    </a:ext>
                  </a:extLst>
                </p14:cNvPr>
                <p14:cNvContentPartPr/>
                <p14:nvPr/>
              </p14:nvContentPartPr>
              <p14:xfrm>
                <a:off x="11916290" y="5894868"/>
                <a:ext cx="111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D13672-569C-CAD7-A318-63F7E5EF2E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907650" y="5885868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968432-A84F-BA51-A764-DBC6D72EA65D}"/>
                    </a:ext>
                  </a:extLst>
                </p14:cNvPr>
                <p14:cNvContentPartPr/>
                <p14:nvPr/>
              </p14:nvContentPartPr>
              <p14:xfrm>
                <a:off x="11926730" y="5810988"/>
                <a:ext cx="29160" cy="9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968432-A84F-BA51-A764-DBC6D72EA6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917730" y="5801988"/>
                  <a:ext cx="4680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0C9CAC3-B0CD-3DE8-514B-56FEABE53502}"/>
              </a:ext>
            </a:extLst>
          </p:cNvPr>
          <p:cNvSpPr/>
          <p:nvPr/>
        </p:nvSpPr>
        <p:spPr>
          <a:xfrm>
            <a:off x="1337186" y="3041113"/>
            <a:ext cx="1563329" cy="112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7F1849-4542-5127-D022-F871881BA2F5}"/>
              </a:ext>
            </a:extLst>
          </p:cNvPr>
          <p:cNvSpPr/>
          <p:nvPr/>
        </p:nvSpPr>
        <p:spPr>
          <a:xfrm>
            <a:off x="4006647" y="3028084"/>
            <a:ext cx="1563329" cy="112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435869-027A-8643-D563-A0F244EAFDF2}"/>
              </a:ext>
            </a:extLst>
          </p:cNvPr>
          <p:cNvSpPr/>
          <p:nvPr/>
        </p:nvSpPr>
        <p:spPr>
          <a:xfrm>
            <a:off x="6474541" y="3079709"/>
            <a:ext cx="1563329" cy="112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A6873E-6634-C2BA-C875-3C46310298AB}"/>
              </a:ext>
            </a:extLst>
          </p:cNvPr>
          <p:cNvSpPr/>
          <p:nvPr/>
        </p:nvSpPr>
        <p:spPr>
          <a:xfrm>
            <a:off x="1337186" y="4565610"/>
            <a:ext cx="1563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AE07FD-859C-B0D9-CE7E-91B88F270028}"/>
              </a:ext>
            </a:extLst>
          </p:cNvPr>
          <p:cNvSpPr/>
          <p:nvPr/>
        </p:nvSpPr>
        <p:spPr>
          <a:xfrm>
            <a:off x="4006648" y="4491085"/>
            <a:ext cx="1563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18A12B-18CC-2FAE-7D9F-63C5FDCC24AA}"/>
              </a:ext>
            </a:extLst>
          </p:cNvPr>
          <p:cNvSpPr/>
          <p:nvPr/>
        </p:nvSpPr>
        <p:spPr>
          <a:xfrm>
            <a:off x="6474542" y="4565610"/>
            <a:ext cx="1563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0BEFE2-2D25-839F-5897-5F8E78ECA1CE}"/>
              </a:ext>
            </a:extLst>
          </p:cNvPr>
          <p:cNvSpPr/>
          <p:nvPr/>
        </p:nvSpPr>
        <p:spPr>
          <a:xfrm>
            <a:off x="2737769" y="1767166"/>
            <a:ext cx="6508955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952C8D-BE3F-02A6-CC6F-2A85633345E5}"/>
              </a:ext>
            </a:extLst>
          </p:cNvPr>
          <p:cNvSpPr txBox="1"/>
          <p:nvPr/>
        </p:nvSpPr>
        <p:spPr>
          <a:xfrm>
            <a:off x="9797844" y="5979108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Page 2 - Product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8FCB2-84B5-D42E-3CB9-155C3AC64F9A}"/>
              </a:ext>
            </a:extLst>
          </p:cNvPr>
          <p:cNvSpPr/>
          <p:nvPr/>
        </p:nvSpPr>
        <p:spPr>
          <a:xfrm>
            <a:off x="9291485" y="3028084"/>
            <a:ext cx="1563329" cy="1120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4C250-5863-EC6C-A2F3-A1B997EC852D}"/>
              </a:ext>
            </a:extLst>
          </p:cNvPr>
          <p:cNvSpPr/>
          <p:nvPr/>
        </p:nvSpPr>
        <p:spPr>
          <a:xfrm>
            <a:off x="9291485" y="4552581"/>
            <a:ext cx="156332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7C21B74-56B3-579B-6AA8-A15273F97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791913"/>
              </p:ext>
            </p:extLst>
          </p:nvPr>
        </p:nvGraphicFramePr>
        <p:xfrm>
          <a:off x="5452972" y="663769"/>
          <a:ext cx="62572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2">
                  <a:extLst>
                    <a:ext uri="{9D8B030D-6E8A-4147-A177-3AD203B41FA5}">
                      <a16:colId xmlns:a16="http://schemas.microsoft.com/office/drawing/2014/main" val="1960768714"/>
                    </a:ext>
                  </a:extLst>
                </a:gridCol>
                <a:gridCol w="1564312">
                  <a:extLst>
                    <a:ext uri="{9D8B030D-6E8A-4147-A177-3AD203B41FA5}">
                      <a16:colId xmlns:a16="http://schemas.microsoft.com/office/drawing/2014/main" val="2948314317"/>
                    </a:ext>
                  </a:extLst>
                </a:gridCol>
                <a:gridCol w="1564312">
                  <a:extLst>
                    <a:ext uri="{9D8B030D-6E8A-4147-A177-3AD203B41FA5}">
                      <a16:colId xmlns:a16="http://schemas.microsoft.com/office/drawing/2014/main" val="3865364648"/>
                    </a:ext>
                  </a:extLst>
                </a:gridCol>
                <a:gridCol w="1564312">
                  <a:extLst>
                    <a:ext uri="{9D8B030D-6E8A-4147-A177-3AD203B41FA5}">
                      <a16:colId xmlns:a16="http://schemas.microsoft.com/office/drawing/2014/main" val="14837217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92163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3899F94F-C0E4-95F2-DB47-C484AB2138BA}"/>
              </a:ext>
            </a:extLst>
          </p:cNvPr>
          <p:cNvSpPr/>
          <p:nvPr/>
        </p:nvSpPr>
        <p:spPr>
          <a:xfrm>
            <a:off x="629144" y="389295"/>
            <a:ext cx="2025565" cy="9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and Wallpaper (Logo)</a:t>
            </a:r>
          </a:p>
        </p:txBody>
      </p:sp>
    </p:spTree>
    <p:extLst>
      <p:ext uri="{BB962C8B-B14F-4D97-AF65-F5344CB8AC3E}">
        <p14:creationId xmlns:p14="http://schemas.microsoft.com/office/powerpoint/2010/main" val="10950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395290-F86D-A200-E95B-23C433443167}"/>
                  </a:ext>
                </a:extLst>
              </p14:cNvPr>
              <p14:cNvContentPartPr/>
              <p14:nvPr/>
            </p14:nvContentPartPr>
            <p14:xfrm>
              <a:off x="381170" y="137748"/>
              <a:ext cx="360" cy="6500686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395290-F86D-A200-E95B-23C4334431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170" y="128748"/>
                <a:ext cx="18000" cy="6518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17B1B4-EF00-6812-3E7E-05F80EB0C794}"/>
                  </a:ext>
                </a:extLst>
              </p14:cNvPr>
              <p14:cNvContentPartPr/>
              <p14:nvPr/>
            </p14:nvContentPartPr>
            <p14:xfrm>
              <a:off x="11923490" y="196788"/>
              <a:ext cx="360" cy="6345526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17B1B4-EF00-6812-3E7E-05F80EB0C7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4490" y="187788"/>
                <a:ext cx="18000" cy="6363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5A3045-4C7A-9764-9C53-3E4A28D7F669}"/>
                  </a:ext>
                </a:extLst>
              </p14:cNvPr>
              <p14:cNvContentPartPr/>
              <p14:nvPr/>
            </p14:nvContentPartPr>
            <p14:xfrm>
              <a:off x="373610" y="182028"/>
              <a:ext cx="115592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5A3045-4C7A-9764-9C53-3E4A28D7F6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610" y="173388"/>
                <a:ext cx="11576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88CE903-3974-6EAE-C2AD-4963B762BC59}"/>
              </a:ext>
            </a:extLst>
          </p:cNvPr>
          <p:cNvGrpSpPr/>
          <p:nvPr/>
        </p:nvGrpSpPr>
        <p:grpSpPr>
          <a:xfrm>
            <a:off x="381170" y="6542674"/>
            <a:ext cx="11582280" cy="96120"/>
            <a:chOff x="373610" y="5810988"/>
            <a:chExt cx="1158228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50F109-27C2-5F45-A5B3-949562AFC0CE}"/>
                    </a:ext>
                  </a:extLst>
                </p14:cNvPr>
                <p14:cNvContentPartPr/>
                <p14:nvPr/>
              </p14:nvContentPartPr>
              <p14:xfrm>
                <a:off x="373610" y="5894868"/>
                <a:ext cx="1156284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50F109-27C2-5F45-A5B3-949562AFC0C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610" y="5885868"/>
                  <a:ext cx="1158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9C3F5F-9535-6DA9-E0A9-172AFF81A645}"/>
                    </a:ext>
                  </a:extLst>
                </p14:cNvPr>
                <p14:cNvContentPartPr/>
                <p14:nvPr/>
              </p14:nvContentPartPr>
              <p14:xfrm>
                <a:off x="11916290" y="5894868"/>
                <a:ext cx="111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9C3F5F-9535-6DA9-E0A9-172AFF81A6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07650" y="5885868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BCEABA-EA1A-CADA-34BE-9946D7CC55DA}"/>
                    </a:ext>
                  </a:extLst>
                </p14:cNvPr>
                <p14:cNvContentPartPr/>
                <p14:nvPr/>
              </p14:nvContentPartPr>
              <p14:xfrm>
                <a:off x="11926730" y="5810988"/>
                <a:ext cx="29160" cy="9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BCEABA-EA1A-CADA-34BE-9946D7CC55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17730" y="5801988"/>
                  <a:ext cx="4680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779D9C-A24A-A4C1-A528-2715E2F32CBE}"/>
              </a:ext>
            </a:extLst>
          </p:cNvPr>
          <p:cNvSpPr/>
          <p:nvPr/>
        </p:nvSpPr>
        <p:spPr>
          <a:xfrm>
            <a:off x="2841522" y="1592607"/>
            <a:ext cx="6508955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– Choose your plan (Option)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746657-A261-34F4-4F4C-7DA537859C63}"/>
              </a:ext>
            </a:extLst>
          </p:cNvPr>
          <p:cNvSpPr/>
          <p:nvPr/>
        </p:nvSpPr>
        <p:spPr>
          <a:xfrm>
            <a:off x="2499849" y="2694258"/>
            <a:ext cx="1769807" cy="32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Content about pricing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C2A983-6F43-23A5-E7A5-1382BD568B25}"/>
              </a:ext>
            </a:extLst>
          </p:cNvPr>
          <p:cNvSpPr/>
          <p:nvPr/>
        </p:nvSpPr>
        <p:spPr>
          <a:xfrm>
            <a:off x="7447935" y="2694258"/>
            <a:ext cx="1769807" cy="3215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Content about pricing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CE2BA-AA37-216D-4C96-DD44CB0BB1F7}"/>
              </a:ext>
            </a:extLst>
          </p:cNvPr>
          <p:cNvSpPr txBox="1"/>
          <p:nvPr/>
        </p:nvSpPr>
        <p:spPr>
          <a:xfrm>
            <a:off x="10186220" y="6253316"/>
            <a:ext cx="1663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Page  3 - Pricing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8B67F1-BC58-9A95-418A-577D9E0E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80510"/>
              </p:ext>
            </p:extLst>
          </p:nvPr>
        </p:nvGraphicFramePr>
        <p:xfrm>
          <a:off x="6676781" y="585949"/>
          <a:ext cx="48860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05">
                  <a:extLst>
                    <a:ext uri="{9D8B030D-6E8A-4147-A177-3AD203B41FA5}">
                      <a16:colId xmlns:a16="http://schemas.microsoft.com/office/drawing/2014/main" val="3385576515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782226207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1537536779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2586119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8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84801AD-16C2-370A-A64F-FCEE5805F095}"/>
              </a:ext>
            </a:extLst>
          </p:cNvPr>
          <p:cNvSpPr/>
          <p:nvPr/>
        </p:nvSpPr>
        <p:spPr>
          <a:xfrm>
            <a:off x="629144" y="389295"/>
            <a:ext cx="2025565" cy="9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and Wallpaper (Logo)</a:t>
            </a:r>
          </a:p>
        </p:txBody>
      </p:sp>
    </p:spTree>
    <p:extLst>
      <p:ext uri="{BB962C8B-B14F-4D97-AF65-F5344CB8AC3E}">
        <p14:creationId xmlns:p14="http://schemas.microsoft.com/office/powerpoint/2010/main" val="91817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B15D87-F601-9123-097E-1D13EB1F2E71}"/>
                  </a:ext>
                </a:extLst>
              </p14:cNvPr>
              <p14:cNvContentPartPr/>
              <p14:nvPr/>
            </p14:nvContentPartPr>
            <p14:xfrm>
              <a:off x="381170" y="137748"/>
              <a:ext cx="360" cy="641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B15D87-F601-9123-097E-1D13EB1F2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30" y="128748"/>
                <a:ext cx="18000" cy="6434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878396-BE9D-4895-0A2B-A2212055D855}"/>
                  </a:ext>
                </a:extLst>
              </p14:cNvPr>
              <p14:cNvContentPartPr/>
              <p14:nvPr/>
            </p14:nvContentPartPr>
            <p14:xfrm>
              <a:off x="11923490" y="196788"/>
              <a:ext cx="360" cy="6358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878396-BE9D-4895-0A2B-A2212055D8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4490" y="187788"/>
                <a:ext cx="18000" cy="637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67E5B-19DE-E524-519A-3F87588FCEEC}"/>
                  </a:ext>
                </a:extLst>
              </p14:cNvPr>
              <p14:cNvContentPartPr/>
              <p14:nvPr/>
            </p14:nvContentPartPr>
            <p14:xfrm>
              <a:off x="373610" y="182028"/>
              <a:ext cx="115592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67E5B-19DE-E524-519A-3F87588FCE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4610" y="173388"/>
                <a:ext cx="1157688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D7809E1-C6EE-F091-F20F-D4F89149FACC}"/>
              </a:ext>
            </a:extLst>
          </p:cNvPr>
          <p:cNvGrpSpPr/>
          <p:nvPr/>
        </p:nvGrpSpPr>
        <p:grpSpPr>
          <a:xfrm>
            <a:off x="395750" y="6512287"/>
            <a:ext cx="11562840" cy="360"/>
            <a:chOff x="373610" y="5894868"/>
            <a:chExt cx="1156284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131EF0-B3B5-3A52-0567-6E2878C47769}"/>
                    </a:ext>
                  </a:extLst>
                </p14:cNvPr>
                <p14:cNvContentPartPr/>
                <p14:nvPr/>
              </p14:nvContentPartPr>
              <p14:xfrm>
                <a:off x="373610" y="5894868"/>
                <a:ext cx="1156284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131EF0-B3B5-3A52-0567-6E2878C477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4610" y="5885868"/>
                  <a:ext cx="1158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C86412-2D7C-41A2-5094-845B47301B86}"/>
                    </a:ext>
                  </a:extLst>
                </p14:cNvPr>
                <p14:cNvContentPartPr/>
                <p14:nvPr/>
              </p14:nvContentPartPr>
              <p14:xfrm>
                <a:off x="11916290" y="5894868"/>
                <a:ext cx="111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C86412-2D7C-41A2-5094-845B47301B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07650" y="5885868"/>
                  <a:ext cx="288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099FF2B-1763-2444-6E81-683DEF8C3CB4}"/>
              </a:ext>
            </a:extLst>
          </p:cNvPr>
          <p:cNvSpPr/>
          <p:nvPr/>
        </p:nvSpPr>
        <p:spPr>
          <a:xfrm>
            <a:off x="2922692" y="1518374"/>
            <a:ext cx="6508955" cy="6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– Contact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45C49-C222-C805-C1DB-5C7B5E5A7717}"/>
              </a:ext>
            </a:extLst>
          </p:cNvPr>
          <p:cNvSpPr/>
          <p:nvPr/>
        </p:nvSpPr>
        <p:spPr>
          <a:xfrm>
            <a:off x="4065638" y="2717292"/>
            <a:ext cx="4060723" cy="3294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/>
              <a:t>Content about contact / feedback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083A9A-3A74-0B2C-9C97-8AD656A01C38}"/>
              </a:ext>
            </a:extLst>
          </p:cNvPr>
          <p:cNvSpPr txBox="1"/>
          <p:nvPr/>
        </p:nvSpPr>
        <p:spPr>
          <a:xfrm>
            <a:off x="9992031" y="6100294"/>
            <a:ext cx="180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Page 4 - Contact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F8F1C1-08AD-7BDF-B0D6-977DF39DED39}"/>
              </a:ext>
            </a:extLst>
          </p:cNvPr>
          <p:cNvSpPr/>
          <p:nvPr/>
        </p:nvSpPr>
        <p:spPr>
          <a:xfrm>
            <a:off x="629144" y="389295"/>
            <a:ext cx="2025565" cy="94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Theme and Wallpaper (Logo)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5E2195-344D-CC37-37B8-BD5EF272F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14916"/>
              </p:ext>
            </p:extLst>
          </p:nvPr>
        </p:nvGraphicFramePr>
        <p:xfrm>
          <a:off x="6676781" y="585949"/>
          <a:ext cx="48860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05">
                  <a:extLst>
                    <a:ext uri="{9D8B030D-6E8A-4147-A177-3AD203B41FA5}">
                      <a16:colId xmlns:a16="http://schemas.microsoft.com/office/drawing/2014/main" val="3385576515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782226207"/>
                    </a:ext>
                  </a:extLst>
                </a:gridCol>
                <a:gridCol w="1254105">
                  <a:extLst>
                    <a:ext uri="{9D8B030D-6E8A-4147-A177-3AD203B41FA5}">
                      <a16:colId xmlns:a16="http://schemas.microsoft.com/office/drawing/2014/main" val="1537536779"/>
                    </a:ext>
                  </a:extLst>
                </a:gridCol>
                <a:gridCol w="1123760">
                  <a:extLst>
                    <a:ext uri="{9D8B030D-6E8A-4147-A177-3AD203B41FA5}">
                      <a16:colId xmlns:a16="http://schemas.microsoft.com/office/drawing/2014/main" val="25861190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665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48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95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CHONG FUNG BIN</dc:creator>
  <cp:lastModifiedBy>JONATHAN CHONG FUNG BIN</cp:lastModifiedBy>
  <cp:revision>20</cp:revision>
  <dcterms:created xsi:type="dcterms:W3CDTF">2023-03-30T06:36:57Z</dcterms:created>
  <dcterms:modified xsi:type="dcterms:W3CDTF">2023-04-12T19:59:48Z</dcterms:modified>
</cp:coreProperties>
</file>